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256" r:id="rId2"/>
    <p:sldId id="257" r:id="rId3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29" d="100"/>
          <a:sy n="29" d="100"/>
        </p:scale>
        <p:origin x="114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0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231355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81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760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0"/>
            <a:ext cx="3260110" cy="1812163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8480"/>
            <a:ext cx="9591338" cy="181216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074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403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137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31063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310205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35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255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8485"/>
            <a:ext cx="13040439" cy="41331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41960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10963"/>
            <a:ext cx="63961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0"/>
            <a:ext cx="64276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59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5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19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78850"/>
            <a:ext cx="7654171" cy="15196234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68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78850"/>
            <a:ext cx="7654171" cy="15196234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842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4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kumimoji="1"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kumimoji="1"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EFEA6F70-E5EC-4F7D-B7A8-58C6E529C60F}"/>
              </a:ext>
            </a:extLst>
          </p:cNvPr>
          <p:cNvGrpSpPr/>
          <p:nvPr/>
        </p:nvGrpSpPr>
        <p:grpSpPr>
          <a:xfrm>
            <a:off x="1453033" y="3819884"/>
            <a:ext cx="12213283" cy="13743856"/>
            <a:chOff x="14142129" y="25958800"/>
            <a:chExt cx="12213283" cy="13743856"/>
          </a:xfrm>
        </p:grpSpPr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7B79B246-62D3-4A99-B99B-D31A256E3566}"/>
                </a:ext>
              </a:extLst>
            </p:cNvPr>
            <p:cNvGrpSpPr/>
            <p:nvPr/>
          </p:nvGrpSpPr>
          <p:grpSpPr>
            <a:xfrm>
              <a:off x="14142129" y="28543250"/>
              <a:ext cx="12213283" cy="11159406"/>
              <a:chOff x="14142129" y="28543250"/>
              <a:chExt cx="12213283" cy="11159406"/>
            </a:xfrm>
          </p:grpSpPr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893C8175-2868-4395-B1E1-FAC61DACF7CF}"/>
                  </a:ext>
                </a:extLst>
              </p:cNvPr>
              <p:cNvSpPr/>
              <p:nvPr/>
            </p:nvSpPr>
            <p:spPr>
              <a:xfrm>
                <a:off x="14142130" y="34884360"/>
                <a:ext cx="1219791" cy="3147060"/>
              </a:xfrm>
              <a:custGeom>
                <a:avLst/>
                <a:gdLst>
                  <a:gd name="connsiteX0" fmla="*/ 617811 w 1219791"/>
                  <a:gd name="connsiteY0" fmla="*/ 0 h 3147060"/>
                  <a:gd name="connsiteX1" fmla="*/ 655911 w 1219791"/>
                  <a:gd name="connsiteY1" fmla="*/ 0 h 3147060"/>
                  <a:gd name="connsiteX2" fmla="*/ 671151 w 1219791"/>
                  <a:gd name="connsiteY2" fmla="*/ 30480 h 3147060"/>
                  <a:gd name="connsiteX3" fmla="*/ 610191 w 1219791"/>
                  <a:gd name="connsiteY3" fmla="*/ 251460 h 3147060"/>
                  <a:gd name="connsiteX4" fmla="*/ 610191 w 1219791"/>
                  <a:gd name="connsiteY4" fmla="*/ 388620 h 3147060"/>
                  <a:gd name="connsiteX5" fmla="*/ 594951 w 1219791"/>
                  <a:gd name="connsiteY5" fmla="*/ 457200 h 3147060"/>
                  <a:gd name="connsiteX6" fmla="*/ 541611 w 1219791"/>
                  <a:gd name="connsiteY6" fmla="*/ 525780 h 3147060"/>
                  <a:gd name="connsiteX7" fmla="*/ 533991 w 1219791"/>
                  <a:gd name="connsiteY7" fmla="*/ 563880 h 3147060"/>
                  <a:gd name="connsiteX8" fmla="*/ 541611 w 1219791"/>
                  <a:gd name="connsiteY8" fmla="*/ 594360 h 3147060"/>
                  <a:gd name="connsiteX9" fmla="*/ 617811 w 1219791"/>
                  <a:gd name="connsiteY9" fmla="*/ 594360 h 3147060"/>
                  <a:gd name="connsiteX10" fmla="*/ 594951 w 1219791"/>
                  <a:gd name="connsiteY10" fmla="*/ 685800 h 3147060"/>
                  <a:gd name="connsiteX11" fmla="*/ 694011 w 1219791"/>
                  <a:gd name="connsiteY11" fmla="*/ 754380 h 3147060"/>
                  <a:gd name="connsiteX12" fmla="*/ 678771 w 1219791"/>
                  <a:gd name="connsiteY12" fmla="*/ 830580 h 3147060"/>
                  <a:gd name="connsiteX13" fmla="*/ 754971 w 1219791"/>
                  <a:gd name="connsiteY13" fmla="*/ 1051560 h 3147060"/>
                  <a:gd name="connsiteX14" fmla="*/ 876891 w 1219791"/>
                  <a:gd name="connsiteY14" fmla="*/ 1181100 h 3147060"/>
                  <a:gd name="connsiteX15" fmla="*/ 930231 w 1219791"/>
                  <a:gd name="connsiteY15" fmla="*/ 1264920 h 3147060"/>
                  <a:gd name="connsiteX16" fmla="*/ 1021671 w 1219791"/>
                  <a:gd name="connsiteY16" fmla="*/ 1234440 h 3147060"/>
                  <a:gd name="connsiteX17" fmla="*/ 1219791 w 1219791"/>
                  <a:gd name="connsiteY17" fmla="*/ 1264920 h 3147060"/>
                  <a:gd name="connsiteX18" fmla="*/ 1158831 w 1219791"/>
                  <a:gd name="connsiteY18" fmla="*/ 1379220 h 3147060"/>
                  <a:gd name="connsiteX19" fmla="*/ 1196931 w 1219791"/>
                  <a:gd name="connsiteY19" fmla="*/ 1470660 h 3147060"/>
                  <a:gd name="connsiteX20" fmla="*/ 1196931 w 1219791"/>
                  <a:gd name="connsiteY20" fmla="*/ 1539240 h 3147060"/>
                  <a:gd name="connsiteX21" fmla="*/ 1151211 w 1219791"/>
                  <a:gd name="connsiteY21" fmla="*/ 1577340 h 3147060"/>
                  <a:gd name="connsiteX22" fmla="*/ 1158831 w 1219791"/>
                  <a:gd name="connsiteY22" fmla="*/ 1638300 h 3147060"/>
                  <a:gd name="connsiteX23" fmla="*/ 1067391 w 1219791"/>
                  <a:gd name="connsiteY23" fmla="*/ 1691640 h 3147060"/>
                  <a:gd name="connsiteX24" fmla="*/ 953091 w 1219791"/>
                  <a:gd name="connsiteY24" fmla="*/ 1706880 h 3147060"/>
                  <a:gd name="connsiteX25" fmla="*/ 907371 w 1219791"/>
                  <a:gd name="connsiteY25" fmla="*/ 1661160 h 3147060"/>
                  <a:gd name="connsiteX26" fmla="*/ 785451 w 1219791"/>
                  <a:gd name="connsiteY26" fmla="*/ 1699260 h 3147060"/>
                  <a:gd name="connsiteX27" fmla="*/ 701631 w 1219791"/>
                  <a:gd name="connsiteY27" fmla="*/ 1638300 h 3147060"/>
                  <a:gd name="connsiteX28" fmla="*/ 617811 w 1219791"/>
                  <a:gd name="connsiteY28" fmla="*/ 1684020 h 3147060"/>
                  <a:gd name="connsiteX29" fmla="*/ 457791 w 1219791"/>
                  <a:gd name="connsiteY29" fmla="*/ 1737360 h 3147060"/>
                  <a:gd name="connsiteX30" fmla="*/ 389211 w 1219791"/>
                  <a:gd name="connsiteY30" fmla="*/ 1859280 h 3147060"/>
                  <a:gd name="connsiteX31" fmla="*/ 343491 w 1219791"/>
                  <a:gd name="connsiteY31" fmla="*/ 1889760 h 3147060"/>
                  <a:gd name="connsiteX32" fmla="*/ 282531 w 1219791"/>
                  <a:gd name="connsiteY32" fmla="*/ 1988820 h 3147060"/>
                  <a:gd name="connsiteX33" fmla="*/ 282531 w 1219791"/>
                  <a:gd name="connsiteY33" fmla="*/ 2141220 h 3147060"/>
                  <a:gd name="connsiteX34" fmla="*/ 221571 w 1219791"/>
                  <a:gd name="connsiteY34" fmla="*/ 2148840 h 3147060"/>
                  <a:gd name="connsiteX35" fmla="*/ 206331 w 1219791"/>
                  <a:gd name="connsiteY35" fmla="*/ 2194560 h 3147060"/>
                  <a:gd name="connsiteX36" fmla="*/ 130131 w 1219791"/>
                  <a:gd name="connsiteY36" fmla="*/ 2270760 h 3147060"/>
                  <a:gd name="connsiteX37" fmla="*/ 168231 w 1219791"/>
                  <a:gd name="connsiteY37" fmla="*/ 2301240 h 3147060"/>
                  <a:gd name="connsiteX38" fmla="*/ 198711 w 1219791"/>
                  <a:gd name="connsiteY38" fmla="*/ 2468880 h 3147060"/>
                  <a:gd name="connsiteX39" fmla="*/ 183471 w 1219791"/>
                  <a:gd name="connsiteY39" fmla="*/ 2499360 h 3147060"/>
                  <a:gd name="connsiteX40" fmla="*/ 206331 w 1219791"/>
                  <a:gd name="connsiteY40" fmla="*/ 2583180 h 3147060"/>
                  <a:gd name="connsiteX41" fmla="*/ 99651 w 1219791"/>
                  <a:gd name="connsiteY41" fmla="*/ 2583180 h 3147060"/>
                  <a:gd name="connsiteX42" fmla="*/ 99651 w 1219791"/>
                  <a:gd name="connsiteY42" fmla="*/ 2644140 h 3147060"/>
                  <a:gd name="connsiteX43" fmla="*/ 160611 w 1219791"/>
                  <a:gd name="connsiteY43" fmla="*/ 2667000 h 3147060"/>
                  <a:gd name="connsiteX44" fmla="*/ 137751 w 1219791"/>
                  <a:gd name="connsiteY44" fmla="*/ 2735580 h 3147060"/>
                  <a:gd name="connsiteX45" fmla="*/ 244431 w 1219791"/>
                  <a:gd name="connsiteY45" fmla="*/ 2857500 h 3147060"/>
                  <a:gd name="connsiteX46" fmla="*/ 213951 w 1219791"/>
                  <a:gd name="connsiteY46" fmla="*/ 3086100 h 3147060"/>
                  <a:gd name="connsiteX47" fmla="*/ 145371 w 1219791"/>
                  <a:gd name="connsiteY47" fmla="*/ 3147060 h 3147060"/>
                  <a:gd name="connsiteX48" fmla="*/ 591 w 1219791"/>
                  <a:gd name="connsiteY48" fmla="*/ 3101340 h 3147060"/>
                  <a:gd name="connsiteX49" fmla="*/ 0 w 1219791"/>
                  <a:gd name="connsiteY49" fmla="*/ 3101144 h 3147060"/>
                  <a:gd name="connsiteX50" fmla="*/ 0 w 1219791"/>
                  <a:gd name="connsiteY50" fmla="*/ 114372 h 3147060"/>
                  <a:gd name="connsiteX51" fmla="*/ 591 w 1219791"/>
                  <a:gd name="connsiteY51" fmla="*/ 114300 h 3147060"/>
                  <a:gd name="connsiteX52" fmla="*/ 99651 w 1219791"/>
                  <a:gd name="connsiteY52" fmla="*/ 129540 h 3147060"/>
                  <a:gd name="connsiteX53" fmla="*/ 206331 w 1219791"/>
                  <a:gd name="connsiteY53" fmla="*/ 190500 h 3147060"/>
                  <a:gd name="connsiteX54" fmla="*/ 244431 w 1219791"/>
                  <a:gd name="connsiteY54" fmla="*/ 228600 h 3147060"/>
                  <a:gd name="connsiteX55" fmla="*/ 274911 w 1219791"/>
                  <a:gd name="connsiteY55" fmla="*/ 266700 h 3147060"/>
                  <a:gd name="connsiteX56" fmla="*/ 366351 w 1219791"/>
                  <a:gd name="connsiteY56" fmla="*/ 274320 h 3147060"/>
                  <a:gd name="connsiteX57" fmla="*/ 389211 w 1219791"/>
                  <a:gd name="connsiteY57" fmla="*/ 190500 h 3147060"/>
                  <a:gd name="connsiteX58" fmla="*/ 442551 w 1219791"/>
                  <a:gd name="connsiteY58" fmla="*/ 114300 h 3147060"/>
                  <a:gd name="connsiteX59" fmla="*/ 450171 w 1219791"/>
                  <a:gd name="connsiteY59" fmla="*/ 60960 h 3147060"/>
                  <a:gd name="connsiteX60" fmla="*/ 541611 w 1219791"/>
                  <a:gd name="connsiteY60" fmla="*/ 30480 h 3147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219791" h="3147060">
                    <a:moveTo>
                      <a:pt x="617811" y="0"/>
                    </a:moveTo>
                    <a:lnTo>
                      <a:pt x="655911" y="0"/>
                    </a:lnTo>
                    <a:lnTo>
                      <a:pt x="671151" y="30480"/>
                    </a:lnTo>
                    <a:lnTo>
                      <a:pt x="610191" y="251460"/>
                    </a:lnTo>
                    <a:lnTo>
                      <a:pt x="610191" y="388620"/>
                    </a:lnTo>
                    <a:lnTo>
                      <a:pt x="594951" y="457200"/>
                    </a:lnTo>
                    <a:lnTo>
                      <a:pt x="541611" y="525780"/>
                    </a:lnTo>
                    <a:lnTo>
                      <a:pt x="533991" y="563880"/>
                    </a:lnTo>
                    <a:lnTo>
                      <a:pt x="541611" y="594360"/>
                    </a:lnTo>
                    <a:lnTo>
                      <a:pt x="617811" y="594360"/>
                    </a:lnTo>
                    <a:lnTo>
                      <a:pt x="594951" y="685800"/>
                    </a:lnTo>
                    <a:lnTo>
                      <a:pt x="694011" y="754380"/>
                    </a:lnTo>
                    <a:lnTo>
                      <a:pt x="678771" y="830580"/>
                    </a:lnTo>
                    <a:lnTo>
                      <a:pt x="754971" y="1051560"/>
                    </a:lnTo>
                    <a:lnTo>
                      <a:pt x="876891" y="1181100"/>
                    </a:lnTo>
                    <a:lnTo>
                      <a:pt x="930231" y="1264920"/>
                    </a:lnTo>
                    <a:lnTo>
                      <a:pt x="1021671" y="1234440"/>
                    </a:lnTo>
                    <a:lnTo>
                      <a:pt x="1219791" y="1264920"/>
                    </a:lnTo>
                    <a:lnTo>
                      <a:pt x="1158831" y="1379220"/>
                    </a:lnTo>
                    <a:lnTo>
                      <a:pt x="1196931" y="1470660"/>
                    </a:lnTo>
                    <a:lnTo>
                      <a:pt x="1196931" y="1539240"/>
                    </a:lnTo>
                    <a:lnTo>
                      <a:pt x="1151211" y="1577340"/>
                    </a:lnTo>
                    <a:lnTo>
                      <a:pt x="1158831" y="1638300"/>
                    </a:lnTo>
                    <a:lnTo>
                      <a:pt x="1067391" y="1691640"/>
                    </a:lnTo>
                    <a:lnTo>
                      <a:pt x="953091" y="1706880"/>
                    </a:lnTo>
                    <a:lnTo>
                      <a:pt x="907371" y="1661160"/>
                    </a:lnTo>
                    <a:lnTo>
                      <a:pt x="785451" y="1699260"/>
                    </a:lnTo>
                    <a:lnTo>
                      <a:pt x="701631" y="1638300"/>
                    </a:lnTo>
                    <a:lnTo>
                      <a:pt x="617811" y="1684020"/>
                    </a:lnTo>
                    <a:lnTo>
                      <a:pt x="457791" y="1737360"/>
                    </a:lnTo>
                    <a:lnTo>
                      <a:pt x="389211" y="1859280"/>
                    </a:lnTo>
                    <a:lnTo>
                      <a:pt x="343491" y="1889760"/>
                    </a:lnTo>
                    <a:lnTo>
                      <a:pt x="282531" y="1988820"/>
                    </a:lnTo>
                    <a:lnTo>
                      <a:pt x="282531" y="2141220"/>
                    </a:lnTo>
                    <a:lnTo>
                      <a:pt x="221571" y="2148840"/>
                    </a:lnTo>
                    <a:lnTo>
                      <a:pt x="206331" y="2194560"/>
                    </a:lnTo>
                    <a:lnTo>
                      <a:pt x="130131" y="2270760"/>
                    </a:lnTo>
                    <a:lnTo>
                      <a:pt x="168231" y="2301240"/>
                    </a:lnTo>
                    <a:lnTo>
                      <a:pt x="198711" y="2468880"/>
                    </a:lnTo>
                    <a:lnTo>
                      <a:pt x="183471" y="2499360"/>
                    </a:lnTo>
                    <a:lnTo>
                      <a:pt x="206331" y="2583180"/>
                    </a:lnTo>
                    <a:lnTo>
                      <a:pt x="99651" y="2583180"/>
                    </a:lnTo>
                    <a:lnTo>
                      <a:pt x="99651" y="2644140"/>
                    </a:lnTo>
                    <a:lnTo>
                      <a:pt x="160611" y="2667000"/>
                    </a:lnTo>
                    <a:lnTo>
                      <a:pt x="137751" y="2735580"/>
                    </a:lnTo>
                    <a:lnTo>
                      <a:pt x="244431" y="2857500"/>
                    </a:lnTo>
                    <a:lnTo>
                      <a:pt x="213951" y="3086100"/>
                    </a:lnTo>
                    <a:lnTo>
                      <a:pt x="145371" y="3147060"/>
                    </a:lnTo>
                    <a:lnTo>
                      <a:pt x="591" y="3101340"/>
                    </a:lnTo>
                    <a:lnTo>
                      <a:pt x="0" y="3101144"/>
                    </a:lnTo>
                    <a:lnTo>
                      <a:pt x="0" y="114372"/>
                    </a:lnTo>
                    <a:lnTo>
                      <a:pt x="591" y="114300"/>
                    </a:lnTo>
                    <a:lnTo>
                      <a:pt x="99651" y="129540"/>
                    </a:lnTo>
                    <a:lnTo>
                      <a:pt x="206331" y="190500"/>
                    </a:lnTo>
                    <a:lnTo>
                      <a:pt x="244431" y="228600"/>
                    </a:lnTo>
                    <a:lnTo>
                      <a:pt x="274911" y="266700"/>
                    </a:lnTo>
                    <a:lnTo>
                      <a:pt x="366351" y="274320"/>
                    </a:lnTo>
                    <a:lnTo>
                      <a:pt x="389211" y="190500"/>
                    </a:lnTo>
                    <a:lnTo>
                      <a:pt x="442551" y="114300"/>
                    </a:lnTo>
                    <a:lnTo>
                      <a:pt x="450171" y="60960"/>
                    </a:lnTo>
                    <a:lnTo>
                      <a:pt x="541611" y="3048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C0C21B9A-8545-4650-9C5C-2EB344E89DC0}"/>
                  </a:ext>
                </a:extLst>
              </p:cNvPr>
              <p:cNvSpPr/>
              <p:nvPr/>
            </p:nvSpPr>
            <p:spPr>
              <a:xfrm>
                <a:off x="15162572" y="38999160"/>
                <a:ext cx="2233888" cy="703496"/>
              </a:xfrm>
              <a:custGeom>
                <a:avLst/>
                <a:gdLst>
                  <a:gd name="connsiteX0" fmla="*/ 1060408 w 2233888"/>
                  <a:gd name="connsiteY0" fmla="*/ 0 h 703496"/>
                  <a:gd name="connsiteX1" fmla="*/ 1121368 w 2233888"/>
                  <a:gd name="connsiteY1" fmla="*/ 99060 h 703496"/>
                  <a:gd name="connsiteX2" fmla="*/ 1189948 w 2233888"/>
                  <a:gd name="connsiteY2" fmla="*/ 175260 h 703496"/>
                  <a:gd name="connsiteX3" fmla="*/ 1151848 w 2233888"/>
                  <a:gd name="connsiteY3" fmla="*/ 236220 h 703496"/>
                  <a:gd name="connsiteX4" fmla="*/ 1250908 w 2233888"/>
                  <a:gd name="connsiteY4" fmla="*/ 289560 h 703496"/>
                  <a:gd name="connsiteX5" fmla="*/ 1372828 w 2233888"/>
                  <a:gd name="connsiteY5" fmla="*/ 327660 h 703496"/>
                  <a:gd name="connsiteX6" fmla="*/ 1410928 w 2233888"/>
                  <a:gd name="connsiteY6" fmla="*/ 259080 h 703496"/>
                  <a:gd name="connsiteX7" fmla="*/ 1479508 w 2233888"/>
                  <a:gd name="connsiteY7" fmla="*/ 259080 h 703496"/>
                  <a:gd name="connsiteX8" fmla="*/ 1639528 w 2233888"/>
                  <a:gd name="connsiteY8" fmla="*/ 259080 h 703496"/>
                  <a:gd name="connsiteX9" fmla="*/ 1746208 w 2233888"/>
                  <a:gd name="connsiteY9" fmla="*/ 259080 h 703496"/>
                  <a:gd name="connsiteX10" fmla="*/ 1799548 w 2233888"/>
                  <a:gd name="connsiteY10" fmla="*/ 182880 h 703496"/>
                  <a:gd name="connsiteX11" fmla="*/ 1852888 w 2233888"/>
                  <a:gd name="connsiteY11" fmla="*/ 38100 h 703496"/>
                  <a:gd name="connsiteX12" fmla="*/ 1974808 w 2233888"/>
                  <a:gd name="connsiteY12" fmla="*/ 30480 h 703496"/>
                  <a:gd name="connsiteX13" fmla="*/ 2020528 w 2233888"/>
                  <a:gd name="connsiteY13" fmla="*/ 60960 h 703496"/>
                  <a:gd name="connsiteX14" fmla="*/ 2096728 w 2233888"/>
                  <a:gd name="connsiteY14" fmla="*/ 53340 h 703496"/>
                  <a:gd name="connsiteX15" fmla="*/ 2165308 w 2233888"/>
                  <a:gd name="connsiteY15" fmla="*/ 76200 h 703496"/>
                  <a:gd name="connsiteX16" fmla="*/ 2233888 w 2233888"/>
                  <a:gd name="connsiteY16" fmla="*/ 83820 h 703496"/>
                  <a:gd name="connsiteX17" fmla="*/ 2172928 w 2233888"/>
                  <a:gd name="connsiteY17" fmla="*/ 198120 h 703496"/>
                  <a:gd name="connsiteX18" fmla="*/ 2172928 w 2233888"/>
                  <a:gd name="connsiteY18" fmla="*/ 365760 h 703496"/>
                  <a:gd name="connsiteX19" fmla="*/ 2226268 w 2233888"/>
                  <a:gd name="connsiteY19" fmla="*/ 403860 h 703496"/>
                  <a:gd name="connsiteX20" fmla="*/ 2180548 w 2233888"/>
                  <a:gd name="connsiteY20" fmla="*/ 441960 h 703496"/>
                  <a:gd name="connsiteX21" fmla="*/ 2172928 w 2233888"/>
                  <a:gd name="connsiteY21" fmla="*/ 541020 h 703496"/>
                  <a:gd name="connsiteX22" fmla="*/ 2104348 w 2233888"/>
                  <a:gd name="connsiteY22" fmla="*/ 525780 h 703496"/>
                  <a:gd name="connsiteX23" fmla="*/ 2073868 w 2233888"/>
                  <a:gd name="connsiteY23" fmla="*/ 571500 h 703496"/>
                  <a:gd name="connsiteX24" fmla="*/ 2043388 w 2233888"/>
                  <a:gd name="connsiteY24" fmla="*/ 624840 h 703496"/>
                  <a:gd name="connsiteX25" fmla="*/ 1959568 w 2233888"/>
                  <a:gd name="connsiteY25" fmla="*/ 632460 h 703496"/>
                  <a:gd name="connsiteX26" fmla="*/ 1959568 w 2233888"/>
                  <a:gd name="connsiteY26" fmla="*/ 703496 h 703496"/>
                  <a:gd name="connsiteX27" fmla="*/ 0 w 2233888"/>
                  <a:gd name="connsiteY27" fmla="*/ 703496 h 703496"/>
                  <a:gd name="connsiteX28" fmla="*/ 8848 w 2233888"/>
                  <a:gd name="connsiteY28" fmla="*/ 685800 h 703496"/>
                  <a:gd name="connsiteX29" fmla="*/ 92668 w 2233888"/>
                  <a:gd name="connsiteY29" fmla="*/ 586740 h 703496"/>
                  <a:gd name="connsiteX30" fmla="*/ 146008 w 2233888"/>
                  <a:gd name="connsiteY30" fmla="*/ 586740 h 703496"/>
                  <a:gd name="connsiteX31" fmla="*/ 153628 w 2233888"/>
                  <a:gd name="connsiteY31" fmla="*/ 525780 h 703496"/>
                  <a:gd name="connsiteX32" fmla="*/ 176488 w 2233888"/>
                  <a:gd name="connsiteY32" fmla="*/ 419100 h 703496"/>
                  <a:gd name="connsiteX33" fmla="*/ 306028 w 2233888"/>
                  <a:gd name="connsiteY33" fmla="*/ 373380 h 703496"/>
                  <a:gd name="connsiteX34" fmla="*/ 374608 w 2233888"/>
                  <a:gd name="connsiteY34" fmla="*/ 266700 h 703496"/>
                  <a:gd name="connsiteX35" fmla="*/ 344128 w 2233888"/>
                  <a:gd name="connsiteY35" fmla="*/ 213360 h 703496"/>
                  <a:gd name="connsiteX36" fmla="*/ 344128 w 2233888"/>
                  <a:gd name="connsiteY36" fmla="*/ 182880 h 703496"/>
                  <a:gd name="connsiteX37" fmla="*/ 397468 w 2233888"/>
                  <a:gd name="connsiteY37" fmla="*/ 114300 h 703496"/>
                  <a:gd name="connsiteX38" fmla="*/ 443188 w 2233888"/>
                  <a:gd name="connsiteY38" fmla="*/ 45720 h 703496"/>
                  <a:gd name="connsiteX39" fmla="*/ 610828 w 2233888"/>
                  <a:gd name="connsiteY39" fmla="*/ 38100 h 703496"/>
                  <a:gd name="connsiteX40" fmla="*/ 687028 w 2233888"/>
                  <a:gd name="connsiteY40" fmla="*/ 45720 h 703496"/>
                  <a:gd name="connsiteX41" fmla="*/ 694648 w 2233888"/>
                  <a:gd name="connsiteY41" fmla="*/ 114300 h 703496"/>
                  <a:gd name="connsiteX42" fmla="*/ 778468 w 2233888"/>
                  <a:gd name="connsiteY42" fmla="*/ 114300 h 703496"/>
                  <a:gd name="connsiteX43" fmla="*/ 900388 w 2233888"/>
                  <a:gd name="connsiteY43" fmla="*/ 114300 h 703496"/>
                  <a:gd name="connsiteX44" fmla="*/ 938488 w 2233888"/>
                  <a:gd name="connsiteY44" fmla="*/ 83820 h 703496"/>
                  <a:gd name="connsiteX45" fmla="*/ 968968 w 2233888"/>
                  <a:gd name="connsiteY45" fmla="*/ 38100 h 70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233888" h="703496">
                    <a:moveTo>
                      <a:pt x="1060408" y="0"/>
                    </a:moveTo>
                    <a:lnTo>
                      <a:pt x="1121368" y="99060"/>
                    </a:lnTo>
                    <a:lnTo>
                      <a:pt x="1189948" y="175260"/>
                    </a:lnTo>
                    <a:lnTo>
                      <a:pt x="1151848" y="236220"/>
                    </a:lnTo>
                    <a:lnTo>
                      <a:pt x="1250908" y="289560"/>
                    </a:lnTo>
                    <a:lnTo>
                      <a:pt x="1372828" y="327660"/>
                    </a:lnTo>
                    <a:lnTo>
                      <a:pt x="1410928" y="259080"/>
                    </a:lnTo>
                    <a:lnTo>
                      <a:pt x="1479508" y="259080"/>
                    </a:lnTo>
                    <a:lnTo>
                      <a:pt x="1639528" y="259080"/>
                    </a:lnTo>
                    <a:lnTo>
                      <a:pt x="1746208" y="259080"/>
                    </a:lnTo>
                    <a:lnTo>
                      <a:pt x="1799548" y="182880"/>
                    </a:lnTo>
                    <a:lnTo>
                      <a:pt x="1852888" y="38100"/>
                    </a:lnTo>
                    <a:lnTo>
                      <a:pt x="1974808" y="30480"/>
                    </a:lnTo>
                    <a:lnTo>
                      <a:pt x="2020528" y="60960"/>
                    </a:lnTo>
                    <a:lnTo>
                      <a:pt x="2096728" y="53340"/>
                    </a:lnTo>
                    <a:lnTo>
                      <a:pt x="2165308" y="76200"/>
                    </a:lnTo>
                    <a:lnTo>
                      <a:pt x="2233888" y="83820"/>
                    </a:lnTo>
                    <a:lnTo>
                      <a:pt x="2172928" y="198120"/>
                    </a:lnTo>
                    <a:lnTo>
                      <a:pt x="2172928" y="365760"/>
                    </a:lnTo>
                    <a:lnTo>
                      <a:pt x="2226268" y="403860"/>
                    </a:lnTo>
                    <a:lnTo>
                      <a:pt x="2180548" y="441960"/>
                    </a:lnTo>
                    <a:lnTo>
                      <a:pt x="2172928" y="541020"/>
                    </a:lnTo>
                    <a:lnTo>
                      <a:pt x="2104348" y="525780"/>
                    </a:lnTo>
                    <a:lnTo>
                      <a:pt x="2073868" y="571500"/>
                    </a:lnTo>
                    <a:lnTo>
                      <a:pt x="2043388" y="624840"/>
                    </a:lnTo>
                    <a:lnTo>
                      <a:pt x="1959568" y="632460"/>
                    </a:lnTo>
                    <a:lnTo>
                      <a:pt x="1959568" y="703496"/>
                    </a:lnTo>
                    <a:lnTo>
                      <a:pt x="0" y="703496"/>
                    </a:lnTo>
                    <a:lnTo>
                      <a:pt x="8848" y="685800"/>
                    </a:lnTo>
                    <a:lnTo>
                      <a:pt x="92668" y="586740"/>
                    </a:lnTo>
                    <a:lnTo>
                      <a:pt x="146008" y="586740"/>
                    </a:lnTo>
                    <a:lnTo>
                      <a:pt x="153628" y="525780"/>
                    </a:lnTo>
                    <a:lnTo>
                      <a:pt x="176488" y="419100"/>
                    </a:lnTo>
                    <a:lnTo>
                      <a:pt x="306028" y="373380"/>
                    </a:lnTo>
                    <a:lnTo>
                      <a:pt x="374608" y="266700"/>
                    </a:lnTo>
                    <a:lnTo>
                      <a:pt x="344128" y="213360"/>
                    </a:lnTo>
                    <a:lnTo>
                      <a:pt x="344128" y="182880"/>
                    </a:lnTo>
                    <a:lnTo>
                      <a:pt x="397468" y="114300"/>
                    </a:lnTo>
                    <a:lnTo>
                      <a:pt x="443188" y="45720"/>
                    </a:lnTo>
                    <a:lnTo>
                      <a:pt x="610828" y="38100"/>
                    </a:lnTo>
                    <a:lnTo>
                      <a:pt x="687028" y="45720"/>
                    </a:lnTo>
                    <a:lnTo>
                      <a:pt x="694648" y="114300"/>
                    </a:lnTo>
                    <a:lnTo>
                      <a:pt x="778468" y="114300"/>
                    </a:lnTo>
                    <a:lnTo>
                      <a:pt x="900388" y="114300"/>
                    </a:lnTo>
                    <a:lnTo>
                      <a:pt x="938488" y="83820"/>
                    </a:lnTo>
                    <a:lnTo>
                      <a:pt x="968968" y="381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7EFE34E4-1882-4848-B429-73279907157F}"/>
                  </a:ext>
                </a:extLst>
              </p:cNvPr>
              <p:cNvSpPr/>
              <p:nvPr/>
            </p:nvSpPr>
            <p:spPr>
              <a:xfrm>
                <a:off x="14241780" y="35877500"/>
                <a:ext cx="3658870" cy="3549980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EDCEEB22-0035-49AF-BEAA-E31AC6710B93}"/>
                  </a:ext>
                </a:extLst>
              </p:cNvPr>
              <p:cNvSpPr/>
              <p:nvPr/>
            </p:nvSpPr>
            <p:spPr>
              <a:xfrm>
                <a:off x="14142129" y="37706300"/>
                <a:ext cx="1636426" cy="1996356"/>
              </a:xfrm>
              <a:custGeom>
                <a:avLst/>
                <a:gdLst>
                  <a:gd name="connsiteX0" fmla="*/ 786722 w 1636426"/>
                  <a:gd name="connsiteY0" fmla="*/ 0 h 1996356"/>
                  <a:gd name="connsiteX1" fmla="*/ 945472 w 1636426"/>
                  <a:gd name="connsiteY1" fmla="*/ 44452 h 1996356"/>
                  <a:gd name="connsiteX2" fmla="*/ 989922 w 1636426"/>
                  <a:gd name="connsiteY2" fmla="*/ 107948 h 1996356"/>
                  <a:gd name="connsiteX3" fmla="*/ 1110572 w 1636426"/>
                  <a:gd name="connsiteY3" fmla="*/ 209548 h 1996356"/>
                  <a:gd name="connsiteX4" fmla="*/ 1148672 w 1636426"/>
                  <a:gd name="connsiteY4" fmla="*/ 393700 h 1996356"/>
                  <a:gd name="connsiteX5" fmla="*/ 1282022 w 1636426"/>
                  <a:gd name="connsiteY5" fmla="*/ 520700 h 1996356"/>
                  <a:gd name="connsiteX6" fmla="*/ 1301072 w 1636426"/>
                  <a:gd name="connsiteY6" fmla="*/ 647700 h 1996356"/>
                  <a:gd name="connsiteX7" fmla="*/ 1351872 w 1636426"/>
                  <a:gd name="connsiteY7" fmla="*/ 692148 h 1996356"/>
                  <a:gd name="connsiteX8" fmla="*/ 1358222 w 1636426"/>
                  <a:gd name="connsiteY8" fmla="*/ 749300 h 1996356"/>
                  <a:gd name="connsiteX9" fmla="*/ 1421722 w 1636426"/>
                  <a:gd name="connsiteY9" fmla="*/ 806452 h 1996356"/>
                  <a:gd name="connsiteX10" fmla="*/ 1364572 w 1636426"/>
                  <a:gd name="connsiteY10" fmla="*/ 876300 h 1996356"/>
                  <a:gd name="connsiteX11" fmla="*/ 1389972 w 1636426"/>
                  <a:gd name="connsiteY11" fmla="*/ 1123948 h 1996356"/>
                  <a:gd name="connsiteX12" fmla="*/ 1542372 w 1636426"/>
                  <a:gd name="connsiteY12" fmla="*/ 1225548 h 1996356"/>
                  <a:gd name="connsiteX13" fmla="*/ 1631272 w 1636426"/>
                  <a:gd name="connsiteY13" fmla="*/ 1295400 h 1996356"/>
                  <a:gd name="connsiteX14" fmla="*/ 1636426 w 1636426"/>
                  <a:gd name="connsiteY14" fmla="*/ 1331476 h 1996356"/>
                  <a:gd name="connsiteX15" fmla="*/ 1631271 w 1636426"/>
                  <a:gd name="connsiteY15" fmla="*/ 1330960 h 1996356"/>
                  <a:gd name="connsiteX16" fmla="*/ 1463631 w 1636426"/>
                  <a:gd name="connsiteY16" fmla="*/ 1338580 h 1996356"/>
                  <a:gd name="connsiteX17" fmla="*/ 1417911 w 1636426"/>
                  <a:gd name="connsiteY17" fmla="*/ 1407160 h 1996356"/>
                  <a:gd name="connsiteX18" fmla="*/ 1364571 w 1636426"/>
                  <a:gd name="connsiteY18" fmla="*/ 1475740 h 1996356"/>
                  <a:gd name="connsiteX19" fmla="*/ 1364571 w 1636426"/>
                  <a:gd name="connsiteY19" fmla="*/ 1506220 h 1996356"/>
                  <a:gd name="connsiteX20" fmla="*/ 1395051 w 1636426"/>
                  <a:gd name="connsiteY20" fmla="*/ 1559560 h 1996356"/>
                  <a:gd name="connsiteX21" fmla="*/ 1326471 w 1636426"/>
                  <a:gd name="connsiteY21" fmla="*/ 1666240 h 1996356"/>
                  <a:gd name="connsiteX22" fmla="*/ 1196931 w 1636426"/>
                  <a:gd name="connsiteY22" fmla="*/ 1711960 h 1996356"/>
                  <a:gd name="connsiteX23" fmla="*/ 1174071 w 1636426"/>
                  <a:gd name="connsiteY23" fmla="*/ 1818640 h 1996356"/>
                  <a:gd name="connsiteX24" fmla="*/ 1166451 w 1636426"/>
                  <a:gd name="connsiteY24" fmla="*/ 1879600 h 1996356"/>
                  <a:gd name="connsiteX25" fmla="*/ 1113111 w 1636426"/>
                  <a:gd name="connsiteY25" fmla="*/ 1879600 h 1996356"/>
                  <a:gd name="connsiteX26" fmla="*/ 1029291 w 1636426"/>
                  <a:gd name="connsiteY26" fmla="*/ 1978660 h 1996356"/>
                  <a:gd name="connsiteX27" fmla="*/ 1020443 w 1636426"/>
                  <a:gd name="connsiteY27" fmla="*/ 1996356 h 1996356"/>
                  <a:gd name="connsiteX28" fmla="*/ 0 w 1636426"/>
                  <a:gd name="connsiteY28" fmla="*/ 1996356 h 1996356"/>
                  <a:gd name="connsiteX29" fmla="*/ 0 w 1636426"/>
                  <a:gd name="connsiteY29" fmla="*/ 279204 h 1996356"/>
                  <a:gd name="connsiteX30" fmla="*/ 592 w 1636426"/>
                  <a:gd name="connsiteY30" fmla="*/ 279400 h 1996356"/>
                  <a:gd name="connsiteX31" fmla="*/ 145372 w 1636426"/>
                  <a:gd name="connsiteY31" fmla="*/ 325120 h 1996356"/>
                  <a:gd name="connsiteX32" fmla="*/ 111321 w 1636426"/>
                  <a:gd name="connsiteY32" fmla="*/ 314368 h 1996356"/>
                  <a:gd name="connsiteX33" fmla="*/ 132672 w 1636426"/>
                  <a:gd name="connsiteY33" fmla="*/ 374652 h 1996356"/>
                  <a:gd name="connsiteX34" fmla="*/ 272372 w 1636426"/>
                  <a:gd name="connsiteY34" fmla="*/ 387348 h 1996356"/>
                  <a:gd name="connsiteX35" fmla="*/ 297772 w 1636426"/>
                  <a:gd name="connsiteY35" fmla="*/ 463548 h 1996356"/>
                  <a:gd name="connsiteX36" fmla="*/ 367622 w 1636426"/>
                  <a:gd name="connsiteY36" fmla="*/ 514348 h 1996356"/>
                  <a:gd name="connsiteX37" fmla="*/ 431122 w 1636426"/>
                  <a:gd name="connsiteY37" fmla="*/ 501652 h 1996356"/>
                  <a:gd name="connsiteX38" fmla="*/ 462872 w 1636426"/>
                  <a:gd name="connsiteY38" fmla="*/ 520700 h 1996356"/>
                  <a:gd name="connsiteX39" fmla="*/ 475572 w 1636426"/>
                  <a:gd name="connsiteY39" fmla="*/ 520700 h 1996356"/>
                  <a:gd name="connsiteX40" fmla="*/ 513672 w 1636426"/>
                  <a:gd name="connsiteY40" fmla="*/ 615948 h 1996356"/>
                  <a:gd name="connsiteX41" fmla="*/ 589872 w 1636426"/>
                  <a:gd name="connsiteY41" fmla="*/ 615948 h 1996356"/>
                  <a:gd name="connsiteX42" fmla="*/ 634322 w 1636426"/>
                  <a:gd name="connsiteY42" fmla="*/ 565148 h 1996356"/>
                  <a:gd name="connsiteX43" fmla="*/ 678772 w 1636426"/>
                  <a:gd name="connsiteY43" fmla="*/ 520700 h 1996356"/>
                  <a:gd name="connsiteX44" fmla="*/ 678772 w 1636426"/>
                  <a:gd name="connsiteY44" fmla="*/ 495300 h 1996356"/>
                  <a:gd name="connsiteX45" fmla="*/ 634322 w 1636426"/>
                  <a:gd name="connsiteY45" fmla="*/ 457200 h 1996356"/>
                  <a:gd name="connsiteX46" fmla="*/ 672422 w 1636426"/>
                  <a:gd name="connsiteY46" fmla="*/ 406400 h 1996356"/>
                  <a:gd name="connsiteX47" fmla="*/ 596222 w 1636426"/>
                  <a:gd name="connsiteY47" fmla="*/ 273052 h 1996356"/>
                  <a:gd name="connsiteX48" fmla="*/ 564472 w 1636426"/>
                  <a:gd name="connsiteY48" fmla="*/ 215900 h 1996356"/>
                  <a:gd name="connsiteX49" fmla="*/ 558122 w 1636426"/>
                  <a:gd name="connsiteY49" fmla="*/ 63500 h 1996356"/>
                  <a:gd name="connsiteX50" fmla="*/ 647022 w 1636426"/>
                  <a:gd name="connsiteY50" fmla="*/ 63500 h 199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636426" h="1996356">
                    <a:moveTo>
                      <a:pt x="786722" y="0"/>
                    </a:moveTo>
                    <a:lnTo>
                      <a:pt x="945472" y="44452"/>
                    </a:lnTo>
                    <a:lnTo>
                      <a:pt x="989922" y="107948"/>
                    </a:lnTo>
                    <a:lnTo>
                      <a:pt x="1110572" y="209548"/>
                    </a:lnTo>
                    <a:lnTo>
                      <a:pt x="1148672" y="393700"/>
                    </a:lnTo>
                    <a:lnTo>
                      <a:pt x="1282022" y="520700"/>
                    </a:lnTo>
                    <a:lnTo>
                      <a:pt x="1301072" y="647700"/>
                    </a:lnTo>
                    <a:lnTo>
                      <a:pt x="1351872" y="692148"/>
                    </a:lnTo>
                    <a:lnTo>
                      <a:pt x="1358222" y="749300"/>
                    </a:lnTo>
                    <a:lnTo>
                      <a:pt x="1421722" y="806452"/>
                    </a:lnTo>
                    <a:lnTo>
                      <a:pt x="1364572" y="876300"/>
                    </a:lnTo>
                    <a:lnTo>
                      <a:pt x="1389972" y="1123948"/>
                    </a:lnTo>
                    <a:lnTo>
                      <a:pt x="1542372" y="1225548"/>
                    </a:lnTo>
                    <a:lnTo>
                      <a:pt x="1631272" y="1295400"/>
                    </a:lnTo>
                    <a:lnTo>
                      <a:pt x="1636426" y="1331476"/>
                    </a:lnTo>
                    <a:lnTo>
                      <a:pt x="1631271" y="1330960"/>
                    </a:lnTo>
                    <a:lnTo>
                      <a:pt x="1463631" y="1338580"/>
                    </a:lnTo>
                    <a:lnTo>
                      <a:pt x="1417911" y="1407160"/>
                    </a:lnTo>
                    <a:lnTo>
                      <a:pt x="1364571" y="1475740"/>
                    </a:lnTo>
                    <a:lnTo>
                      <a:pt x="1364571" y="1506220"/>
                    </a:lnTo>
                    <a:lnTo>
                      <a:pt x="1395051" y="1559560"/>
                    </a:lnTo>
                    <a:lnTo>
                      <a:pt x="1326471" y="1666240"/>
                    </a:lnTo>
                    <a:lnTo>
                      <a:pt x="1196931" y="1711960"/>
                    </a:lnTo>
                    <a:lnTo>
                      <a:pt x="1174071" y="1818640"/>
                    </a:lnTo>
                    <a:lnTo>
                      <a:pt x="1166451" y="1879600"/>
                    </a:lnTo>
                    <a:lnTo>
                      <a:pt x="1113111" y="1879600"/>
                    </a:lnTo>
                    <a:lnTo>
                      <a:pt x="1029291" y="1978660"/>
                    </a:lnTo>
                    <a:lnTo>
                      <a:pt x="1020443" y="1996356"/>
                    </a:lnTo>
                    <a:lnTo>
                      <a:pt x="0" y="1996356"/>
                    </a:lnTo>
                    <a:lnTo>
                      <a:pt x="0" y="279204"/>
                    </a:lnTo>
                    <a:lnTo>
                      <a:pt x="592" y="279400"/>
                    </a:lnTo>
                    <a:lnTo>
                      <a:pt x="145372" y="325120"/>
                    </a:lnTo>
                    <a:lnTo>
                      <a:pt x="111321" y="314368"/>
                    </a:lnTo>
                    <a:lnTo>
                      <a:pt x="132672" y="374652"/>
                    </a:lnTo>
                    <a:lnTo>
                      <a:pt x="272372" y="387348"/>
                    </a:lnTo>
                    <a:lnTo>
                      <a:pt x="297772" y="463548"/>
                    </a:lnTo>
                    <a:lnTo>
                      <a:pt x="367622" y="514348"/>
                    </a:lnTo>
                    <a:lnTo>
                      <a:pt x="431122" y="501652"/>
                    </a:lnTo>
                    <a:lnTo>
                      <a:pt x="462872" y="520700"/>
                    </a:lnTo>
                    <a:lnTo>
                      <a:pt x="475572" y="520700"/>
                    </a:lnTo>
                    <a:lnTo>
                      <a:pt x="513672" y="615948"/>
                    </a:lnTo>
                    <a:lnTo>
                      <a:pt x="589872" y="615948"/>
                    </a:lnTo>
                    <a:lnTo>
                      <a:pt x="634322" y="565148"/>
                    </a:lnTo>
                    <a:lnTo>
                      <a:pt x="678772" y="520700"/>
                    </a:lnTo>
                    <a:lnTo>
                      <a:pt x="678772" y="495300"/>
                    </a:lnTo>
                    <a:lnTo>
                      <a:pt x="634322" y="457200"/>
                    </a:lnTo>
                    <a:lnTo>
                      <a:pt x="672422" y="406400"/>
                    </a:lnTo>
                    <a:lnTo>
                      <a:pt x="596222" y="273052"/>
                    </a:lnTo>
                    <a:lnTo>
                      <a:pt x="564472" y="215900"/>
                    </a:lnTo>
                    <a:lnTo>
                      <a:pt x="558122" y="63500"/>
                    </a:lnTo>
                    <a:lnTo>
                      <a:pt x="647022" y="635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6EC6A181-B452-444F-9116-CF7F6E395BB6}"/>
                  </a:ext>
                </a:extLst>
              </p:cNvPr>
              <p:cNvSpPr/>
              <p:nvPr/>
            </p:nvSpPr>
            <p:spPr>
              <a:xfrm>
                <a:off x="25939750" y="33112084"/>
                <a:ext cx="415662" cy="946140"/>
              </a:xfrm>
              <a:custGeom>
                <a:avLst/>
                <a:gdLst>
                  <a:gd name="connsiteX0" fmla="*/ 415662 w 415662"/>
                  <a:gd name="connsiteY0" fmla="*/ 0 h 946140"/>
                  <a:gd name="connsiteX1" fmla="*/ 415662 w 415662"/>
                  <a:gd name="connsiteY1" fmla="*/ 909352 h 946140"/>
                  <a:gd name="connsiteX2" fmla="*/ 361950 w 415662"/>
                  <a:gd name="connsiteY2" fmla="*/ 895340 h 946140"/>
                  <a:gd name="connsiteX3" fmla="*/ 228600 w 415662"/>
                  <a:gd name="connsiteY3" fmla="*/ 946140 h 946140"/>
                  <a:gd name="connsiteX4" fmla="*/ 219074 w 415662"/>
                  <a:gd name="connsiteY4" fmla="*/ 885816 h 946140"/>
                  <a:gd name="connsiteX5" fmla="*/ 127000 w 415662"/>
                  <a:gd name="connsiteY5" fmla="*/ 828668 h 946140"/>
                  <a:gd name="connsiteX6" fmla="*/ 149226 w 415662"/>
                  <a:gd name="connsiteY6" fmla="*/ 733416 h 946140"/>
                  <a:gd name="connsiteX7" fmla="*/ 38100 w 415662"/>
                  <a:gd name="connsiteY7" fmla="*/ 736592 h 946140"/>
                  <a:gd name="connsiteX8" fmla="*/ 38100 w 415662"/>
                  <a:gd name="connsiteY8" fmla="*/ 647692 h 946140"/>
                  <a:gd name="connsiteX9" fmla="*/ 0 w 415662"/>
                  <a:gd name="connsiteY9" fmla="*/ 542916 h 946140"/>
                  <a:gd name="connsiteX10" fmla="*/ 79374 w 415662"/>
                  <a:gd name="connsiteY10" fmla="*/ 431792 h 946140"/>
                  <a:gd name="connsiteX11" fmla="*/ 165100 w 415662"/>
                  <a:gd name="connsiteY11" fmla="*/ 463540 h 946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5662" h="946140">
                    <a:moveTo>
                      <a:pt x="415662" y="0"/>
                    </a:moveTo>
                    <a:lnTo>
                      <a:pt x="415662" y="909352"/>
                    </a:lnTo>
                    <a:lnTo>
                      <a:pt x="361950" y="895340"/>
                    </a:lnTo>
                    <a:lnTo>
                      <a:pt x="228600" y="946140"/>
                    </a:lnTo>
                    <a:lnTo>
                      <a:pt x="219074" y="885816"/>
                    </a:lnTo>
                    <a:lnTo>
                      <a:pt x="127000" y="828668"/>
                    </a:lnTo>
                    <a:lnTo>
                      <a:pt x="149226" y="733416"/>
                    </a:lnTo>
                    <a:lnTo>
                      <a:pt x="38100" y="736592"/>
                    </a:lnTo>
                    <a:lnTo>
                      <a:pt x="38100" y="647692"/>
                    </a:lnTo>
                    <a:lnTo>
                      <a:pt x="0" y="542916"/>
                    </a:lnTo>
                    <a:lnTo>
                      <a:pt x="79374" y="431792"/>
                    </a:lnTo>
                    <a:lnTo>
                      <a:pt x="165100" y="46354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17C37944-A38D-4B65-95B2-FD2AE2B47ADF}"/>
                  </a:ext>
                </a:extLst>
              </p:cNvPr>
              <p:cNvSpPr/>
              <p:nvPr/>
            </p:nvSpPr>
            <p:spPr>
              <a:xfrm>
                <a:off x="24707850" y="28543250"/>
                <a:ext cx="1629038" cy="3511550"/>
              </a:xfrm>
              <a:custGeom>
                <a:avLst/>
                <a:gdLst>
                  <a:gd name="connsiteX0" fmla="*/ 812800 w 1629038"/>
                  <a:gd name="connsiteY0" fmla="*/ 0 h 3511550"/>
                  <a:gd name="connsiteX1" fmla="*/ 895350 w 1629038"/>
                  <a:gd name="connsiteY1" fmla="*/ 0 h 3511550"/>
                  <a:gd name="connsiteX2" fmla="*/ 933450 w 1629038"/>
                  <a:gd name="connsiteY2" fmla="*/ 57150 h 3511550"/>
                  <a:gd name="connsiteX3" fmla="*/ 1016000 w 1629038"/>
                  <a:gd name="connsiteY3" fmla="*/ 31750 h 3511550"/>
                  <a:gd name="connsiteX4" fmla="*/ 1117600 w 1629038"/>
                  <a:gd name="connsiteY4" fmla="*/ 95250 h 3511550"/>
                  <a:gd name="connsiteX5" fmla="*/ 1231900 w 1629038"/>
                  <a:gd name="connsiteY5" fmla="*/ 44450 h 3511550"/>
                  <a:gd name="connsiteX6" fmla="*/ 1346200 w 1629038"/>
                  <a:gd name="connsiteY6" fmla="*/ 44450 h 3511550"/>
                  <a:gd name="connsiteX7" fmla="*/ 1422400 w 1629038"/>
                  <a:gd name="connsiteY7" fmla="*/ 0 h 3511550"/>
                  <a:gd name="connsiteX8" fmla="*/ 1629038 w 1629038"/>
                  <a:gd name="connsiteY8" fmla="*/ 0 h 3511550"/>
                  <a:gd name="connsiteX9" fmla="*/ 1629038 w 1629038"/>
                  <a:gd name="connsiteY9" fmla="*/ 3460274 h 3511550"/>
                  <a:gd name="connsiteX10" fmla="*/ 1619250 w 1629038"/>
                  <a:gd name="connsiteY10" fmla="*/ 3454400 h 3511550"/>
                  <a:gd name="connsiteX11" fmla="*/ 1574800 w 1629038"/>
                  <a:gd name="connsiteY11" fmla="*/ 3422650 h 3511550"/>
                  <a:gd name="connsiteX12" fmla="*/ 1530350 w 1629038"/>
                  <a:gd name="connsiteY12" fmla="*/ 3359150 h 3511550"/>
                  <a:gd name="connsiteX13" fmla="*/ 1435100 w 1629038"/>
                  <a:gd name="connsiteY13" fmla="*/ 3346450 h 3511550"/>
                  <a:gd name="connsiteX14" fmla="*/ 1358900 w 1629038"/>
                  <a:gd name="connsiteY14" fmla="*/ 3346450 h 3511550"/>
                  <a:gd name="connsiteX15" fmla="*/ 1333500 w 1629038"/>
                  <a:gd name="connsiteY15" fmla="*/ 3365500 h 3511550"/>
                  <a:gd name="connsiteX16" fmla="*/ 1162050 w 1629038"/>
                  <a:gd name="connsiteY16" fmla="*/ 3340100 h 3511550"/>
                  <a:gd name="connsiteX17" fmla="*/ 1009650 w 1629038"/>
                  <a:gd name="connsiteY17" fmla="*/ 3403600 h 3511550"/>
                  <a:gd name="connsiteX18" fmla="*/ 844550 w 1629038"/>
                  <a:gd name="connsiteY18" fmla="*/ 3327400 h 3511550"/>
                  <a:gd name="connsiteX19" fmla="*/ 787400 w 1629038"/>
                  <a:gd name="connsiteY19" fmla="*/ 3359150 h 3511550"/>
                  <a:gd name="connsiteX20" fmla="*/ 704850 w 1629038"/>
                  <a:gd name="connsiteY20" fmla="*/ 3359150 h 3511550"/>
                  <a:gd name="connsiteX21" fmla="*/ 666750 w 1629038"/>
                  <a:gd name="connsiteY21" fmla="*/ 3340100 h 3511550"/>
                  <a:gd name="connsiteX22" fmla="*/ 571500 w 1629038"/>
                  <a:gd name="connsiteY22" fmla="*/ 3365500 h 3511550"/>
                  <a:gd name="connsiteX23" fmla="*/ 552450 w 1629038"/>
                  <a:gd name="connsiteY23" fmla="*/ 3403600 h 3511550"/>
                  <a:gd name="connsiteX24" fmla="*/ 552450 w 1629038"/>
                  <a:gd name="connsiteY24" fmla="*/ 3448050 h 3511550"/>
                  <a:gd name="connsiteX25" fmla="*/ 488950 w 1629038"/>
                  <a:gd name="connsiteY25" fmla="*/ 3486150 h 3511550"/>
                  <a:gd name="connsiteX26" fmla="*/ 400050 w 1629038"/>
                  <a:gd name="connsiteY26" fmla="*/ 3511550 h 3511550"/>
                  <a:gd name="connsiteX27" fmla="*/ 336550 w 1629038"/>
                  <a:gd name="connsiteY27" fmla="*/ 3435350 h 3511550"/>
                  <a:gd name="connsiteX28" fmla="*/ 254000 w 1629038"/>
                  <a:gd name="connsiteY28" fmla="*/ 3486150 h 3511550"/>
                  <a:gd name="connsiteX29" fmla="*/ 203200 w 1629038"/>
                  <a:gd name="connsiteY29" fmla="*/ 3486150 h 3511550"/>
                  <a:gd name="connsiteX30" fmla="*/ 196850 w 1629038"/>
                  <a:gd name="connsiteY30" fmla="*/ 3416300 h 3511550"/>
                  <a:gd name="connsiteX31" fmla="*/ 241300 w 1629038"/>
                  <a:gd name="connsiteY31" fmla="*/ 3365500 h 3511550"/>
                  <a:gd name="connsiteX32" fmla="*/ 184150 w 1629038"/>
                  <a:gd name="connsiteY32" fmla="*/ 3327400 h 3511550"/>
                  <a:gd name="connsiteX33" fmla="*/ 184150 w 1629038"/>
                  <a:gd name="connsiteY33" fmla="*/ 3232150 h 3511550"/>
                  <a:gd name="connsiteX34" fmla="*/ 95250 w 1629038"/>
                  <a:gd name="connsiteY34" fmla="*/ 3143250 h 3511550"/>
                  <a:gd name="connsiteX35" fmla="*/ 44450 w 1629038"/>
                  <a:gd name="connsiteY35" fmla="*/ 3143250 h 3511550"/>
                  <a:gd name="connsiteX36" fmla="*/ 38100 w 1629038"/>
                  <a:gd name="connsiteY36" fmla="*/ 3086100 h 3511550"/>
                  <a:gd name="connsiteX37" fmla="*/ 6350 w 1629038"/>
                  <a:gd name="connsiteY37" fmla="*/ 3054350 h 3511550"/>
                  <a:gd name="connsiteX38" fmla="*/ 12700 w 1629038"/>
                  <a:gd name="connsiteY38" fmla="*/ 2971800 h 3511550"/>
                  <a:gd name="connsiteX39" fmla="*/ 57150 w 1629038"/>
                  <a:gd name="connsiteY39" fmla="*/ 2882900 h 3511550"/>
                  <a:gd name="connsiteX40" fmla="*/ 139700 w 1629038"/>
                  <a:gd name="connsiteY40" fmla="*/ 2857500 h 3511550"/>
                  <a:gd name="connsiteX41" fmla="*/ 63500 w 1629038"/>
                  <a:gd name="connsiteY41" fmla="*/ 2749550 h 3511550"/>
                  <a:gd name="connsiteX42" fmla="*/ 0 w 1629038"/>
                  <a:gd name="connsiteY42" fmla="*/ 2736850 h 3511550"/>
                  <a:gd name="connsiteX43" fmla="*/ 50800 w 1629038"/>
                  <a:gd name="connsiteY43" fmla="*/ 2654300 h 3511550"/>
                  <a:gd name="connsiteX44" fmla="*/ 50800 w 1629038"/>
                  <a:gd name="connsiteY44" fmla="*/ 2565400 h 3511550"/>
                  <a:gd name="connsiteX45" fmla="*/ 101600 w 1629038"/>
                  <a:gd name="connsiteY45" fmla="*/ 2514600 h 3511550"/>
                  <a:gd name="connsiteX46" fmla="*/ 38100 w 1629038"/>
                  <a:gd name="connsiteY46" fmla="*/ 2489200 h 3511550"/>
                  <a:gd name="connsiteX47" fmla="*/ 44450 w 1629038"/>
                  <a:gd name="connsiteY47" fmla="*/ 2444750 h 3511550"/>
                  <a:gd name="connsiteX48" fmla="*/ 76200 w 1629038"/>
                  <a:gd name="connsiteY48" fmla="*/ 2381250 h 3511550"/>
                  <a:gd name="connsiteX49" fmla="*/ 177800 w 1629038"/>
                  <a:gd name="connsiteY49" fmla="*/ 2336800 h 3511550"/>
                  <a:gd name="connsiteX50" fmla="*/ 203200 w 1629038"/>
                  <a:gd name="connsiteY50" fmla="*/ 2235200 h 3511550"/>
                  <a:gd name="connsiteX51" fmla="*/ 241300 w 1629038"/>
                  <a:gd name="connsiteY51" fmla="*/ 2159000 h 3511550"/>
                  <a:gd name="connsiteX52" fmla="*/ 298450 w 1629038"/>
                  <a:gd name="connsiteY52" fmla="*/ 2139950 h 3511550"/>
                  <a:gd name="connsiteX53" fmla="*/ 336550 w 1629038"/>
                  <a:gd name="connsiteY53" fmla="*/ 2019300 h 3511550"/>
                  <a:gd name="connsiteX54" fmla="*/ 336550 w 1629038"/>
                  <a:gd name="connsiteY54" fmla="*/ 1962150 h 3511550"/>
                  <a:gd name="connsiteX55" fmla="*/ 406400 w 1629038"/>
                  <a:gd name="connsiteY55" fmla="*/ 1911350 h 3511550"/>
                  <a:gd name="connsiteX56" fmla="*/ 476250 w 1629038"/>
                  <a:gd name="connsiteY56" fmla="*/ 1943100 h 3511550"/>
                  <a:gd name="connsiteX57" fmla="*/ 476250 w 1629038"/>
                  <a:gd name="connsiteY57" fmla="*/ 1898650 h 3511550"/>
                  <a:gd name="connsiteX58" fmla="*/ 463550 w 1629038"/>
                  <a:gd name="connsiteY58" fmla="*/ 1866900 h 3511550"/>
                  <a:gd name="connsiteX59" fmla="*/ 469900 w 1629038"/>
                  <a:gd name="connsiteY59" fmla="*/ 1828800 h 3511550"/>
                  <a:gd name="connsiteX60" fmla="*/ 400050 w 1629038"/>
                  <a:gd name="connsiteY60" fmla="*/ 1778000 h 3511550"/>
                  <a:gd name="connsiteX61" fmla="*/ 374650 w 1629038"/>
                  <a:gd name="connsiteY61" fmla="*/ 1695450 h 3511550"/>
                  <a:gd name="connsiteX62" fmla="*/ 469900 w 1629038"/>
                  <a:gd name="connsiteY62" fmla="*/ 1612900 h 3511550"/>
                  <a:gd name="connsiteX63" fmla="*/ 565150 w 1629038"/>
                  <a:gd name="connsiteY63" fmla="*/ 1638300 h 3511550"/>
                  <a:gd name="connsiteX64" fmla="*/ 654050 w 1629038"/>
                  <a:gd name="connsiteY64" fmla="*/ 1587500 h 3511550"/>
                  <a:gd name="connsiteX65" fmla="*/ 787400 w 1629038"/>
                  <a:gd name="connsiteY65" fmla="*/ 1466850 h 3511550"/>
                  <a:gd name="connsiteX66" fmla="*/ 800100 w 1629038"/>
                  <a:gd name="connsiteY66" fmla="*/ 1339850 h 3511550"/>
                  <a:gd name="connsiteX67" fmla="*/ 749300 w 1629038"/>
                  <a:gd name="connsiteY67" fmla="*/ 1308100 h 3511550"/>
                  <a:gd name="connsiteX68" fmla="*/ 787400 w 1629038"/>
                  <a:gd name="connsiteY68" fmla="*/ 1162050 h 3511550"/>
                  <a:gd name="connsiteX69" fmla="*/ 679450 w 1629038"/>
                  <a:gd name="connsiteY69" fmla="*/ 1098550 h 3511550"/>
                  <a:gd name="connsiteX70" fmla="*/ 685800 w 1629038"/>
                  <a:gd name="connsiteY70" fmla="*/ 914400 h 3511550"/>
                  <a:gd name="connsiteX71" fmla="*/ 577850 w 1629038"/>
                  <a:gd name="connsiteY71" fmla="*/ 850900 h 3511550"/>
                  <a:gd name="connsiteX72" fmla="*/ 533400 w 1629038"/>
                  <a:gd name="connsiteY72" fmla="*/ 609600 h 3511550"/>
                  <a:gd name="connsiteX73" fmla="*/ 463550 w 1629038"/>
                  <a:gd name="connsiteY73" fmla="*/ 571500 h 3511550"/>
                  <a:gd name="connsiteX74" fmla="*/ 527050 w 1629038"/>
                  <a:gd name="connsiteY74" fmla="*/ 508000 h 3511550"/>
                  <a:gd name="connsiteX75" fmla="*/ 520700 w 1629038"/>
                  <a:gd name="connsiteY75" fmla="*/ 393700 h 3511550"/>
                  <a:gd name="connsiteX76" fmla="*/ 457200 w 1629038"/>
                  <a:gd name="connsiteY76" fmla="*/ 374650 h 3511550"/>
                  <a:gd name="connsiteX77" fmla="*/ 469900 w 1629038"/>
                  <a:gd name="connsiteY77" fmla="*/ 298450 h 3511550"/>
                  <a:gd name="connsiteX78" fmla="*/ 368300 w 1629038"/>
                  <a:gd name="connsiteY78" fmla="*/ 209550 h 3511550"/>
                  <a:gd name="connsiteX79" fmla="*/ 482600 w 1629038"/>
                  <a:gd name="connsiteY79" fmla="*/ 171450 h 3511550"/>
                  <a:gd name="connsiteX80" fmla="*/ 622300 w 1629038"/>
                  <a:gd name="connsiteY80" fmla="*/ 139700 h 351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1629038" h="3511550">
                    <a:moveTo>
                      <a:pt x="812800" y="0"/>
                    </a:move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29038" y="0"/>
                    </a:lnTo>
                    <a:lnTo>
                      <a:pt x="1629038" y="3460274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lnTo>
                      <a:pt x="482600" y="171450"/>
                    </a:lnTo>
                    <a:lnTo>
                      <a:pt x="622300" y="1397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A2217EFC-3982-4DFC-A282-8FCF9FA517E5}"/>
                </a:ext>
              </a:extLst>
            </p:cNvPr>
            <p:cNvGrpSpPr/>
            <p:nvPr/>
          </p:nvGrpSpPr>
          <p:grpSpPr>
            <a:xfrm>
              <a:off x="17926050" y="30651448"/>
              <a:ext cx="4367616" cy="3803652"/>
              <a:chOff x="17926050" y="30651448"/>
              <a:chExt cx="4367616" cy="3803652"/>
            </a:xfrm>
          </p:grpSpPr>
          <p:grpSp>
            <p:nvGrpSpPr>
              <p:cNvPr id="777" name="グループ化 776">
                <a:extLst>
                  <a:ext uri="{FF2B5EF4-FFF2-40B4-BE49-F238E27FC236}">
                    <a16:creationId xmlns:a16="http://schemas.microsoft.com/office/drawing/2014/main" id="{60EB616C-2AFB-4D01-928C-B5C1D338D02E}"/>
                  </a:ext>
                </a:extLst>
              </p:cNvPr>
              <p:cNvGrpSpPr/>
              <p:nvPr/>
            </p:nvGrpSpPr>
            <p:grpSpPr>
              <a:xfrm>
                <a:off x="18359592" y="32479472"/>
                <a:ext cx="1571135" cy="1131138"/>
                <a:chOff x="18359592" y="32479472"/>
                <a:chExt cx="1571135" cy="1131138"/>
              </a:xfrm>
            </p:grpSpPr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9E46F3F8-8EC3-4A90-88C9-DF513BC0CDF7}"/>
                    </a:ext>
                  </a:extLst>
                </p:cNvPr>
                <p:cNvSpPr/>
                <p:nvPr/>
              </p:nvSpPr>
              <p:spPr>
                <a:xfrm>
                  <a:off x="19337127" y="33007514"/>
                  <a:ext cx="498842" cy="603096"/>
                </a:xfrm>
                <a:custGeom>
                  <a:avLst/>
                  <a:gdLst>
                    <a:gd name="connsiteX0" fmla="*/ 335576 w 498842"/>
                    <a:gd name="connsiteY0" fmla="*/ 0 h 603096"/>
                    <a:gd name="connsiteX1" fmla="*/ 351204 w 498842"/>
                    <a:gd name="connsiteY1" fmla="*/ 62508 h 603096"/>
                    <a:gd name="connsiteX2" fmla="*/ 498842 w 498842"/>
                    <a:gd name="connsiteY2" fmla="*/ 124420 h 603096"/>
                    <a:gd name="connsiteX3" fmla="*/ 498842 w 498842"/>
                    <a:gd name="connsiteY3" fmla="*/ 167284 h 603096"/>
                    <a:gd name="connsiteX4" fmla="*/ 427404 w 498842"/>
                    <a:gd name="connsiteY4" fmla="*/ 238720 h 603096"/>
                    <a:gd name="connsiteX5" fmla="*/ 460742 w 498842"/>
                    <a:gd name="connsiteY5" fmla="*/ 295872 h 603096"/>
                    <a:gd name="connsiteX6" fmla="*/ 475030 w 498842"/>
                    <a:gd name="connsiteY6" fmla="*/ 410172 h 603096"/>
                    <a:gd name="connsiteX7" fmla="*/ 451216 w 498842"/>
                    <a:gd name="connsiteY7" fmla="*/ 438746 h 603096"/>
                    <a:gd name="connsiteX8" fmla="*/ 415022 w 498842"/>
                    <a:gd name="connsiteY8" fmla="*/ 438746 h 603096"/>
                    <a:gd name="connsiteX9" fmla="*/ 332154 w 498842"/>
                    <a:gd name="connsiteY9" fmla="*/ 338732 h 603096"/>
                    <a:gd name="connsiteX10" fmla="*/ 241666 w 498842"/>
                    <a:gd name="connsiteY10" fmla="*/ 338732 h 603096"/>
                    <a:gd name="connsiteX11" fmla="*/ 240336 w 498842"/>
                    <a:gd name="connsiteY11" fmla="*/ 366672 h 603096"/>
                    <a:gd name="connsiteX12" fmla="*/ 213090 w 498842"/>
                    <a:gd name="connsiteY12" fmla="*/ 329208 h 603096"/>
                    <a:gd name="connsiteX13" fmla="*/ 146416 w 498842"/>
                    <a:gd name="connsiteY13" fmla="*/ 338732 h 603096"/>
                    <a:gd name="connsiteX14" fmla="*/ 113078 w 498842"/>
                    <a:gd name="connsiteY14" fmla="*/ 381596 h 603096"/>
                    <a:gd name="connsiteX15" fmla="*/ 138388 w 498842"/>
                    <a:gd name="connsiteY15" fmla="*/ 419094 h 603096"/>
                    <a:gd name="connsiteX16" fmla="*/ 136220 w 498842"/>
                    <a:gd name="connsiteY16" fmla="*/ 420952 h 603096"/>
                    <a:gd name="connsiteX17" fmla="*/ 182586 w 498842"/>
                    <a:gd name="connsiteY17" fmla="*/ 489640 h 603096"/>
                    <a:gd name="connsiteX18" fmla="*/ 181094 w 498842"/>
                    <a:gd name="connsiteY18" fmla="*/ 491132 h 603096"/>
                    <a:gd name="connsiteX19" fmla="*/ 200342 w 498842"/>
                    <a:gd name="connsiteY19" fmla="*/ 577752 h 603096"/>
                    <a:gd name="connsiteX20" fmla="*/ 115856 w 498842"/>
                    <a:gd name="connsiteY20" fmla="*/ 603096 h 603096"/>
                    <a:gd name="connsiteX21" fmla="*/ 95368 w 498842"/>
                    <a:gd name="connsiteY21" fmla="*/ 500658 h 603096"/>
                    <a:gd name="connsiteX22" fmla="*/ 62914 w 498842"/>
                    <a:gd name="connsiteY22" fmla="*/ 488488 h 603096"/>
                    <a:gd name="connsiteX23" fmla="*/ 62742 w 498842"/>
                    <a:gd name="connsiteY23" fmla="*/ 487140 h 603096"/>
                    <a:gd name="connsiteX24" fmla="*/ 22590 w 498842"/>
                    <a:gd name="connsiteY24" fmla="*/ 472084 h 603096"/>
                    <a:gd name="connsiteX25" fmla="*/ 18406 w 498842"/>
                    <a:gd name="connsiteY25" fmla="*/ 474726 h 603096"/>
                    <a:gd name="connsiteX26" fmla="*/ 20686 w 498842"/>
                    <a:gd name="connsiteY26" fmla="*/ 466368 h 603096"/>
                    <a:gd name="connsiteX27" fmla="*/ 0 w 498842"/>
                    <a:gd name="connsiteY27" fmla="*/ 461770 h 603096"/>
                    <a:gd name="connsiteX28" fmla="*/ 11738 w 498842"/>
                    <a:gd name="connsiteY28" fmla="*/ 382532 h 603096"/>
                    <a:gd name="connsiteX29" fmla="*/ 60690 w 498842"/>
                    <a:gd name="connsiteY29" fmla="*/ 395884 h 603096"/>
                    <a:gd name="connsiteX30" fmla="*/ 89266 w 498842"/>
                    <a:gd name="connsiteY30" fmla="*/ 286346 h 603096"/>
                    <a:gd name="connsiteX31" fmla="*/ 113078 w 498842"/>
                    <a:gd name="connsiteY31" fmla="*/ 219672 h 603096"/>
                    <a:gd name="connsiteX32" fmla="*/ 91732 w 498842"/>
                    <a:gd name="connsiteY32" fmla="*/ 172710 h 603096"/>
                    <a:gd name="connsiteX33" fmla="*/ 126618 w 498842"/>
                    <a:gd name="connsiteY33" fmla="*/ 133946 h 603096"/>
                    <a:gd name="connsiteX34" fmla="*/ 130246 w 498842"/>
                    <a:gd name="connsiteY34" fmla="*/ 65012 h 603096"/>
                    <a:gd name="connsiteX35" fmla="*/ 133762 w 498842"/>
                    <a:gd name="connsiteY35" fmla="*/ 67272 h 603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8842" h="603096">
                      <a:moveTo>
                        <a:pt x="335576" y="0"/>
                      </a:moveTo>
                      <a:lnTo>
                        <a:pt x="351204" y="62508"/>
                      </a:lnTo>
                      <a:lnTo>
                        <a:pt x="498842" y="124420"/>
                      </a:lnTo>
                      <a:lnTo>
                        <a:pt x="498842" y="167284"/>
                      </a:lnTo>
                      <a:lnTo>
                        <a:pt x="427404" y="238720"/>
                      </a:lnTo>
                      <a:lnTo>
                        <a:pt x="460742" y="295872"/>
                      </a:lnTo>
                      <a:lnTo>
                        <a:pt x="475030" y="410172"/>
                      </a:lnTo>
                      <a:lnTo>
                        <a:pt x="451216" y="438746"/>
                      </a:lnTo>
                      <a:lnTo>
                        <a:pt x="415022" y="438746"/>
                      </a:lnTo>
                      <a:lnTo>
                        <a:pt x="332154" y="338732"/>
                      </a:lnTo>
                      <a:lnTo>
                        <a:pt x="241666" y="338732"/>
                      </a:lnTo>
                      <a:lnTo>
                        <a:pt x="240336" y="366672"/>
                      </a:lnTo>
                      <a:lnTo>
                        <a:pt x="213090" y="329208"/>
                      </a:lnTo>
                      <a:lnTo>
                        <a:pt x="146416" y="338732"/>
                      </a:lnTo>
                      <a:lnTo>
                        <a:pt x="113078" y="381596"/>
                      </a:lnTo>
                      <a:lnTo>
                        <a:pt x="138388" y="419094"/>
                      </a:lnTo>
                      <a:lnTo>
                        <a:pt x="136220" y="420952"/>
                      </a:lnTo>
                      <a:lnTo>
                        <a:pt x="182586" y="489640"/>
                      </a:lnTo>
                      <a:lnTo>
                        <a:pt x="181094" y="491132"/>
                      </a:lnTo>
                      <a:lnTo>
                        <a:pt x="200342" y="577752"/>
                      </a:lnTo>
                      <a:lnTo>
                        <a:pt x="115856" y="603096"/>
                      </a:lnTo>
                      <a:lnTo>
                        <a:pt x="95368" y="500658"/>
                      </a:lnTo>
                      <a:lnTo>
                        <a:pt x="62914" y="488488"/>
                      </a:lnTo>
                      <a:lnTo>
                        <a:pt x="62742" y="487140"/>
                      </a:lnTo>
                      <a:lnTo>
                        <a:pt x="22590" y="472084"/>
                      </a:lnTo>
                      <a:lnTo>
                        <a:pt x="18406" y="474726"/>
                      </a:lnTo>
                      <a:lnTo>
                        <a:pt x="20686" y="466368"/>
                      </a:lnTo>
                      <a:lnTo>
                        <a:pt x="0" y="461770"/>
                      </a:lnTo>
                      <a:lnTo>
                        <a:pt x="11738" y="382532"/>
                      </a:lnTo>
                      <a:lnTo>
                        <a:pt x="60690" y="395884"/>
                      </a:lnTo>
                      <a:lnTo>
                        <a:pt x="89266" y="286346"/>
                      </a:lnTo>
                      <a:lnTo>
                        <a:pt x="113078" y="219672"/>
                      </a:lnTo>
                      <a:lnTo>
                        <a:pt x="91732" y="172710"/>
                      </a:lnTo>
                      <a:lnTo>
                        <a:pt x="126618" y="133946"/>
                      </a:lnTo>
                      <a:lnTo>
                        <a:pt x="130246" y="65012"/>
                      </a:lnTo>
                      <a:lnTo>
                        <a:pt x="133762" y="67272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21" name="グループ化 920">
                  <a:extLst>
                    <a:ext uri="{FF2B5EF4-FFF2-40B4-BE49-F238E27FC236}">
                      <a16:creationId xmlns:a16="http://schemas.microsoft.com/office/drawing/2014/main" id="{2F817DFB-8584-4880-8509-8417F0671495}"/>
                    </a:ext>
                  </a:extLst>
                </p:cNvPr>
                <p:cNvGrpSpPr/>
                <p:nvPr/>
              </p:nvGrpSpPr>
              <p:grpSpPr>
                <a:xfrm>
                  <a:off x="18359592" y="32479472"/>
                  <a:ext cx="1571135" cy="1017270"/>
                  <a:chOff x="12764247" y="32480250"/>
                  <a:chExt cx="1571135" cy="1017270"/>
                </a:xfrm>
              </p:grpSpPr>
              <p:sp>
                <p:nvSpPr>
                  <p:cNvPr id="922" name="フリーフォーム: 図形 921">
                    <a:extLst>
                      <a:ext uri="{FF2B5EF4-FFF2-40B4-BE49-F238E27FC236}">
                        <a16:creationId xmlns:a16="http://schemas.microsoft.com/office/drawing/2014/main" id="{2FE5CC00-3D30-433C-9DB9-EEB8243B84EB}"/>
                      </a:ext>
                    </a:extLst>
                  </p:cNvPr>
                  <p:cNvSpPr/>
                  <p:nvPr/>
                </p:nvSpPr>
                <p:spPr>
                  <a:xfrm>
                    <a:off x="12764247" y="32704088"/>
                    <a:ext cx="713628" cy="748048"/>
                  </a:xfrm>
                  <a:custGeom>
                    <a:avLst/>
                    <a:gdLst>
                      <a:gd name="connsiteX0" fmla="*/ 519112 w 713628"/>
                      <a:gd name="connsiteY0" fmla="*/ 0 h 748048"/>
                      <a:gd name="connsiteX1" fmla="*/ 573970 w 713628"/>
                      <a:gd name="connsiteY1" fmla="*/ 33760 h 748048"/>
                      <a:gd name="connsiteX2" fmla="*/ 570753 w 713628"/>
                      <a:gd name="connsiteY2" fmla="*/ 61912 h 748048"/>
                      <a:gd name="connsiteX3" fmla="*/ 508841 w 713628"/>
                      <a:gd name="connsiteY3" fmla="*/ 102392 h 748048"/>
                      <a:gd name="connsiteX4" fmla="*/ 515984 w 713628"/>
                      <a:gd name="connsiteY4" fmla="*/ 166688 h 748048"/>
                      <a:gd name="connsiteX5" fmla="*/ 508841 w 713628"/>
                      <a:gd name="connsiteY5" fmla="*/ 216692 h 748048"/>
                      <a:gd name="connsiteX6" fmla="*/ 418353 w 713628"/>
                      <a:gd name="connsiteY6" fmla="*/ 283368 h 748048"/>
                      <a:gd name="connsiteX7" fmla="*/ 413591 w 713628"/>
                      <a:gd name="connsiteY7" fmla="*/ 371476 h 748048"/>
                      <a:gd name="connsiteX8" fmla="*/ 430259 w 713628"/>
                      <a:gd name="connsiteY8" fmla="*/ 414336 h 748048"/>
                      <a:gd name="connsiteX9" fmla="*/ 475503 w 713628"/>
                      <a:gd name="connsiteY9" fmla="*/ 431006 h 748048"/>
                      <a:gd name="connsiteX10" fmla="*/ 520747 w 713628"/>
                      <a:gd name="connsiteY10" fmla="*/ 395288 h 748048"/>
                      <a:gd name="connsiteX11" fmla="*/ 568372 w 713628"/>
                      <a:gd name="connsiteY11" fmla="*/ 395288 h 748048"/>
                      <a:gd name="connsiteX12" fmla="*/ 646953 w 713628"/>
                      <a:gd name="connsiteY12" fmla="*/ 423862 h 748048"/>
                      <a:gd name="connsiteX13" fmla="*/ 713628 w 713628"/>
                      <a:gd name="connsiteY13" fmla="*/ 547688 h 748048"/>
                      <a:gd name="connsiteX14" fmla="*/ 685053 w 713628"/>
                      <a:gd name="connsiteY14" fmla="*/ 557212 h 748048"/>
                      <a:gd name="connsiteX15" fmla="*/ 663622 w 713628"/>
                      <a:gd name="connsiteY15" fmla="*/ 623888 h 748048"/>
                      <a:gd name="connsiteX16" fmla="*/ 611234 w 713628"/>
                      <a:gd name="connsiteY16" fmla="*/ 647700 h 748048"/>
                      <a:gd name="connsiteX17" fmla="*/ 589803 w 713628"/>
                      <a:gd name="connsiteY17" fmla="*/ 692944 h 748048"/>
                      <a:gd name="connsiteX18" fmla="*/ 596492 w 713628"/>
                      <a:gd name="connsiteY18" fmla="*/ 739764 h 748048"/>
                      <a:gd name="connsiteX19" fmla="*/ 594360 w 713628"/>
                      <a:gd name="connsiteY19" fmla="*/ 740092 h 748048"/>
                      <a:gd name="connsiteX20" fmla="*/ 526730 w 713628"/>
                      <a:gd name="connsiteY20" fmla="*/ 748048 h 748048"/>
                      <a:gd name="connsiteX21" fmla="*/ 428624 w 713628"/>
                      <a:gd name="connsiteY21" fmla="*/ 642936 h 748048"/>
                      <a:gd name="connsiteX22" fmla="*/ 428624 w 713628"/>
                      <a:gd name="connsiteY22" fmla="*/ 552450 h 748048"/>
                      <a:gd name="connsiteX23" fmla="*/ 371476 w 713628"/>
                      <a:gd name="connsiteY23" fmla="*/ 523876 h 748048"/>
                      <a:gd name="connsiteX24" fmla="*/ 333376 w 713628"/>
                      <a:gd name="connsiteY24" fmla="*/ 642936 h 748048"/>
                      <a:gd name="connsiteX25" fmla="*/ 285750 w 713628"/>
                      <a:gd name="connsiteY25" fmla="*/ 538162 h 748048"/>
                      <a:gd name="connsiteX26" fmla="*/ 223838 w 713628"/>
                      <a:gd name="connsiteY26" fmla="*/ 538162 h 748048"/>
                      <a:gd name="connsiteX27" fmla="*/ 190500 w 713628"/>
                      <a:gd name="connsiteY27" fmla="*/ 471488 h 748048"/>
                      <a:gd name="connsiteX28" fmla="*/ 123824 w 713628"/>
                      <a:gd name="connsiteY28" fmla="*/ 461962 h 748048"/>
                      <a:gd name="connsiteX29" fmla="*/ 114300 w 713628"/>
                      <a:gd name="connsiteY29" fmla="*/ 514350 h 748048"/>
                      <a:gd name="connsiteX30" fmla="*/ 61912 w 713628"/>
                      <a:gd name="connsiteY30" fmla="*/ 514350 h 748048"/>
                      <a:gd name="connsiteX31" fmla="*/ 0 w 713628"/>
                      <a:gd name="connsiteY31" fmla="*/ 423862 h 748048"/>
                      <a:gd name="connsiteX32" fmla="*/ 52388 w 713628"/>
                      <a:gd name="connsiteY32" fmla="*/ 381000 h 748048"/>
                      <a:gd name="connsiteX33" fmla="*/ 61912 w 713628"/>
                      <a:gd name="connsiteY33" fmla="*/ 319088 h 748048"/>
                      <a:gd name="connsiteX34" fmla="*/ 43120 w 713628"/>
                      <a:gd name="connsiteY34" fmla="*/ 200956 h 748048"/>
                      <a:gd name="connsiteX35" fmla="*/ 133350 w 713628"/>
                      <a:gd name="connsiteY35" fmla="*/ 147636 h 748048"/>
                      <a:gd name="connsiteX36" fmla="*/ 185738 w 713628"/>
                      <a:gd name="connsiteY36" fmla="*/ 171450 h 748048"/>
                      <a:gd name="connsiteX37" fmla="*/ 185738 w 713628"/>
                      <a:gd name="connsiteY37" fmla="*/ 90488 h 748048"/>
                      <a:gd name="connsiteX38" fmla="*/ 338138 w 713628"/>
                      <a:gd name="connsiteY38" fmla="*/ 4762 h 748048"/>
                      <a:gd name="connsiteX39" fmla="*/ 519112 w 713628"/>
                      <a:gd name="connsiteY39" fmla="*/ 0 h 7480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713628" h="748048">
                        <a:moveTo>
                          <a:pt x="519112" y="0"/>
                        </a:moveTo>
                        <a:lnTo>
                          <a:pt x="573970" y="33760"/>
                        </a:lnTo>
                        <a:lnTo>
                          <a:pt x="570753" y="61912"/>
                        </a:lnTo>
                        <a:lnTo>
                          <a:pt x="508841" y="102392"/>
                        </a:lnTo>
                        <a:lnTo>
                          <a:pt x="515984" y="166688"/>
                        </a:lnTo>
                        <a:lnTo>
                          <a:pt x="508841" y="216692"/>
                        </a:lnTo>
                        <a:lnTo>
                          <a:pt x="418353" y="283368"/>
                        </a:lnTo>
                        <a:lnTo>
                          <a:pt x="413591" y="371476"/>
                        </a:lnTo>
                        <a:lnTo>
                          <a:pt x="430259" y="414336"/>
                        </a:lnTo>
                        <a:lnTo>
                          <a:pt x="475503" y="431006"/>
                        </a:lnTo>
                        <a:lnTo>
                          <a:pt x="520747" y="395288"/>
                        </a:lnTo>
                        <a:lnTo>
                          <a:pt x="568372" y="395288"/>
                        </a:lnTo>
                        <a:lnTo>
                          <a:pt x="646953" y="423862"/>
                        </a:lnTo>
                        <a:lnTo>
                          <a:pt x="713628" y="547688"/>
                        </a:lnTo>
                        <a:lnTo>
                          <a:pt x="685053" y="557212"/>
                        </a:lnTo>
                        <a:lnTo>
                          <a:pt x="663622" y="623888"/>
                        </a:lnTo>
                        <a:lnTo>
                          <a:pt x="611234" y="647700"/>
                        </a:lnTo>
                        <a:lnTo>
                          <a:pt x="589803" y="692944"/>
                        </a:lnTo>
                        <a:lnTo>
                          <a:pt x="596492" y="739764"/>
                        </a:lnTo>
                        <a:lnTo>
                          <a:pt x="594360" y="740092"/>
                        </a:lnTo>
                        <a:lnTo>
                          <a:pt x="526730" y="748048"/>
                        </a:lnTo>
                        <a:lnTo>
                          <a:pt x="428624" y="642936"/>
                        </a:lnTo>
                        <a:lnTo>
                          <a:pt x="428624" y="552450"/>
                        </a:lnTo>
                        <a:lnTo>
                          <a:pt x="371476" y="523876"/>
                        </a:lnTo>
                        <a:lnTo>
                          <a:pt x="333376" y="642936"/>
                        </a:lnTo>
                        <a:lnTo>
                          <a:pt x="285750" y="538162"/>
                        </a:lnTo>
                        <a:lnTo>
                          <a:pt x="223838" y="538162"/>
                        </a:lnTo>
                        <a:lnTo>
                          <a:pt x="190500" y="471488"/>
                        </a:lnTo>
                        <a:lnTo>
                          <a:pt x="123824" y="461962"/>
                        </a:lnTo>
                        <a:lnTo>
                          <a:pt x="114300" y="514350"/>
                        </a:lnTo>
                        <a:lnTo>
                          <a:pt x="61912" y="514350"/>
                        </a:lnTo>
                        <a:lnTo>
                          <a:pt x="0" y="423862"/>
                        </a:lnTo>
                        <a:lnTo>
                          <a:pt x="52388" y="381000"/>
                        </a:lnTo>
                        <a:lnTo>
                          <a:pt x="61912" y="319088"/>
                        </a:lnTo>
                        <a:lnTo>
                          <a:pt x="43120" y="200956"/>
                        </a:lnTo>
                        <a:lnTo>
                          <a:pt x="133350" y="147636"/>
                        </a:lnTo>
                        <a:lnTo>
                          <a:pt x="185738" y="171450"/>
                        </a:lnTo>
                        <a:lnTo>
                          <a:pt x="185738" y="90488"/>
                        </a:lnTo>
                        <a:lnTo>
                          <a:pt x="338138" y="4762"/>
                        </a:lnTo>
                        <a:lnTo>
                          <a:pt x="51911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フリーフォーム: 図形 922">
                    <a:extLst>
                      <a:ext uri="{FF2B5EF4-FFF2-40B4-BE49-F238E27FC236}">
                        <a16:creationId xmlns:a16="http://schemas.microsoft.com/office/drawing/2014/main" id="{D712CF84-B07A-4175-BF25-8F071161C9FE}"/>
                      </a:ext>
                    </a:extLst>
                  </p:cNvPr>
                  <p:cNvSpPr/>
                  <p:nvPr/>
                </p:nvSpPr>
                <p:spPr>
                  <a:xfrm>
                    <a:off x="13731035" y="33175576"/>
                    <a:ext cx="123824" cy="228600"/>
                  </a:xfrm>
                  <a:custGeom>
                    <a:avLst/>
                    <a:gdLst>
                      <a:gd name="connsiteX0" fmla="*/ 100012 w 123824"/>
                      <a:gd name="connsiteY0" fmla="*/ 0 h 228600"/>
                      <a:gd name="connsiteX1" fmla="*/ 123824 w 123824"/>
                      <a:gd name="connsiteY1" fmla="*/ 52388 h 228600"/>
                      <a:gd name="connsiteX2" fmla="*/ 100012 w 123824"/>
                      <a:gd name="connsiteY2" fmla="*/ 119062 h 228600"/>
                      <a:gd name="connsiteX3" fmla="*/ 71436 w 123824"/>
                      <a:gd name="connsiteY3" fmla="*/ 228600 h 228600"/>
                      <a:gd name="connsiteX4" fmla="*/ 19050 w 123824"/>
                      <a:gd name="connsiteY4" fmla="*/ 214312 h 228600"/>
                      <a:gd name="connsiteX5" fmla="*/ 0 w 123824"/>
                      <a:gd name="connsiteY5" fmla="*/ 90488 h 228600"/>
                      <a:gd name="connsiteX6" fmla="*/ 100012 w 123824"/>
                      <a:gd name="connsiteY6" fmla="*/ 0 h 228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3824" h="228600">
                        <a:moveTo>
                          <a:pt x="100012" y="0"/>
                        </a:moveTo>
                        <a:lnTo>
                          <a:pt x="123824" y="52388"/>
                        </a:lnTo>
                        <a:lnTo>
                          <a:pt x="100012" y="119062"/>
                        </a:lnTo>
                        <a:lnTo>
                          <a:pt x="71436" y="228600"/>
                        </a:lnTo>
                        <a:lnTo>
                          <a:pt x="19050" y="214312"/>
                        </a:lnTo>
                        <a:lnTo>
                          <a:pt x="0" y="90488"/>
                        </a:lnTo>
                        <a:lnTo>
                          <a:pt x="10001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4" name="フリーフォーム: 図形 923">
                    <a:extLst>
                      <a:ext uri="{FF2B5EF4-FFF2-40B4-BE49-F238E27FC236}">
                        <a16:creationId xmlns:a16="http://schemas.microsoft.com/office/drawing/2014/main" id="{677A1266-BB44-4237-A36E-B59249D30597}"/>
                      </a:ext>
                    </a:extLst>
                  </p:cNvPr>
                  <p:cNvSpPr/>
                  <p:nvPr/>
                </p:nvSpPr>
                <p:spPr>
                  <a:xfrm>
                    <a:off x="13273089" y="32480250"/>
                    <a:ext cx="1062293" cy="595314"/>
                  </a:xfrm>
                  <a:custGeom>
                    <a:avLst/>
                    <a:gdLst>
                      <a:gd name="connsiteX0" fmla="*/ 405559 w 1062293"/>
                      <a:gd name="connsiteY0" fmla="*/ 0 h 595314"/>
                      <a:gd name="connsiteX1" fmla="*/ 481759 w 1062293"/>
                      <a:gd name="connsiteY1" fmla="*/ 66674 h 595314"/>
                      <a:gd name="connsiteX2" fmla="*/ 538909 w 1062293"/>
                      <a:gd name="connsiteY2" fmla="*/ 28574 h 595314"/>
                      <a:gd name="connsiteX3" fmla="*/ 557959 w 1062293"/>
                      <a:gd name="connsiteY3" fmla="*/ 90488 h 595314"/>
                      <a:gd name="connsiteX4" fmla="*/ 636703 w 1062293"/>
                      <a:gd name="connsiteY4" fmla="*/ 121112 h 595314"/>
                      <a:gd name="connsiteX5" fmla="*/ 634159 w 1062293"/>
                      <a:gd name="connsiteY5" fmla="*/ 123826 h 595314"/>
                      <a:gd name="connsiteX6" fmla="*/ 705597 w 1062293"/>
                      <a:gd name="connsiteY6" fmla="*/ 171450 h 595314"/>
                      <a:gd name="connsiteX7" fmla="*/ 815135 w 1062293"/>
                      <a:gd name="connsiteY7" fmla="*/ 42862 h 595314"/>
                      <a:gd name="connsiteX8" fmla="*/ 905623 w 1062293"/>
                      <a:gd name="connsiteY8" fmla="*/ 66674 h 595314"/>
                      <a:gd name="connsiteX9" fmla="*/ 996109 w 1062293"/>
                      <a:gd name="connsiteY9" fmla="*/ 28574 h 595314"/>
                      <a:gd name="connsiteX10" fmla="*/ 1048497 w 1062293"/>
                      <a:gd name="connsiteY10" fmla="*/ 90488 h 595314"/>
                      <a:gd name="connsiteX11" fmla="*/ 1010397 w 1062293"/>
                      <a:gd name="connsiteY11" fmla="*/ 157162 h 595314"/>
                      <a:gd name="connsiteX12" fmla="*/ 1062293 w 1062293"/>
                      <a:gd name="connsiteY12" fmla="*/ 308138 h 595314"/>
                      <a:gd name="connsiteX13" fmla="*/ 1029447 w 1062293"/>
                      <a:gd name="connsiteY13" fmla="*/ 319088 h 595314"/>
                      <a:gd name="connsiteX14" fmla="*/ 977059 w 1062293"/>
                      <a:gd name="connsiteY14" fmla="*/ 290514 h 595314"/>
                      <a:gd name="connsiteX15" fmla="*/ 857997 w 1062293"/>
                      <a:gd name="connsiteY15" fmla="*/ 438150 h 595314"/>
                      <a:gd name="connsiteX16" fmla="*/ 791323 w 1062293"/>
                      <a:gd name="connsiteY16" fmla="*/ 461962 h 595314"/>
                      <a:gd name="connsiteX17" fmla="*/ 800847 w 1062293"/>
                      <a:gd name="connsiteY17" fmla="*/ 514350 h 595314"/>
                      <a:gd name="connsiteX18" fmla="*/ 804270 w 1062293"/>
                      <a:gd name="connsiteY18" fmla="*/ 528042 h 595314"/>
                      <a:gd name="connsiteX19" fmla="*/ 602455 w 1062293"/>
                      <a:gd name="connsiteY19" fmla="*/ 595314 h 595314"/>
                      <a:gd name="connsiteX20" fmla="*/ 569117 w 1062293"/>
                      <a:gd name="connsiteY20" fmla="*/ 573882 h 595314"/>
                      <a:gd name="connsiteX21" fmla="*/ 440530 w 1062293"/>
                      <a:gd name="connsiteY21" fmla="*/ 552450 h 595314"/>
                      <a:gd name="connsiteX22" fmla="*/ 419099 w 1062293"/>
                      <a:gd name="connsiteY22" fmla="*/ 528638 h 595314"/>
                      <a:gd name="connsiteX23" fmla="*/ 504824 w 1062293"/>
                      <a:gd name="connsiteY23" fmla="*/ 483394 h 595314"/>
                      <a:gd name="connsiteX24" fmla="*/ 554830 w 1062293"/>
                      <a:gd name="connsiteY24" fmla="*/ 409574 h 595314"/>
                      <a:gd name="connsiteX25" fmla="*/ 471486 w 1062293"/>
                      <a:gd name="connsiteY25" fmla="*/ 361950 h 595314"/>
                      <a:gd name="connsiteX26" fmla="*/ 423861 w 1062293"/>
                      <a:gd name="connsiteY26" fmla="*/ 438150 h 595314"/>
                      <a:gd name="connsiteX27" fmla="*/ 369092 w 1062293"/>
                      <a:gd name="connsiteY27" fmla="*/ 457200 h 595314"/>
                      <a:gd name="connsiteX28" fmla="*/ 140492 w 1062293"/>
                      <a:gd name="connsiteY28" fmla="*/ 428626 h 595314"/>
                      <a:gd name="connsiteX29" fmla="*/ 97630 w 1062293"/>
                      <a:gd name="connsiteY29" fmla="*/ 390526 h 595314"/>
                      <a:gd name="connsiteX30" fmla="*/ 4118 w 1062293"/>
                      <a:gd name="connsiteY30" fmla="*/ 363300 h 595314"/>
                      <a:gd name="connsiteX31" fmla="*/ 0 w 1062293"/>
                      <a:gd name="connsiteY31" fmla="*/ 326230 h 595314"/>
                      <a:gd name="connsiteX32" fmla="*/ 61912 w 1062293"/>
                      <a:gd name="connsiteY32" fmla="*/ 285750 h 595314"/>
                      <a:gd name="connsiteX33" fmla="*/ 65129 w 1062293"/>
                      <a:gd name="connsiteY33" fmla="*/ 257598 h 595314"/>
                      <a:gd name="connsiteX34" fmla="*/ 72183 w 1062293"/>
                      <a:gd name="connsiteY34" fmla="*/ 261938 h 595314"/>
                      <a:gd name="connsiteX35" fmla="*/ 134097 w 1062293"/>
                      <a:gd name="connsiteY35" fmla="*/ 238126 h 595314"/>
                      <a:gd name="connsiteX36" fmla="*/ 129335 w 1062293"/>
                      <a:gd name="connsiteY36" fmla="*/ 71438 h 595314"/>
                      <a:gd name="connsiteX37" fmla="*/ 136843 w 1062293"/>
                      <a:gd name="connsiteY37" fmla="*/ 45158 h 595314"/>
                      <a:gd name="connsiteX38" fmla="*/ 210297 w 1062293"/>
                      <a:gd name="connsiteY38" fmla="*/ 42862 h 595314"/>
                      <a:gd name="connsiteX39" fmla="*/ 276971 w 1062293"/>
                      <a:gd name="connsiteY39" fmla="*/ 80962 h 595314"/>
                      <a:gd name="connsiteX40" fmla="*/ 338883 w 1062293"/>
                      <a:gd name="connsiteY40" fmla="*/ 4762 h 595314"/>
                      <a:gd name="connsiteX41" fmla="*/ 405559 w 1062293"/>
                      <a:gd name="connsiteY41" fmla="*/ 0 h 595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1062293" h="595314">
                        <a:moveTo>
                          <a:pt x="405559" y="0"/>
                        </a:moveTo>
                        <a:lnTo>
                          <a:pt x="481759" y="66674"/>
                        </a:lnTo>
                        <a:lnTo>
                          <a:pt x="538909" y="28574"/>
                        </a:lnTo>
                        <a:lnTo>
                          <a:pt x="557959" y="90488"/>
                        </a:lnTo>
                        <a:lnTo>
                          <a:pt x="636703" y="121112"/>
                        </a:lnTo>
                        <a:lnTo>
                          <a:pt x="634159" y="123826"/>
                        </a:lnTo>
                        <a:lnTo>
                          <a:pt x="705597" y="171450"/>
                        </a:lnTo>
                        <a:lnTo>
                          <a:pt x="815135" y="42862"/>
                        </a:lnTo>
                        <a:lnTo>
                          <a:pt x="905623" y="66674"/>
                        </a:lnTo>
                        <a:lnTo>
                          <a:pt x="996109" y="28574"/>
                        </a:lnTo>
                        <a:lnTo>
                          <a:pt x="1048497" y="90488"/>
                        </a:lnTo>
                        <a:lnTo>
                          <a:pt x="1010397" y="157162"/>
                        </a:lnTo>
                        <a:lnTo>
                          <a:pt x="1062293" y="308138"/>
                        </a:lnTo>
                        <a:lnTo>
                          <a:pt x="1029447" y="319088"/>
                        </a:lnTo>
                        <a:lnTo>
                          <a:pt x="977059" y="290514"/>
                        </a:lnTo>
                        <a:lnTo>
                          <a:pt x="857997" y="438150"/>
                        </a:lnTo>
                        <a:lnTo>
                          <a:pt x="791323" y="461962"/>
                        </a:lnTo>
                        <a:lnTo>
                          <a:pt x="800847" y="514350"/>
                        </a:lnTo>
                        <a:lnTo>
                          <a:pt x="804270" y="528042"/>
                        </a:lnTo>
                        <a:lnTo>
                          <a:pt x="602455" y="595314"/>
                        </a:lnTo>
                        <a:lnTo>
                          <a:pt x="569117" y="573882"/>
                        </a:lnTo>
                        <a:lnTo>
                          <a:pt x="440530" y="552450"/>
                        </a:lnTo>
                        <a:lnTo>
                          <a:pt x="419099" y="528638"/>
                        </a:lnTo>
                        <a:lnTo>
                          <a:pt x="504824" y="483394"/>
                        </a:lnTo>
                        <a:lnTo>
                          <a:pt x="554830" y="409574"/>
                        </a:lnTo>
                        <a:lnTo>
                          <a:pt x="471486" y="361950"/>
                        </a:lnTo>
                        <a:lnTo>
                          <a:pt x="423861" y="438150"/>
                        </a:lnTo>
                        <a:lnTo>
                          <a:pt x="369092" y="457200"/>
                        </a:lnTo>
                        <a:lnTo>
                          <a:pt x="140492" y="428626"/>
                        </a:lnTo>
                        <a:lnTo>
                          <a:pt x="97630" y="390526"/>
                        </a:lnTo>
                        <a:lnTo>
                          <a:pt x="4118" y="363300"/>
                        </a:lnTo>
                        <a:lnTo>
                          <a:pt x="0" y="326230"/>
                        </a:lnTo>
                        <a:lnTo>
                          <a:pt x="61912" y="285750"/>
                        </a:lnTo>
                        <a:lnTo>
                          <a:pt x="65129" y="257598"/>
                        </a:lnTo>
                        <a:lnTo>
                          <a:pt x="72183" y="261938"/>
                        </a:lnTo>
                        <a:lnTo>
                          <a:pt x="134097" y="238126"/>
                        </a:lnTo>
                        <a:lnTo>
                          <a:pt x="129335" y="71438"/>
                        </a:lnTo>
                        <a:lnTo>
                          <a:pt x="136843" y="45158"/>
                        </a:lnTo>
                        <a:lnTo>
                          <a:pt x="210297" y="42862"/>
                        </a:lnTo>
                        <a:lnTo>
                          <a:pt x="276971" y="80962"/>
                        </a:lnTo>
                        <a:lnTo>
                          <a:pt x="338883" y="4762"/>
                        </a:lnTo>
                        <a:lnTo>
                          <a:pt x="405559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フリーフォーム: 図形 924">
                    <a:extLst>
                      <a:ext uri="{FF2B5EF4-FFF2-40B4-BE49-F238E27FC236}">
                        <a16:creationId xmlns:a16="http://schemas.microsoft.com/office/drawing/2014/main" id="{7D2BFAF5-8C70-4393-8AAE-F45214F1016A}"/>
                      </a:ext>
                    </a:extLst>
                  </p:cNvPr>
                  <p:cNvSpPr/>
                  <p:nvPr/>
                </p:nvSpPr>
                <p:spPr>
                  <a:xfrm>
                    <a:off x="13731036" y="33175576"/>
                    <a:ext cx="123824" cy="228600"/>
                  </a:xfrm>
                  <a:custGeom>
                    <a:avLst/>
                    <a:gdLst>
                      <a:gd name="connsiteX0" fmla="*/ 100012 w 123824"/>
                      <a:gd name="connsiteY0" fmla="*/ 0 h 228600"/>
                      <a:gd name="connsiteX1" fmla="*/ 123824 w 123824"/>
                      <a:gd name="connsiteY1" fmla="*/ 52388 h 228600"/>
                      <a:gd name="connsiteX2" fmla="*/ 100012 w 123824"/>
                      <a:gd name="connsiteY2" fmla="*/ 119062 h 228600"/>
                      <a:gd name="connsiteX3" fmla="*/ 71436 w 123824"/>
                      <a:gd name="connsiteY3" fmla="*/ 228600 h 228600"/>
                      <a:gd name="connsiteX4" fmla="*/ 19050 w 123824"/>
                      <a:gd name="connsiteY4" fmla="*/ 214312 h 228600"/>
                      <a:gd name="connsiteX5" fmla="*/ 0 w 123824"/>
                      <a:gd name="connsiteY5" fmla="*/ 90488 h 228600"/>
                      <a:gd name="connsiteX6" fmla="*/ 100012 w 123824"/>
                      <a:gd name="connsiteY6" fmla="*/ 0 h 228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3824" h="228600">
                        <a:moveTo>
                          <a:pt x="100012" y="0"/>
                        </a:moveTo>
                        <a:lnTo>
                          <a:pt x="123824" y="52388"/>
                        </a:lnTo>
                        <a:lnTo>
                          <a:pt x="100012" y="119062"/>
                        </a:lnTo>
                        <a:lnTo>
                          <a:pt x="71436" y="228600"/>
                        </a:lnTo>
                        <a:lnTo>
                          <a:pt x="19050" y="214312"/>
                        </a:lnTo>
                        <a:lnTo>
                          <a:pt x="0" y="90488"/>
                        </a:lnTo>
                        <a:lnTo>
                          <a:pt x="10001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フリーフォーム: 図形 925">
                    <a:extLst>
                      <a:ext uri="{FF2B5EF4-FFF2-40B4-BE49-F238E27FC236}">
                        <a16:creationId xmlns:a16="http://schemas.microsoft.com/office/drawing/2014/main" id="{33A05A5D-3DC1-40D2-B318-DC5070EA9D4F}"/>
                      </a:ext>
                    </a:extLst>
                  </p:cNvPr>
                  <p:cNvSpPr/>
                  <p:nvPr/>
                </p:nvSpPr>
                <p:spPr>
                  <a:xfrm>
                    <a:off x="13516405" y="33251398"/>
                    <a:ext cx="148372" cy="246122"/>
                  </a:xfrm>
                  <a:custGeom>
                    <a:avLst/>
                    <a:gdLst>
                      <a:gd name="connsiteX0" fmla="*/ 83998 w 148372"/>
                      <a:gd name="connsiteY0" fmla="*/ 0 h 246122"/>
                      <a:gd name="connsiteX1" fmla="*/ 148372 w 148372"/>
                      <a:gd name="connsiteY1" fmla="*/ 48282 h 246122"/>
                      <a:gd name="connsiteX2" fmla="*/ 116251 w 148372"/>
                      <a:gd name="connsiteY2" fmla="*/ 124202 h 246122"/>
                      <a:gd name="connsiteX3" fmla="*/ 118633 w 148372"/>
                      <a:gd name="connsiteY3" fmla="*/ 159922 h 246122"/>
                      <a:gd name="connsiteX4" fmla="*/ 122702 w 148372"/>
                      <a:gd name="connsiteY4" fmla="*/ 229092 h 246122"/>
                      <a:gd name="connsiteX5" fmla="*/ 78423 w 148372"/>
                      <a:gd name="connsiteY5" fmla="*/ 246122 h 246122"/>
                      <a:gd name="connsiteX6" fmla="*/ 0 w 148372"/>
                      <a:gd name="connsiteY6" fmla="*/ 206910 h 246122"/>
                      <a:gd name="connsiteX7" fmla="*/ 23383 w 148372"/>
                      <a:gd name="connsiteY7" fmla="*/ 114678 h 246122"/>
                      <a:gd name="connsiteX8" fmla="*/ 83998 w 148372"/>
                      <a:gd name="connsiteY8" fmla="*/ 0 h 2461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8372" h="246122">
                        <a:moveTo>
                          <a:pt x="83998" y="0"/>
                        </a:moveTo>
                        <a:lnTo>
                          <a:pt x="148372" y="48282"/>
                        </a:lnTo>
                        <a:lnTo>
                          <a:pt x="116251" y="124202"/>
                        </a:lnTo>
                        <a:lnTo>
                          <a:pt x="118633" y="159922"/>
                        </a:lnTo>
                        <a:lnTo>
                          <a:pt x="122702" y="229092"/>
                        </a:lnTo>
                        <a:lnTo>
                          <a:pt x="78423" y="246122"/>
                        </a:lnTo>
                        <a:lnTo>
                          <a:pt x="0" y="206910"/>
                        </a:lnTo>
                        <a:lnTo>
                          <a:pt x="23383" y="114678"/>
                        </a:lnTo>
                        <a:lnTo>
                          <a:pt x="8399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フリーフォーム: 図形 926">
                    <a:extLst>
                      <a:ext uri="{FF2B5EF4-FFF2-40B4-BE49-F238E27FC236}">
                        <a16:creationId xmlns:a16="http://schemas.microsoft.com/office/drawing/2014/main" id="{E8FCAE89-C981-4F41-BFA5-6F1AB9935A4C}"/>
                      </a:ext>
                    </a:extLst>
                  </p:cNvPr>
                  <p:cNvSpPr/>
                  <p:nvPr/>
                </p:nvSpPr>
                <p:spPr>
                  <a:xfrm>
                    <a:off x="13354051" y="33236404"/>
                    <a:ext cx="246352" cy="221904"/>
                  </a:xfrm>
                  <a:custGeom>
                    <a:avLst/>
                    <a:gdLst>
                      <a:gd name="connsiteX0" fmla="*/ 115548 w 246352"/>
                      <a:gd name="connsiteY0" fmla="*/ 0 h 221904"/>
                      <a:gd name="connsiteX1" fmla="*/ 230980 w 246352"/>
                      <a:gd name="connsiteY1" fmla="*/ 3464 h 221904"/>
                      <a:gd name="connsiteX2" fmla="*/ 246352 w 246352"/>
                      <a:gd name="connsiteY2" fmla="*/ 14994 h 221904"/>
                      <a:gd name="connsiteX3" fmla="*/ 185737 w 246352"/>
                      <a:gd name="connsiteY3" fmla="*/ 129672 h 221904"/>
                      <a:gd name="connsiteX4" fmla="*/ 162354 w 246352"/>
                      <a:gd name="connsiteY4" fmla="*/ 221904 h 221904"/>
                      <a:gd name="connsiteX5" fmla="*/ 103617 w 246352"/>
                      <a:gd name="connsiteY5" fmla="*/ 192536 h 221904"/>
                      <a:gd name="connsiteX6" fmla="*/ 6689 w 246352"/>
                      <a:gd name="connsiteY6" fmla="*/ 207448 h 221904"/>
                      <a:gd name="connsiteX7" fmla="*/ 0 w 246352"/>
                      <a:gd name="connsiteY7" fmla="*/ 160628 h 221904"/>
                      <a:gd name="connsiteX8" fmla="*/ 21431 w 246352"/>
                      <a:gd name="connsiteY8" fmla="*/ 115384 h 221904"/>
                      <a:gd name="connsiteX9" fmla="*/ 73819 w 246352"/>
                      <a:gd name="connsiteY9" fmla="*/ 91572 h 221904"/>
                      <a:gd name="connsiteX10" fmla="*/ 95250 w 246352"/>
                      <a:gd name="connsiteY10" fmla="*/ 24896 h 221904"/>
                      <a:gd name="connsiteX11" fmla="*/ 123825 w 246352"/>
                      <a:gd name="connsiteY11" fmla="*/ 15372 h 221904"/>
                      <a:gd name="connsiteX12" fmla="*/ 115548 w 246352"/>
                      <a:gd name="connsiteY12" fmla="*/ 0 h 221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46352" h="221904">
                        <a:moveTo>
                          <a:pt x="115548" y="0"/>
                        </a:moveTo>
                        <a:lnTo>
                          <a:pt x="230980" y="3464"/>
                        </a:lnTo>
                        <a:lnTo>
                          <a:pt x="246352" y="14994"/>
                        </a:lnTo>
                        <a:lnTo>
                          <a:pt x="185737" y="129672"/>
                        </a:lnTo>
                        <a:lnTo>
                          <a:pt x="162354" y="221904"/>
                        </a:lnTo>
                        <a:lnTo>
                          <a:pt x="103617" y="192536"/>
                        </a:lnTo>
                        <a:lnTo>
                          <a:pt x="6689" y="207448"/>
                        </a:lnTo>
                        <a:lnTo>
                          <a:pt x="0" y="160628"/>
                        </a:lnTo>
                        <a:lnTo>
                          <a:pt x="21431" y="115384"/>
                        </a:lnTo>
                        <a:lnTo>
                          <a:pt x="73819" y="91572"/>
                        </a:lnTo>
                        <a:lnTo>
                          <a:pt x="95250" y="24896"/>
                        </a:lnTo>
                        <a:lnTo>
                          <a:pt x="123825" y="15372"/>
                        </a:lnTo>
                        <a:lnTo>
                          <a:pt x="1155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フリーフォーム: 図形 927">
                    <a:extLst>
                      <a:ext uri="{FF2B5EF4-FFF2-40B4-BE49-F238E27FC236}">
                        <a16:creationId xmlns:a16="http://schemas.microsoft.com/office/drawing/2014/main" id="{C98387EA-EA63-4E4C-9222-EB5B2CD9350F}"/>
                      </a:ext>
                    </a:extLst>
                  </p:cNvPr>
                  <p:cNvSpPr/>
                  <p:nvPr/>
                </p:nvSpPr>
                <p:spPr>
                  <a:xfrm>
                    <a:off x="13632656" y="33299680"/>
                    <a:ext cx="120864" cy="180810"/>
                  </a:xfrm>
                  <a:custGeom>
                    <a:avLst/>
                    <a:gdLst>
                      <a:gd name="connsiteX0" fmla="*/ 32121 w 120864"/>
                      <a:gd name="connsiteY0" fmla="*/ 0 h 180810"/>
                      <a:gd name="connsiteX1" fmla="*/ 38100 w 120864"/>
                      <a:gd name="connsiteY1" fmla="*/ 4484 h 180810"/>
                      <a:gd name="connsiteX2" fmla="*/ 104497 w 120864"/>
                      <a:gd name="connsiteY2" fmla="*/ 6144 h 180810"/>
                      <a:gd name="connsiteX3" fmla="*/ 117430 w 120864"/>
                      <a:gd name="connsiteY3" fmla="*/ 90208 h 180810"/>
                      <a:gd name="connsiteX4" fmla="*/ 120864 w 120864"/>
                      <a:gd name="connsiteY4" fmla="*/ 91144 h 180810"/>
                      <a:gd name="connsiteX5" fmla="*/ 109125 w 120864"/>
                      <a:gd name="connsiteY5" fmla="*/ 170382 h 180810"/>
                      <a:gd name="connsiteX6" fmla="*/ 61232 w 120864"/>
                      <a:gd name="connsiteY6" fmla="*/ 159740 h 180810"/>
                      <a:gd name="connsiteX7" fmla="*/ 6451 w 120864"/>
                      <a:gd name="connsiteY7" fmla="*/ 180810 h 180810"/>
                      <a:gd name="connsiteX8" fmla="*/ 2382 w 120864"/>
                      <a:gd name="connsiteY8" fmla="*/ 111640 h 180810"/>
                      <a:gd name="connsiteX9" fmla="*/ 0 w 120864"/>
                      <a:gd name="connsiteY9" fmla="*/ 75920 h 180810"/>
                      <a:gd name="connsiteX10" fmla="*/ 32121 w 120864"/>
                      <a:gd name="connsiteY10" fmla="*/ 0 h 180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0864" h="180810">
                        <a:moveTo>
                          <a:pt x="32121" y="0"/>
                        </a:moveTo>
                        <a:lnTo>
                          <a:pt x="38100" y="4484"/>
                        </a:lnTo>
                        <a:lnTo>
                          <a:pt x="104497" y="6144"/>
                        </a:lnTo>
                        <a:lnTo>
                          <a:pt x="117430" y="90208"/>
                        </a:lnTo>
                        <a:lnTo>
                          <a:pt x="120864" y="91144"/>
                        </a:lnTo>
                        <a:lnTo>
                          <a:pt x="109125" y="170382"/>
                        </a:lnTo>
                        <a:lnTo>
                          <a:pt x="61232" y="159740"/>
                        </a:lnTo>
                        <a:lnTo>
                          <a:pt x="6451" y="180810"/>
                        </a:lnTo>
                        <a:lnTo>
                          <a:pt x="2382" y="111640"/>
                        </a:lnTo>
                        <a:lnTo>
                          <a:pt x="0" y="75920"/>
                        </a:lnTo>
                        <a:lnTo>
                          <a:pt x="32121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9" name="フリーフォーム: 図形 928">
                    <a:extLst>
                      <a:ext uri="{FF2B5EF4-FFF2-40B4-BE49-F238E27FC236}">
                        <a16:creationId xmlns:a16="http://schemas.microsoft.com/office/drawing/2014/main" id="{C8874A18-765C-4708-A178-78D8BED2098B}"/>
                      </a:ext>
                    </a:extLst>
                  </p:cNvPr>
                  <p:cNvSpPr/>
                  <p:nvPr/>
                </p:nvSpPr>
                <p:spPr>
                  <a:xfrm>
                    <a:off x="13177839" y="32842200"/>
                    <a:ext cx="650080" cy="410430"/>
                  </a:xfrm>
                  <a:custGeom>
                    <a:avLst/>
                    <a:gdLst>
                      <a:gd name="connsiteX0" fmla="*/ 566736 w 650080"/>
                      <a:gd name="connsiteY0" fmla="*/ 0 h 410430"/>
                      <a:gd name="connsiteX1" fmla="*/ 650080 w 650080"/>
                      <a:gd name="connsiteY1" fmla="*/ 47624 h 410430"/>
                      <a:gd name="connsiteX2" fmla="*/ 600074 w 650080"/>
                      <a:gd name="connsiteY2" fmla="*/ 121444 h 410430"/>
                      <a:gd name="connsiteX3" fmla="*/ 514349 w 650080"/>
                      <a:gd name="connsiteY3" fmla="*/ 166688 h 410430"/>
                      <a:gd name="connsiteX4" fmla="*/ 535780 w 650080"/>
                      <a:gd name="connsiteY4" fmla="*/ 190500 h 410430"/>
                      <a:gd name="connsiteX5" fmla="*/ 547527 w 650080"/>
                      <a:gd name="connsiteY5" fmla="*/ 192458 h 410430"/>
                      <a:gd name="connsiteX6" fmla="*/ 531017 w 650080"/>
                      <a:gd name="connsiteY6" fmla="*/ 230980 h 410430"/>
                      <a:gd name="connsiteX7" fmla="*/ 531017 w 650080"/>
                      <a:gd name="connsiteY7" fmla="*/ 259556 h 410430"/>
                      <a:gd name="connsiteX8" fmla="*/ 481011 w 650080"/>
                      <a:gd name="connsiteY8" fmla="*/ 316706 h 410430"/>
                      <a:gd name="connsiteX9" fmla="*/ 424208 w 650080"/>
                      <a:gd name="connsiteY9" fmla="*/ 410430 h 410430"/>
                      <a:gd name="connsiteX10" fmla="*/ 407192 w 650080"/>
                      <a:gd name="connsiteY10" fmla="*/ 397668 h 410430"/>
                      <a:gd name="connsiteX11" fmla="*/ 291760 w 650080"/>
                      <a:gd name="connsiteY11" fmla="*/ 394204 h 410430"/>
                      <a:gd name="connsiteX12" fmla="*/ 233362 w 650080"/>
                      <a:gd name="connsiteY12" fmla="*/ 285750 h 410430"/>
                      <a:gd name="connsiteX13" fmla="*/ 154781 w 650080"/>
                      <a:gd name="connsiteY13" fmla="*/ 257176 h 410430"/>
                      <a:gd name="connsiteX14" fmla="*/ 107156 w 650080"/>
                      <a:gd name="connsiteY14" fmla="*/ 257176 h 410430"/>
                      <a:gd name="connsiteX15" fmla="*/ 61912 w 650080"/>
                      <a:gd name="connsiteY15" fmla="*/ 292894 h 410430"/>
                      <a:gd name="connsiteX16" fmla="*/ 16668 w 650080"/>
                      <a:gd name="connsiteY16" fmla="*/ 276224 h 410430"/>
                      <a:gd name="connsiteX17" fmla="*/ 0 w 650080"/>
                      <a:gd name="connsiteY17" fmla="*/ 233364 h 410430"/>
                      <a:gd name="connsiteX18" fmla="*/ 4762 w 650080"/>
                      <a:gd name="connsiteY18" fmla="*/ 145256 h 410430"/>
                      <a:gd name="connsiteX19" fmla="*/ 95250 w 650080"/>
                      <a:gd name="connsiteY19" fmla="*/ 78580 h 410430"/>
                      <a:gd name="connsiteX20" fmla="*/ 102393 w 650080"/>
                      <a:gd name="connsiteY20" fmla="*/ 28576 h 410430"/>
                      <a:gd name="connsiteX21" fmla="*/ 99368 w 650080"/>
                      <a:gd name="connsiteY21" fmla="*/ 1350 h 410430"/>
                      <a:gd name="connsiteX22" fmla="*/ 192880 w 650080"/>
                      <a:gd name="connsiteY22" fmla="*/ 28576 h 410430"/>
                      <a:gd name="connsiteX23" fmla="*/ 235742 w 650080"/>
                      <a:gd name="connsiteY23" fmla="*/ 66676 h 410430"/>
                      <a:gd name="connsiteX24" fmla="*/ 464342 w 650080"/>
                      <a:gd name="connsiteY24" fmla="*/ 95250 h 410430"/>
                      <a:gd name="connsiteX25" fmla="*/ 519111 w 650080"/>
                      <a:gd name="connsiteY25" fmla="*/ 76200 h 410430"/>
                      <a:gd name="connsiteX26" fmla="*/ 566736 w 650080"/>
                      <a:gd name="connsiteY26" fmla="*/ 0 h 410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650080" h="410430">
                        <a:moveTo>
                          <a:pt x="566736" y="0"/>
                        </a:moveTo>
                        <a:lnTo>
                          <a:pt x="650080" y="47624"/>
                        </a:lnTo>
                        <a:lnTo>
                          <a:pt x="600074" y="121444"/>
                        </a:lnTo>
                        <a:lnTo>
                          <a:pt x="514349" y="166688"/>
                        </a:lnTo>
                        <a:lnTo>
                          <a:pt x="535780" y="190500"/>
                        </a:lnTo>
                        <a:lnTo>
                          <a:pt x="547527" y="192458"/>
                        </a:lnTo>
                        <a:lnTo>
                          <a:pt x="531017" y="230980"/>
                        </a:lnTo>
                        <a:lnTo>
                          <a:pt x="531017" y="259556"/>
                        </a:lnTo>
                        <a:lnTo>
                          <a:pt x="481011" y="316706"/>
                        </a:lnTo>
                        <a:lnTo>
                          <a:pt x="424208" y="410430"/>
                        </a:lnTo>
                        <a:lnTo>
                          <a:pt x="407192" y="397668"/>
                        </a:lnTo>
                        <a:lnTo>
                          <a:pt x="291760" y="394204"/>
                        </a:lnTo>
                        <a:lnTo>
                          <a:pt x="233362" y="285750"/>
                        </a:lnTo>
                        <a:lnTo>
                          <a:pt x="154781" y="257176"/>
                        </a:lnTo>
                        <a:lnTo>
                          <a:pt x="107156" y="257176"/>
                        </a:lnTo>
                        <a:lnTo>
                          <a:pt x="61912" y="292894"/>
                        </a:lnTo>
                        <a:lnTo>
                          <a:pt x="16668" y="276224"/>
                        </a:lnTo>
                        <a:lnTo>
                          <a:pt x="0" y="233364"/>
                        </a:lnTo>
                        <a:lnTo>
                          <a:pt x="4762" y="145256"/>
                        </a:lnTo>
                        <a:lnTo>
                          <a:pt x="95250" y="78580"/>
                        </a:lnTo>
                        <a:lnTo>
                          <a:pt x="102393" y="28576"/>
                        </a:lnTo>
                        <a:lnTo>
                          <a:pt x="99368" y="1350"/>
                        </a:lnTo>
                        <a:lnTo>
                          <a:pt x="192880" y="28576"/>
                        </a:lnTo>
                        <a:lnTo>
                          <a:pt x="235742" y="66676"/>
                        </a:lnTo>
                        <a:lnTo>
                          <a:pt x="464342" y="95250"/>
                        </a:lnTo>
                        <a:lnTo>
                          <a:pt x="519111" y="76200"/>
                        </a:lnTo>
                        <a:lnTo>
                          <a:pt x="56673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フリーフォーム: 図形 929">
                    <a:extLst>
                      <a:ext uri="{FF2B5EF4-FFF2-40B4-BE49-F238E27FC236}">
                        <a16:creationId xmlns:a16="http://schemas.microsoft.com/office/drawing/2014/main" id="{0DD4567E-69FE-4C2C-B92E-34C14FA05883}"/>
                      </a:ext>
                    </a:extLst>
                  </p:cNvPr>
                  <p:cNvSpPr/>
                  <p:nvPr/>
                </p:nvSpPr>
                <p:spPr>
                  <a:xfrm>
                    <a:off x="13602047" y="33034658"/>
                    <a:ext cx="269981" cy="271166"/>
                  </a:xfrm>
                  <a:custGeom>
                    <a:avLst/>
                    <a:gdLst>
                      <a:gd name="connsiteX0" fmla="*/ 123319 w 269981"/>
                      <a:gd name="connsiteY0" fmla="*/ 0 h 271166"/>
                      <a:gd name="connsiteX1" fmla="*/ 240159 w 269981"/>
                      <a:gd name="connsiteY1" fmla="*/ 19474 h 271166"/>
                      <a:gd name="connsiteX2" fmla="*/ 269981 w 269981"/>
                      <a:gd name="connsiteY2" fmla="*/ 38646 h 271166"/>
                      <a:gd name="connsiteX3" fmla="*/ 266353 w 269981"/>
                      <a:gd name="connsiteY3" fmla="*/ 107580 h 271166"/>
                      <a:gd name="connsiteX4" fmla="*/ 231467 w 269981"/>
                      <a:gd name="connsiteY4" fmla="*/ 146344 h 271166"/>
                      <a:gd name="connsiteX5" fmla="*/ 229001 w 269981"/>
                      <a:gd name="connsiteY5" fmla="*/ 140918 h 271166"/>
                      <a:gd name="connsiteX6" fmla="*/ 128989 w 269981"/>
                      <a:gd name="connsiteY6" fmla="*/ 231406 h 271166"/>
                      <a:gd name="connsiteX7" fmla="*/ 135106 w 269981"/>
                      <a:gd name="connsiteY7" fmla="*/ 271166 h 271166"/>
                      <a:gd name="connsiteX8" fmla="*/ 68709 w 269981"/>
                      <a:gd name="connsiteY8" fmla="*/ 269506 h 271166"/>
                      <a:gd name="connsiteX9" fmla="*/ 0 w 269981"/>
                      <a:gd name="connsiteY9" fmla="*/ 217972 h 271166"/>
                      <a:gd name="connsiteX10" fmla="*/ 56803 w 269981"/>
                      <a:gd name="connsiteY10" fmla="*/ 124248 h 271166"/>
                      <a:gd name="connsiteX11" fmla="*/ 106809 w 269981"/>
                      <a:gd name="connsiteY11" fmla="*/ 67098 h 271166"/>
                      <a:gd name="connsiteX12" fmla="*/ 106809 w 269981"/>
                      <a:gd name="connsiteY12" fmla="*/ 38522 h 271166"/>
                      <a:gd name="connsiteX13" fmla="*/ 123319 w 269981"/>
                      <a:gd name="connsiteY13" fmla="*/ 0 h 271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69981" h="271166">
                        <a:moveTo>
                          <a:pt x="123319" y="0"/>
                        </a:moveTo>
                        <a:lnTo>
                          <a:pt x="240159" y="19474"/>
                        </a:lnTo>
                        <a:lnTo>
                          <a:pt x="269981" y="38646"/>
                        </a:lnTo>
                        <a:lnTo>
                          <a:pt x="266353" y="107580"/>
                        </a:lnTo>
                        <a:lnTo>
                          <a:pt x="231467" y="146344"/>
                        </a:lnTo>
                        <a:lnTo>
                          <a:pt x="229001" y="140918"/>
                        </a:lnTo>
                        <a:lnTo>
                          <a:pt x="128989" y="231406"/>
                        </a:lnTo>
                        <a:lnTo>
                          <a:pt x="135106" y="271166"/>
                        </a:lnTo>
                        <a:lnTo>
                          <a:pt x="68709" y="269506"/>
                        </a:lnTo>
                        <a:lnTo>
                          <a:pt x="0" y="217972"/>
                        </a:lnTo>
                        <a:lnTo>
                          <a:pt x="56803" y="124248"/>
                        </a:lnTo>
                        <a:lnTo>
                          <a:pt x="106809" y="67098"/>
                        </a:lnTo>
                        <a:lnTo>
                          <a:pt x="106809" y="38522"/>
                        </a:lnTo>
                        <a:lnTo>
                          <a:pt x="123319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B55E35AF-1AF7-47A6-9225-0414E9180B44}"/>
                  </a:ext>
                </a:extLst>
              </p:cNvPr>
              <p:cNvGrpSpPr/>
              <p:nvPr/>
            </p:nvGrpSpPr>
            <p:grpSpPr>
              <a:xfrm>
                <a:off x="17926050" y="30651448"/>
                <a:ext cx="4367616" cy="3803652"/>
                <a:chOff x="17926050" y="30651448"/>
                <a:chExt cx="4367616" cy="3803652"/>
              </a:xfrm>
            </p:grpSpPr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F72AB83D-B911-469B-9648-8E9544CD44E4}"/>
                    </a:ext>
                  </a:extLst>
                </p:cNvPr>
                <p:cNvSpPr/>
                <p:nvPr/>
              </p:nvSpPr>
              <p:spPr>
                <a:xfrm>
                  <a:off x="18189510" y="33532764"/>
                  <a:ext cx="365190" cy="450116"/>
                </a:xfrm>
                <a:custGeom>
                  <a:avLst/>
                  <a:gdLst>
                    <a:gd name="connsiteX0" fmla="*/ 98490 w 365190"/>
                    <a:gd name="connsiteY0" fmla="*/ 0 h 450116"/>
                    <a:gd name="connsiteX1" fmla="*/ 141354 w 365190"/>
                    <a:gd name="connsiteY1" fmla="*/ 0 h 450116"/>
                    <a:gd name="connsiteX2" fmla="*/ 165166 w 365190"/>
                    <a:gd name="connsiteY2" fmla="*/ 109536 h 450116"/>
                    <a:gd name="connsiteX3" fmla="*/ 255654 w 365190"/>
                    <a:gd name="connsiteY3" fmla="*/ 119060 h 450116"/>
                    <a:gd name="connsiteX4" fmla="*/ 241366 w 365190"/>
                    <a:gd name="connsiteY4" fmla="*/ 176212 h 450116"/>
                    <a:gd name="connsiteX5" fmla="*/ 303278 w 365190"/>
                    <a:gd name="connsiteY5" fmla="*/ 180972 h 450116"/>
                    <a:gd name="connsiteX6" fmla="*/ 358634 w 365190"/>
                    <a:gd name="connsiteY6" fmla="*/ 254784 h 450116"/>
                    <a:gd name="connsiteX7" fmla="*/ 349950 w 365190"/>
                    <a:gd name="connsiteY7" fmla="*/ 261936 h 450116"/>
                    <a:gd name="connsiteX8" fmla="*/ 311850 w 365190"/>
                    <a:gd name="connsiteY8" fmla="*/ 338136 h 450116"/>
                    <a:gd name="connsiteX9" fmla="*/ 365190 w 365190"/>
                    <a:gd name="connsiteY9" fmla="*/ 444816 h 450116"/>
                    <a:gd name="connsiteX10" fmla="*/ 351938 w 365190"/>
                    <a:gd name="connsiteY10" fmla="*/ 450116 h 450116"/>
                    <a:gd name="connsiteX11" fmla="*/ 235650 w 365190"/>
                    <a:gd name="connsiteY11" fmla="*/ 437196 h 450116"/>
                    <a:gd name="connsiteX12" fmla="*/ 235650 w 365190"/>
                    <a:gd name="connsiteY12" fmla="*/ 376236 h 450116"/>
                    <a:gd name="connsiteX13" fmla="*/ 144210 w 365190"/>
                    <a:gd name="connsiteY13" fmla="*/ 376236 h 450116"/>
                    <a:gd name="connsiteX14" fmla="*/ 83250 w 365190"/>
                    <a:gd name="connsiteY14" fmla="*/ 360996 h 450116"/>
                    <a:gd name="connsiteX15" fmla="*/ 75630 w 365190"/>
                    <a:gd name="connsiteY15" fmla="*/ 330516 h 450116"/>
                    <a:gd name="connsiteX16" fmla="*/ 52770 w 365190"/>
                    <a:gd name="connsiteY16" fmla="*/ 261936 h 450116"/>
                    <a:gd name="connsiteX17" fmla="*/ 52770 w 365190"/>
                    <a:gd name="connsiteY17" fmla="*/ 200976 h 450116"/>
                    <a:gd name="connsiteX18" fmla="*/ 0 w 365190"/>
                    <a:gd name="connsiteY18" fmla="*/ 65284 h 450116"/>
                    <a:gd name="connsiteX19" fmla="*/ 55628 w 365190"/>
                    <a:gd name="connsiteY19" fmla="*/ 61912 h 450116"/>
                    <a:gd name="connsiteX20" fmla="*/ 98490 w 365190"/>
                    <a:gd name="connsiteY20" fmla="*/ 0 h 450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65190" h="450116">
                      <a:moveTo>
                        <a:pt x="98490" y="0"/>
                      </a:moveTo>
                      <a:lnTo>
                        <a:pt x="141354" y="0"/>
                      </a:lnTo>
                      <a:lnTo>
                        <a:pt x="165166" y="109536"/>
                      </a:lnTo>
                      <a:lnTo>
                        <a:pt x="255654" y="119060"/>
                      </a:lnTo>
                      <a:lnTo>
                        <a:pt x="241366" y="176212"/>
                      </a:lnTo>
                      <a:lnTo>
                        <a:pt x="303278" y="180972"/>
                      </a:lnTo>
                      <a:lnTo>
                        <a:pt x="358634" y="254784"/>
                      </a:lnTo>
                      <a:lnTo>
                        <a:pt x="349950" y="261936"/>
                      </a:lnTo>
                      <a:lnTo>
                        <a:pt x="311850" y="338136"/>
                      </a:lnTo>
                      <a:lnTo>
                        <a:pt x="365190" y="444816"/>
                      </a:lnTo>
                      <a:lnTo>
                        <a:pt x="351938" y="450116"/>
                      </a:lnTo>
                      <a:lnTo>
                        <a:pt x="235650" y="437196"/>
                      </a:lnTo>
                      <a:lnTo>
                        <a:pt x="235650" y="376236"/>
                      </a:lnTo>
                      <a:lnTo>
                        <a:pt x="144210" y="376236"/>
                      </a:lnTo>
                      <a:lnTo>
                        <a:pt x="83250" y="360996"/>
                      </a:lnTo>
                      <a:lnTo>
                        <a:pt x="75630" y="330516"/>
                      </a:lnTo>
                      <a:lnTo>
                        <a:pt x="52770" y="261936"/>
                      </a:lnTo>
                      <a:lnTo>
                        <a:pt x="52770" y="200976"/>
                      </a:lnTo>
                      <a:lnTo>
                        <a:pt x="0" y="65284"/>
                      </a:lnTo>
                      <a:lnTo>
                        <a:pt x="55628" y="61912"/>
                      </a:lnTo>
                      <a:lnTo>
                        <a:pt x="9849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731DBC6B-B245-4349-96DB-3A821C1DD286}"/>
                    </a:ext>
                  </a:extLst>
                </p:cNvPr>
                <p:cNvSpPr/>
                <p:nvPr/>
              </p:nvSpPr>
              <p:spPr>
                <a:xfrm>
                  <a:off x="20219252" y="30651448"/>
                  <a:ext cx="1656498" cy="1381128"/>
                </a:xfrm>
                <a:custGeom>
                  <a:avLst/>
                  <a:gdLst>
                    <a:gd name="connsiteX0" fmla="*/ 335698 w 1656498"/>
                    <a:gd name="connsiteY0" fmla="*/ 0 h 1381128"/>
                    <a:gd name="connsiteX1" fmla="*/ 392848 w 1656498"/>
                    <a:gd name="connsiteY1" fmla="*/ 76200 h 1381128"/>
                    <a:gd name="connsiteX2" fmla="*/ 535724 w 1656498"/>
                    <a:gd name="connsiteY2" fmla="*/ 95252 h 1381128"/>
                    <a:gd name="connsiteX3" fmla="*/ 650024 w 1656498"/>
                    <a:gd name="connsiteY3" fmla="*/ 28576 h 1381128"/>
                    <a:gd name="connsiteX4" fmla="*/ 811948 w 1656498"/>
                    <a:gd name="connsiteY4" fmla="*/ 142876 h 1381128"/>
                    <a:gd name="connsiteX5" fmla="*/ 973872 w 1656498"/>
                    <a:gd name="connsiteY5" fmla="*/ 47628 h 1381128"/>
                    <a:gd name="connsiteX6" fmla="*/ 1062638 w 1656498"/>
                    <a:gd name="connsiteY6" fmla="*/ 77216 h 1381128"/>
                    <a:gd name="connsiteX7" fmla="*/ 1055788 w 1656498"/>
                    <a:gd name="connsiteY7" fmla="*/ 110492 h 1381128"/>
                    <a:gd name="connsiteX8" fmla="*/ 1322488 w 1656498"/>
                    <a:gd name="connsiteY8" fmla="*/ 118112 h 1381128"/>
                    <a:gd name="connsiteX9" fmla="*/ 1337728 w 1656498"/>
                    <a:gd name="connsiteY9" fmla="*/ 140972 h 1381128"/>
                    <a:gd name="connsiteX10" fmla="*/ 1398688 w 1656498"/>
                    <a:gd name="connsiteY10" fmla="*/ 118112 h 1381128"/>
                    <a:gd name="connsiteX11" fmla="*/ 1474888 w 1656498"/>
                    <a:gd name="connsiteY11" fmla="*/ 156212 h 1381128"/>
                    <a:gd name="connsiteX12" fmla="*/ 1485664 w 1656498"/>
                    <a:gd name="connsiteY12" fmla="*/ 149746 h 1381128"/>
                    <a:gd name="connsiteX13" fmla="*/ 1497748 w 1656498"/>
                    <a:gd name="connsiteY13" fmla="*/ 222252 h 1381128"/>
                    <a:gd name="connsiteX14" fmla="*/ 1580298 w 1656498"/>
                    <a:gd name="connsiteY14" fmla="*/ 311152 h 1381128"/>
                    <a:gd name="connsiteX15" fmla="*/ 1637448 w 1656498"/>
                    <a:gd name="connsiteY15" fmla="*/ 361952 h 1381128"/>
                    <a:gd name="connsiteX16" fmla="*/ 1656498 w 1656498"/>
                    <a:gd name="connsiteY16" fmla="*/ 419102 h 1381128"/>
                    <a:gd name="connsiteX17" fmla="*/ 1567598 w 1656498"/>
                    <a:gd name="connsiteY17" fmla="*/ 546102 h 1381128"/>
                    <a:gd name="connsiteX18" fmla="*/ 1605698 w 1656498"/>
                    <a:gd name="connsiteY18" fmla="*/ 647702 h 1381128"/>
                    <a:gd name="connsiteX19" fmla="*/ 1554898 w 1656498"/>
                    <a:gd name="connsiteY19" fmla="*/ 806452 h 1381128"/>
                    <a:gd name="connsiteX20" fmla="*/ 1630136 w 1656498"/>
                    <a:gd name="connsiteY20" fmla="*/ 952502 h 1381128"/>
                    <a:gd name="connsiteX21" fmla="*/ 1488224 w 1656498"/>
                    <a:gd name="connsiteY21" fmla="*/ 952502 h 1381128"/>
                    <a:gd name="connsiteX22" fmla="*/ 1483460 w 1656498"/>
                    <a:gd name="connsiteY22" fmla="*/ 1004890 h 1381128"/>
                    <a:gd name="connsiteX23" fmla="*/ 1359636 w 1656498"/>
                    <a:gd name="connsiteY23" fmla="*/ 1081090 h 1381128"/>
                    <a:gd name="connsiteX24" fmla="*/ 1359636 w 1656498"/>
                    <a:gd name="connsiteY24" fmla="*/ 985840 h 1381128"/>
                    <a:gd name="connsiteX25" fmla="*/ 1316772 w 1656498"/>
                    <a:gd name="connsiteY25" fmla="*/ 900116 h 1381128"/>
                    <a:gd name="connsiteX26" fmla="*/ 1245336 w 1656498"/>
                    <a:gd name="connsiteY26" fmla="*/ 957264 h 1381128"/>
                    <a:gd name="connsiteX27" fmla="*/ 1207236 w 1656498"/>
                    <a:gd name="connsiteY27" fmla="*/ 962028 h 1381128"/>
                    <a:gd name="connsiteX28" fmla="*/ 1135798 w 1656498"/>
                    <a:gd name="connsiteY28" fmla="*/ 942976 h 1381128"/>
                    <a:gd name="connsiteX29" fmla="*/ 1059598 w 1656498"/>
                    <a:gd name="connsiteY29" fmla="*/ 1042990 h 1381128"/>
                    <a:gd name="connsiteX30" fmla="*/ 1097698 w 1656498"/>
                    <a:gd name="connsiteY30" fmla="*/ 1133476 h 1381128"/>
                    <a:gd name="connsiteX31" fmla="*/ 1078648 w 1656498"/>
                    <a:gd name="connsiteY31" fmla="*/ 1176340 h 1381128"/>
                    <a:gd name="connsiteX32" fmla="*/ 1183424 w 1656498"/>
                    <a:gd name="connsiteY32" fmla="*/ 1257302 h 1381128"/>
                    <a:gd name="connsiteX33" fmla="*/ 1040548 w 1656498"/>
                    <a:gd name="connsiteY33" fmla="*/ 1309690 h 1381128"/>
                    <a:gd name="connsiteX34" fmla="*/ 1026260 w 1656498"/>
                    <a:gd name="connsiteY34" fmla="*/ 1357316 h 1381128"/>
                    <a:gd name="connsiteX35" fmla="*/ 983398 w 1656498"/>
                    <a:gd name="connsiteY35" fmla="*/ 1381128 h 1381128"/>
                    <a:gd name="connsiteX36" fmla="*/ 973872 w 1656498"/>
                    <a:gd name="connsiteY36" fmla="*/ 1247776 h 1381128"/>
                    <a:gd name="connsiteX37" fmla="*/ 840524 w 1656498"/>
                    <a:gd name="connsiteY37" fmla="*/ 1262064 h 1381128"/>
                    <a:gd name="connsiteX38" fmla="*/ 807186 w 1656498"/>
                    <a:gd name="connsiteY38" fmla="*/ 1309690 h 1381128"/>
                    <a:gd name="connsiteX39" fmla="*/ 721460 w 1656498"/>
                    <a:gd name="connsiteY39" fmla="*/ 1243016 h 1381128"/>
                    <a:gd name="connsiteX40" fmla="*/ 730986 w 1656498"/>
                    <a:gd name="connsiteY40" fmla="*/ 1181102 h 1381128"/>
                    <a:gd name="connsiteX41" fmla="*/ 569060 w 1656498"/>
                    <a:gd name="connsiteY41" fmla="*/ 1081090 h 1381128"/>
                    <a:gd name="connsiteX42" fmla="*/ 516672 w 1656498"/>
                    <a:gd name="connsiteY42" fmla="*/ 1143002 h 1381128"/>
                    <a:gd name="connsiteX43" fmla="*/ 288072 w 1656498"/>
                    <a:gd name="connsiteY43" fmla="*/ 885828 h 1381128"/>
                    <a:gd name="connsiteX44" fmla="*/ 326172 w 1656498"/>
                    <a:gd name="connsiteY44" fmla="*/ 814390 h 1381128"/>
                    <a:gd name="connsiteX45" fmla="*/ 221398 w 1656498"/>
                    <a:gd name="connsiteY45" fmla="*/ 685802 h 1381128"/>
                    <a:gd name="connsiteX46" fmla="*/ 183298 w 1656498"/>
                    <a:gd name="connsiteY46" fmla="*/ 681040 h 1381128"/>
                    <a:gd name="connsiteX47" fmla="*/ 145198 w 1656498"/>
                    <a:gd name="connsiteY47" fmla="*/ 495302 h 1381128"/>
                    <a:gd name="connsiteX48" fmla="*/ 159486 w 1656498"/>
                    <a:gd name="connsiteY48" fmla="*/ 423864 h 1381128"/>
                    <a:gd name="connsiteX49" fmla="*/ 164248 w 1656498"/>
                    <a:gd name="connsiteY49" fmla="*/ 385764 h 1381128"/>
                    <a:gd name="connsiteX50" fmla="*/ 140436 w 1656498"/>
                    <a:gd name="connsiteY50" fmla="*/ 361952 h 1381128"/>
                    <a:gd name="connsiteX51" fmla="*/ 92812 w 1656498"/>
                    <a:gd name="connsiteY51" fmla="*/ 404816 h 1381128"/>
                    <a:gd name="connsiteX52" fmla="*/ 7086 w 1656498"/>
                    <a:gd name="connsiteY52" fmla="*/ 404816 h 1381128"/>
                    <a:gd name="connsiteX53" fmla="*/ 0 w 1656498"/>
                    <a:gd name="connsiteY53" fmla="*/ 375824 h 1381128"/>
                    <a:gd name="connsiteX54" fmla="*/ 107098 w 1656498"/>
                    <a:gd name="connsiteY54" fmla="*/ 238128 h 1381128"/>
                    <a:gd name="connsiteX55" fmla="*/ 126148 w 1656498"/>
                    <a:gd name="connsiteY55" fmla="*/ 142876 h 1381128"/>
                    <a:gd name="connsiteX56" fmla="*/ 259498 w 1656498"/>
                    <a:gd name="connsiteY56" fmla="*/ 28576 h 1381128"/>
                    <a:gd name="connsiteX57" fmla="*/ 335698 w 1656498"/>
                    <a:gd name="connsiteY57" fmla="*/ 0 h 138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656498" h="1381128">
                      <a:moveTo>
                        <a:pt x="335698" y="0"/>
                      </a:moveTo>
                      <a:lnTo>
                        <a:pt x="392848" y="76200"/>
                      </a:lnTo>
                      <a:lnTo>
                        <a:pt x="535724" y="95252"/>
                      </a:lnTo>
                      <a:lnTo>
                        <a:pt x="650024" y="28576"/>
                      </a:lnTo>
                      <a:lnTo>
                        <a:pt x="811948" y="142876"/>
                      </a:lnTo>
                      <a:lnTo>
                        <a:pt x="973872" y="47628"/>
                      </a:lnTo>
                      <a:lnTo>
                        <a:pt x="1062638" y="77216"/>
                      </a:lnTo>
                      <a:lnTo>
                        <a:pt x="1055788" y="110492"/>
                      </a:lnTo>
                      <a:lnTo>
                        <a:pt x="1322488" y="118112"/>
                      </a:lnTo>
                      <a:lnTo>
                        <a:pt x="1337728" y="140972"/>
                      </a:lnTo>
                      <a:lnTo>
                        <a:pt x="1398688" y="118112"/>
                      </a:lnTo>
                      <a:lnTo>
                        <a:pt x="1474888" y="156212"/>
                      </a:lnTo>
                      <a:lnTo>
                        <a:pt x="1485664" y="149746"/>
                      </a:lnTo>
                      <a:lnTo>
                        <a:pt x="1497748" y="222252"/>
                      </a:lnTo>
                      <a:lnTo>
                        <a:pt x="1580298" y="311152"/>
                      </a:lnTo>
                      <a:lnTo>
                        <a:pt x="1637448" y="361952"/>
                      </a:lnTo>
                      <a:lnTo>
                        <a:pt x="1656498" y="419102"/>
                      </a:lnTo>
                      <a:lnTo>
                        <a:pt x="1567598" y="546102"/>
                      </a:lnTo>
                      <a:lnTo>
                        <a:pt x="1605698" y="647702"/>
                      </a:lnTo>
                      <a:lnTo>
                        <a:pt x="1554898" y="806452"/>
                      </a:lnTo>
                      <a:lnTo>
                        <a:pt x="1630136" y="952502"/>
                      </a:lnTo>
                      <a:lnTo>
                        <a:pt x="1488224" y="952502"/>
                      </a:lnTo>
                      <a:lnTo>
                        <a:pt x="1483460" y="1004890"/>
                      </a:lnTo>
                      <a:lnTo>
                        <a:pt x="1359636" y="1081090"/>
                      </a:lnTo>
                      <a:lnTo>
                        <a:pt x="1359636" y="985840"/>
                      </a:lnTo>
                      <a:lnTo>
                        <a:pt x="1316772" y="900116"/>
                      </a:lnTo>
                      <a:lnTo>
                        <a:pt x="1245336" y="957264"/>
                      </a:lnTo>
                      <a:lnTo>
                        <a:pt x="1207236" y="962028"/>
                      </a:lnTo>
                      <a:lnTo>
                        <a:pt x="1135798" y="942976"/>
                      </a:lnTo>
                      <a:lnTo>
                        <a:pt x="1059598" y="1042990"/>
                      </a:lnTo>
                      <a:lnTo>
                        <a:pt x="1097698" y="1133476"/>
                      </a:lnTo>
                      <a:lnTo>
                        <a:pt x="1078648" y="1176340"/>
                      </a:lnTo>
                      <a:lnTo>
                        <a:pt x="1183424" y="1257302"/>
                      </a:lnTo>
                      <a:lnTo>
                        <a:pt x="1040548" y="1309690"/>
                      </a:lnTo>
                      <a:lnTo>
                        <a:pt x="1026260" y="1357316"/>
                      </a:lnTo>
                      <a:lnTo>
                        <a:pt x="983398" y="1381128"/>
                      </a:lnTo>
                      <a:lnTo>
                        <a:pt x="973872" y="1247776"/>
                      </a:lnTo>
                      <a:lnTo>
                        <a:pt x="840524" y="1262064"/>
                      </a:lnTo>
                      <a:lnTo>
                        <a:pt x="807186" y="1309690"/>
                      </a:lnTo>
                      <a:lnTo>
                        <a:pt x="721460" y="1243016"/>
                      </a:lnTo>
                      <a:lnTo>
                        <a:pt x="730986" y="1181102"/>
                      </a:lnTo>
                      <a:lnTo>
                        <a:pt x="569060" y="1081090"/>
                      </a:lnTo>
                      <a:lnTo>
                        <a:pt x="516672" y="1143002"/>
                      </a:lnTo>
                      <a:lnTo>
                        <a:pt x="288072" y="885828"/>
                      </a:lnTo>
                      <a:lnTo>
                        <a:pt x="326172" y="814390"/>
                      </a:lnTo>
                      <a:lnTo>
                        <a:pt x="221398" y="685802"/>
                      </a:lnTo>
                      <a:lnTo>
                        <a:pt x="183298" y="681040"/>
                      </a:lnTo>
                      <a:lnTo>
                        <a:pt x="145198" y="495302"/>
                      </a:lnTo>
                      <a:lnTo>
                        <a:pt x="159486" y="423864"/>
                      </a:lnTo>
                      <a:lnTo>
                        <a:pt x="164248" y="385764"/>
                      </a:lnTo>
                      <a:lnTo>
                        <a:pt x="140436" y="361952"/>
                      </a:lnTo>
                      <a:lnTo>
                        <a:pt x="92812" y="404816"/>
                      </a:lnTo>
                      <a:lnTo>
                        <a:pt x="7086" y="404816"/>
                      </a:lnTo>
                      <a:lnTo>
                        <a:pt x="0" y="375824"/>
                      </a:lnTo>
                      <a:lnTo>
                        <a:pt x="107098" y="238128"/>
                      </a:lnTo>
                      <a:lnTo>
                        <a:pt x="126148" y="142876"/>
                      </a:lnTo>
                      <a:lnTo>
                        <a:pt x="259498" y="28576"/>
                      </a:lnTo>
                      <a:lnTo>
                        <a:pt x="33569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86B861F7-2D61-4AA1-8634-BBA9C4D0661A}"/>
                    </a:ext>
                  </a:extLst>
                </p:cNvPr>
                <p:cNvSpPr/>
                <p:nvPr/>
              </p:nvSpPr>
              <p:spPr>
                <a:xfrm>
                  <a:off x="19461701" y="31623320"/>
                  <a:ext cx="812384" cy="1166812"/>
                </a:xfrm>
                <a:custGeom>
                  <a:avLst/>
                  <a:gdLst>
                    <a:gd name="connsiteX0" fmla="*/ 426620 w 812384"/>
                    <a:gd name="connsiteY0" fmla="*/ 0 h 1166812"/>
                    <a:gd name="connsiteX1" fmla="*/ 540128 w 812384"/>
                    <a:gd name="connsiteY1" fmla="*/ 0 h 1166812"/>
                    <a:gd name="connsiteX2" fmla="*/ 559972 w 812384"/>
                    <a:gd name="connsiteY2" fmla="*/ 47624 h 1166812"/>
                    <a:gd name="connsiteX3" fmla="*/ 502820 w 812384"/>
                    <a:gd name="connsiteY3" fmla="*/ 71438 h 1166812"/>
                    <a:gd name="connsiteX4" fmla="*/ 507584 w 812384"/>
                    <a:gd name="connsiteY4" fmla="*/ 119064 h 1166812"/>
                    <a:gd name="connsiteX5" fmla="*/ 740946 w 812384"/>
                    <a:gd name="connsiteY5" fmla="*/ 157164 h 1166812"/>
                    <a:gd name="connsiteX6" fmla="*/ 736184 w 812384"/>
                    <a:gd name="connsiteY6" fmla="*/ 261938 h 1166812"/>
                    <a:gd name="connsiteX7" fmla="*/ 693320 w 812384"/>
                    <a:gd name="connsiteY7" fmla="*/ 342900 h 1166812"/>
                    <a:gd name="connsiteX8" fmla="*/ 759996 w 812384"/>
                    <a:gd name="connsiteY8" fmla="*/ 385764 h 1166812"/>
                    <a:gd name="connsiteX9" fmla="*/ 698084 w 812384"/>
                    <a:gd name="connsiteY9" fmla="*/ 533400 h 1166812"/>
                    <a:gd name="connsiteX10" fmla="*/ 812384 w 812384"/>
                    <a:gd name="connsiteY10" fmla="*/ 561976 h 1166812"/>
                    <a:gd name="connsiteX11" fmla="*/ 812384 w 812384"/>
                    <a:gd name="connsiteY11" fmla="*/ 657224 h 1166812"/>
                    <a:gd name="connsiteX12" fmla="*/ 726660 w 812384"/>
                    <a:gd name="connsiteY12" fmla="*/ 752476 h 1166812"/>
                    <a:gd name="connsiteX13" fmla="*/ 788572 w 812384"/>
                    <a:gd name="connsiteY13" fmla="*/ 814388 h 1166812"/>
                    <a:gd name="connsiteX14" fmla="*/ 683796 w 812384"/>
                    <a:gd name="connsiteY14" fmla="*/ 1000124 h 1166812"/>
                    <a:gd name="connsiteX15" fmla="*/ 502820 w 812384"/>
                    <a:gd name="connsiteY15" fmla="*/ 1081088 h 1166812"/>
                    <a:gd name="connsiteX16" fmla="*/ 493296 w 812384"/>
                    <a:gd name="connsiteY16" fmla="*/ 1152524 h 1166812"/>
                    <a:gd name="connsiteX17" fmla="*/ 464720 w 812384"/>
                    <a:gd name="connsiteY17" fmla="*/ 1166812 h 1166812"/>
                    <a:gd name="connsiteX18" fmla="*/ 412334 w 812384"/>
                    <a:gd name="connsiteY18" fmla="*/ 1014412 h 1166812"/>
                    <a:gd name="connsiteX19" fmla="*/ 450434 w 812384"/>
                    <a:gd name="connsiteY19" fmla="*/ 947738 h 1166812"/>
                    <a:gd name="connsiteX20" fmla="*/ 398046 w 812384"/>
                    <a:gd name="connsiteY20" fmla="*/ 885824 h 1166812"/>
                    <a:gd name="connsiteX21" fmla="*/ 307560 w 812384"/>
                    <a:gd name="connsiteY21" fmla="*/ 923924 h 1166812"/>
                    <a:gd name="connsiteX22" fmla="*/ 217072 w 812384"/>
                    <a:gd name="connsiteY22" fmla="*/ 900112 h 1166812"/>
                    <a:gd name="connsiteX23" fmla="*/ 107534 w 812384"/>
                    <a:gd name="connsiteY23" fmla="*/ 1028700 h 1166812"/>
                    <a:gd name="connsiteX24" fmla="*/ 36096 w 812384"/>
                    <a:gd name="connsiteY24" fmla="*/ 981076 h 1166812"/>
                    <a:gd name="connsiteX25" fmla="*/ 107534 w 812384"/>
                    <a:gd name="connsiteY25" fmla="*/ 904876 h 1166812"/>
                    <a:gd name="connsiteX26" fmla="*/ 107534 w 812384"/>
                    <a:gd name="connsiteY26" fmla="*/ 781050 h 1166812"/>
                    <a:gd name="connsiteX27" fmla="*/ 164684 w 812384"/>
                    <a:gd name="connsiteY27" fmla="*/ 581024 h 1166812"/>
                    <a:gd name="connsiteX28" fmla="*/ 121820 w 812384"/>
                    <a:gd name="connsiteY28" fmla="*/ 528638 h 1166812"/>
                    <a:gd name="connsiteX29" fmla="*/ 136108 w 812384"/>
                    <a:gd name="connsiteY29" fmla="*/ 404812 h 1166812"/>
                    <a:gd name="connsiteX30" fmla="*/ 74196 w 812384"/>
                    <a:gd name="connsiteY30" fmla="*/ 338138 h 1166812"/>
                    <a:gd name="connsiteX31" fmla="*/ 74196 w 812384"/>
                    <a:gd name="connsiteY31" fmla="*/ 300038 h 1166812"/>
                    <a:gd name="connsiteX32" fmla="*/ 0 w 812384"/>
                    <a:gd name="connsiteY32" fmla="*/ 170196 h 1166812"/>
                    <a:gd name="connsiteX33" fmla="*/ 226596 w 812384"/>
                    <a:gd name="connsiteY33" fmla="*/ 28576 h 1166812"/>
                    <a:gd name="connsiteX34" fmla="*/ 378996 w 812384"/>
                    <a:gd name="connsiteY34" fmla="*/ 76200 h 1166812"/>
                    <a:gd name="connsiteX35" fmla="*/ 426620 w 812384"/>
                    <a:gd name="connsiteY35" fmla="*/ 0 h 1166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812384" h="1166812">
                      <a:moveTo>
                        <a:pt x="426620" y="0"/>
                      </a:moveTo>
                      <a:lnTo>
                        <a:pt x="540128" y="0"/>
                      </a:lnTo>
                      <a:lnTo>
                        <a:pt x="559972" y="47624"/>
                      </a:lnTo>
                      <a:lnTo>
                        <a:pt x="502820" y="71438"/>
                      </a:lnTo>
                      <a:lnTo>
                        <a:pt x="507584" y="119064"/>
                      </a:lnTo>
                      <a:lnTo>
                        <a:pt x="740946" y="157164"/>
                      </a:lnTo>
                      <a:lnTo>
                        <a:pt x="736184" y="261938"/>
                      </a:lnTo>
                      <a:lnTo>
                        <a:pt x="693320" y="342900"/>
                      </a:lnTo>
                      <a:lnTo>
                        <a:pt x="759996" y="385764"/>
                      </a:lnTo>
                      <a:lnTo>
                        <a:pt x="698084" y="533400"/>
                      </a:lnTo>
                      <a:lnTo>
                        <a:pt x="812384" y="561976"/>
                      </a:lnTo>
                      <a:lnTo>
                        <a:pt x="812384" y="657224"/>
                      </a:lnTo>
                      <a:lnTo>
                        <a:pt x="726660" y="752476"/>
                      </a:lnTo>
                      <a:lnTo>
                        <a:pt x="788572" y="814388"/>
                      </a:lnTo>
                      <a:lnTo>
                        <a:pt x="683796" y="1000124"/>
                      </a:lnTo>
                      <a:lnTo>
                        <a:pt x="502820" y="1081088"/>
                      </a:lnTo>
                      <a:lnTo>
                        <a:pt x="493296" y="1152524"/>
                      </a:lnTo>
                      <a:lnTo>
                        <a:pt x="464720" y="1166812"/>
                      </a:lnTo>
                      <a:lnTo>
                        <a:pt x="412334" y="1014412"/>
                      </a:lnTo>
                      <a:lnTo>
                        <a:pt x="450434" y="947738"/>
                      </a:lnTo>
                      <a:lnTo>
                        <a:pt x="398046" y="885824"/>
                      </a:lnTo>
                      <a:lnTo>
                        <a:pt x="307560" y="923924"/>
                      </a:lnTo>
                      <a:lnTo>
                        <a:pt x="217072" y="900112"/>
                      </a:lnTo>
                      <a:lnTo>
                        <a:pt x="107534" y="1028700"/>
                      </a:lnTo>
                      <a:lnTo>
                        <a:pt x="36096" y="981076"/>
                      </a:lnTo>
                      <a:lnTo>
                        <a:pt x="107534" y="904876"/>
                      </a:lnTo>
                      <a:lnTo>
                        <a:pt x="107534" y="781050"/>
                      </a:lnTo>
                      <a:lnTo>
                        <a:pt x="164684" y="581024"/>
                      </a:lnTo>
                      <a:lnTo>
                        <a:pt x="121820" y="528638"/>
                      </a:lnTo>
                      <a:lnTo>
                        <a:pt x="136108" y="404812"/>
                      </a:lnTo>
                      <a:lnTo>
                        <a:pt x="74196" y="338138"/>
                      </a:lnTo>
                      <a:lnTo>
                        <a:pt x="74196" y="300038"/>
                      </a:lnTo>
                      <a:lnTo>
                        <a:pt x="0" y="170196"/>
                      </a:lnTo>
                      <a:lnTo>
                        <a:pt x="226596" y="28576"/>
                      </a:lnTo>
                      <a:lnTo>
                        <a:pt x="378996" y="76200"/>
                      </a:lnTo>
                      <a:lnTo>
                        <a:pt x="4266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B9BF9D10-4067-40ED-8606-C8B84D899691}"/>
                    </a:ext>
                  </a:extLst>
                </p:cNvPr>
                <p:cNvSpPr/>
                <p:nvPr/>
              </p:nvSpPr>
              <p:spPr>
                <a:xfrm>
                  <a:off x="18173700" y="32084964"/>
                  <a:ext cx="847724" cy="828674"/>
                </a:xfrm>
                <a:custGeom>
                  <a:avLst/>
                  <a:gdLst>
                    <a:gd name="connsiteX0" fmla="*/ 638176 w 847724"/>
                    <a:gd name="connsiteY0" fmla="*/ 0 h 828674"/>
                    <a:gd name="connsiteX1" fmla="*/ 704850 w 847724"/>
                    <a:gd name="connsiteY1" fmla="*/ 66674 h 828674"/>
                    <a:gd name="connsiteX2" fmla="*/ 709612 w 847724"/>
                    <a:gd name="connsiteY2" fmla="*/ 123824 h 828674"/>
                    <a:gd name="connsiteX3" fmla="*/ 738188 w 847724"/>
                    <a:gd name="connsiteY3" fmla="*/ 161924 h 828674"/>
                    <a:gd name="connsiteX4" fmla="*/ 700088 w 847724"/>
                    <a:gd name="connsiteY4" fmla="*/ 233360 h 828674"/>
                    <a:gd name="connsiteX5" fmla="*/ 738188 w 847724"/>
                    <a:gd name="connsiteY5" fmla="*/ 400048 h 828674"/>
                    <a:gd name="connsiteX6" fmla="*/ 781050 w 847724"/>
                    <a:gd name="connsiteY6" fmla="*/ 409574 h 828674"/>
                    <a:gd name="connsiteX7" fmla="*/ 814388 w 847724"/>
                    <a:gd name="connsiteY7" fmla="*/ 371474 h 828674"/>
                    <a:gd name="connsiteX8" fmla="*/ 847724 w 847724"/>
                    <a:gd name="connsiteY8" fmla="*/ 400048 h 828674"/>
                    <a:gd name="connsiteX9" fmla="*/ 828676 w 847724"/>
                    <a:gd name="connsiteY9" fmla="*/ 466724 h 828674"/>
                    <a:gd name="connsiteX10" fmla="*/ 833438 w 847724"/>
                    <a:gd name="connsiteY10" fmla="*/ 633412 h 828674"/>
                    <a:gd name="connsiteX11" fmla="*/ 771524 w 847724"/>
                    <a:gd name="connsiteY11" fmla="*/ 657224 h 828674"/>
                    <a:gd name="connsiteX12" fmla="*/ 709612 w 847724"/>
                    <a:gd name="connsiteY12" fmla="*/ 619124 h 828674"/>
                    <a:gd name="connsiteX13" fmla="*/ 528638 w 847724"/>
                    <a:gd name="connsiteY13" fmla="*/ 623886 h 828674"/>
                    <a:gd name="connsiteX14" fmla="*/ 376238 w 847724"/>
                    <a:gd name="connsiteY14" fmla="*/ 709612 h 828674"/>
                    <a:gd name="connsiteX15" fmla="*/ 376238 w 847724"/>
                    <a:gd name="connsiteY15" fmla="*/ 790574 h 828674"/>
                    <a:gd name="connsiteX16" fmla="*/ 323850 w 847724"/>
                    <a:gd name="connsiteY16" fmla="*/ 766760 h 828674"/>
                    <a:gd name="connsiteX17" fmla="*/ 219076 w 847724"/>
                    <a:gd name="connsiteY17" fmla="*/ 828674 h 828674"/>
                    <a:gd name="connsiteX18" fmla="*/ 157164 w 847724"/>
                    <a:gd name="connsiteY18" fmla="*/ 752474 h 828674"/>
                    <a:gd name="connsiteX19" fmla="*/ 180976 w 847724"/>
                    <a:gd name="connsiteY19" fmla="*/ 709612 h 828674"/>
                    <a:gd name="connsiteX20" fmla="*/ 26582 w 847724"/>
                    <a:gd name="connsiteY20" fmla="*/ 528858 h 828674"/>
                    <a:gd name="connsiteX21" fmla="*/ 57150 w 847724"/>
                    <a:gd name="connsiteY21" fmla="*/ 452436 h 828674"/>
                    <a:gd name="connsiteX22" fmla="*/ 0 w 847724"/>
                    <a:gd name="connsiteY22" fmla="*/ 376236 h 828674"/>
                    <a:gd name="connsiteX23" fmla="*/ 56246 w 847724"/>
                    <a:gd name="connsiteY23" fmla="*/ 259416 h 828674"/>
                    <a:gd name="connsiteX24" fmla="*/ 185738 w 847724"/>
                    <a:gd name="connsiteY24" fmla="*/ 271460 h 828674"/>
                    <a:gd name="connsiteX25" fmla="*/ 214312 w 847724"/>
                    <a:gd name="connsiteY25" fmla="*/ 161924 h 828674"/>
                    <a:gd name="connsiteX26" fmla="*/ 252412 w 847724"/>
                    <a:gd name="connsiteY26" fmla="*/ 161924 h 828674"/>
                    <a:gd name="connsiteX27" fmla="*/ 300038 w 847724"/>
                    <a:gd name="connsiteY27" fmla="*/ 209548 h 828674"/>
                    <a:gd name="connsiteX28" fmla="*/ 333376 w 847724"/>
                    <a:gd name="connsiteY28" fmla="*/ 152400 h 828674"/>
                    <a:gd name="connsiteX29" fmla="*/ 390524 w 847724"/>
                    <a:gd name="connsiteY29" fmla="*/ 152400 h 828674"/>
                    <a:gd name="connsiteX30" fmla="*/ 471488 w 847724"/>
                    <a:gd name="connsiteY30" fmla="*/ 200024 h 828674"/>
                    <a:gd name="connsiteX31" fmla="*/ 523876 w 847724"/>
                    <a:gd name="connsiteY31" fmla="*/ 128586 h 828674"/>
                    <a:gd name="connsiteX32" fmla="*/ 561976 w 847724"/>
                    <a:gd name="connsiteY32" fmla="*/ 147636 h 828674"/>
                    <a:gd name="connsiteX33" fmla="*/ 638176 w 847724"/>
                    <a:gd name="connsiteY33" fmla="*/ 0 h 828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47724" h="828674">
                      <a:moveTo>
                        <a:pt x="638176" y="0"/>
                      </a:moveTo>
                      <a:lnTo>
                        <a:pt x="704850" y="66674"/>
                      </a:lnTo>
                      <a:lnTo>
                        <a:pt x="709612" y="123824"/>
                      </a:lnTo>
                      <a:lnTo>
                        <a:pt x="738188" y="161924"/>
                      </a:lnTo>
                      <a:lnTo>
                        <a:pt x="700088" y="233360"/>
                      </a:lnTo>
                      <a:lnTo>
                        <a:pt x="738188" y="400048"/>
                      </a:lnTo>
                      <a:lnTo>
                        <a:pt x="781050" y="409574"/>
                      </a:lnTo>
                      <a:lnTo>
                        <a:pt x="814388" y="371474"/>
                      </a:lnTo>
                      <a:lnTo>
                        <a:pt x="847724" y="400048"/>
                      </a:lnTo>
                      <a:lnTo>
                        <a:pt x="828676" y="466724"/>
                      </a:lnTo>
                      <a:lnTo>
                        <a:pt x="833438" y="633412"/>
                      </a:lnTo>
                      <a:lnTo>
                        <a:pt x="771524" y="657224"/>
                      </a:lnTo>
                      <a:lnTo>
                        <a:pt x="709612" y="619124"/>
                      </a:lnTo>
                      <a:lnTo>
                        <a:pt x="528638" y="623886"/>
                      </a:lnTo>
                      <a:lnTo>
                        <a:pt x="376238" y="709612"/>
                      </a:lnTo>
                      <a:lnTo>
                        <a:pt x="376238" y="790574"/>
                      </a:lnTo>
                      <a:lnTo>
                        <a:pt x="323850" y="766760"/>
                      </a:lnTo>
                      <a:lnTo>
                        <a:pt x="219076" y="828674"/>
                      </a:lnTo>
                      <a:lnTo>
                        <a:pt x="157164" y="752474"/>
                      </a:lnTo>
                      <a:lnTo>
                        <a:pt x="180976" y="709612"/>
                      </a:lnTo>
                      <a:lnTo>
                        <a:pt x="26582" y="528858"/>
                      </a:lnTo>
                      <a:lnTo>
                        <a:pt x="57150" y="452436"/>
                      </a:lnTo>
                      <a:lnTo>
                        <a:pt x="0" y="376236"/>
                      </a:lnTo>
                      <a:lnTo>
                        <a:pt x="56246" y="259416"/>
                      </a:lnTo>
                      <a:lnTo>
                        <a:pt x="185738" y="271460"/>
                      </a:lnTo>
                      <a:lnTo>
                        <a:pt x="214312" y="161924"/>
                      </a:lnTo>
                      <a:lnTo>
                        <a:pt x="252412" y="161924"/>
                      </a:lnTo>
                      <a:lnTo>
                        <a:pt x="300038" y="209548"/>
                      </a:lnTo>
                      <a:lnTo>
                        <a:pt x="333376" y="152400"/>
                      </a:lnTo>
                      <a:lnTo>
                        <a:pt x="390524" y="152400"/>
                      </a:lnTo>
                      <a:lnTo>
                        <a:pt x="471488" y="200024"/>
                      </a:lnTo>
                      <a:lnTo>
                        <a:pt x="523876" y="128586"/>
                      </a:lnTo>
                      <a:lnTo>
                        <a:pt x="561976" y="147636"/>
                      </a:lnTo>
                      <a:lnTo>
                        <a:pt x="6381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B6E27FE1-0BB3-473E-BE14-8FB3FF5761EC}"/>
                    </a:ext>
                  </a:extLst>
                </p:cNvPr>
                <p:cNvSpPr/>
                <p:nvPr/>
              </p:nvSpPr>
              <p:spPr>
                <a:xfrm>
                  <a:off x="21516976" y="32167910"/>
                  <a:ext cx="776690" cy="1222930"/>
                </a:xfrm>
                <a:custGeom>
                  <a:avLst/>
                  <a:gdLst>
                    <a:gd name="connsiteX0" fmla="*/ 494662 w 776690"/>
                    <a:gd name="connsiteY0" fmla="*/ 0 h 1222930"/>
                    <a:gd name="connsiteX1" fmla="*/ 542924 w 776690"/>
                    <a:gd name="connsiteY1" fmla="*/ 90090 h 1222930"/>
                    <a:gd name="connsiteX2" fmla="*/ 587374 w 776690"/>
                    <a:gd name="connsiteY2" fmla="*/ 102790 h 1222930"/>
                    <a:gd name="connsiteX3" fmla="*/ 549274 w 776690"/>
                    <a:gd name="connsiteY3" fmla="*/ 293290 h 1222930"/>
                    <a:gd name="connsiteX4" fmla="*/ 600074 w 776690"/>
                    <a:gd name="connsiteY4" fmla="*/ 401240 h 1222930"/>
                    <a:gd name="connsiteX5" fmla="*/ 650874 w 776690"/>
                    <a:gd name="connsiteY5" fmla="*/ 426640 h 1222930"/>
                    <a:gd name="connsiteX6" fmla="*/ 733424 w 776690"/>
                    <a:gd name="connsiteY6" fmla="*/ 547290 h 1222930"/>
                    <a:gd name="connsiteX7" fmla="*/ 758824 w 776690"/>
                    <a:gd name="connsiteY7" fmla="*/ 725090 h 1222930"/>
                    <a:gd name="connsiteX8" fmla="*/ 708024 w 776690"/>
                    <a:gd name="connsiteY8" fmla="*/ 820340 h 1222930"/>
                    <a:gd name="connsiteX9" fmla="*/ 765174 w 776690"/>
                    <a:gd name="connsiteY9" fmla="*/ 909240 h 1222930"/>
                    <a:gd name="connsiteX10" fmla="*/ 776690 w 776690"/>
                    <a:gd name="connsiteY10" fmla="*/ 915522 h 1222930"/>
                    <a:gd name="connsiteX11" fmla="*/ 725804 w 776690"/>
                    <a:gd name="connsiteY11" fmla="*/ 956230 h 1222930"/>
                    <a:gd name="connsiteX12" fmla="*/ 596264 w 776690"/>
                    <a:gd name="connsiteY12" fmla="*/ 1001950 h 1222930"/>
                    <a:gd name="connsiteX13" fmla="*/ 535304 w 776690"/>
                    <a:gd name="connsiteY13" fmla="*/ 1070530 h 1222930"/>
                    <a:gd name="connsiteX14" fmla="*/ 520064 w 776690"/>
                    <a:gd name="connsiteY14" fmla="*/ 1215310 h 1222930"/>
                    <a:gd name="connsiteX15" fmla="*/ 466724 w 776690"/>
                    <a:gd name="connsiteY15" fmla="*/ 1222930 h 1222930"/>
                    <a:gd name="connsiteX16" fmla="*/ 344804 w 776690"/>
                    <a:gd name="connsiteY16" fmla="*/ 1177210 h 1222930"/>
                    <a:gd name="connsiteX17" fmla="*/ 177164 w 776690"/>
                    <a:gd name="connsiteY17" fmla="*/ 1123870 h 1222930"/>
                    <a:gd name="connsiteX18" fmla="*/ 207644 w 776690"/>
                    <a:gd name="connsiteY18" fmla="*/ 1040050 h 1222930"/>
                    <a:gd name="connsiteX19" fmla="*/ 131444 w 776690"/>
                    <a:gd name="connsiteY19" fmla="*/ 971470 h 1222930"/>
                    <a:gd name="connsiteX20" fmla="*/ 105522 w 776690"/>
                    <a:gd name="connsiteY20" fmla="*/ 1003152 h 1222930"/>
                    <a:gd name="connsiteX21" fmla="*/ 76200 w 776690"/>
                    <a:gd name="connsiteY21" fmla="*/ 926702 h 1222930"/>
                    <a:gd name="connsiteX22" fmla="*/ 76200 w 776690"/>
                    <a:gd name="connsiteY22" fmla="*/ 893366 h 1222930"/>
                    <a:gd name="connsiteX23" fmla="*/ 4762 w 776690"/>
                    <a:gd name="connsiteY23" fmla="*/ 845740 h 1222930"/>
                    <a:gd name="connsiteX24" fmla="*/ 80962 w 776690"/>
                    <a:gd name="connsiteY24" fmla="*/ 726678 h 1222930"/>
                    <a:gd name="connsiteX25" fmla="*/ 66674 w 776690"/>
                    <a:gd name="connsiteY25" fmla="*/ 688578 h 1222930"/>
                    <a:gd name="connsiteX26" fmla="*/ 0 w 776690"/>
                    <a:gd name="connsiteY26" fmla="*/ 683814 h 1222930"/>
                    <a:gd name="connsiteX27" fmla="*/ 0 w 776690"/>
                    <a:gd name="connsiteY27" fmla="*/ 626666 h 1222930"/>
                    <a:gd name="connsiteX28" fmla="*/ 76200 w 776690"/>
                    <a:gd name="connsiteY28" fmla="*/ 617140 h 1222930"/>
                    <a:gd name="connsiteX29" fmla="*/ 200024 w 776690"/>
                    <a:gd name="connsiteY29" fmla="*/ 531414 h 1222930"/>
                    <a:gd name="connsiteX30" fmla="*/ 138112 w 776690"/>
                    <a:gd name="connsiteY30" fmla="*/ 402828 h 1222930"/>
                    <a:gd name="connsiteX31" fmla="*/ 71436 w 776690"/>
                    <a:gd name="connsiteY31" fmla="*/ 355202 h 1222930"/>
                    <a:gd name="connsiteX32" fmla="*/ 71436 w 776690"/>
                    <a:gd name="connsiteY32" fmla="*/ 207566 h 1222930"/>
                    <a:gd name="connsiteX33" fmla="*/ 176212 w 776690"/>
                    <a:gd name="connsiteY33" fmla="*/ 174228 h 1222930"/>
                    <a:gd name="connsiteX34" fmla="*/ 180974 w 776690"/>
                    <a:gd name="connsiteY34" fmla="*/ 121840 h 1222930"/>
                    <a:gd name="connsiteX35" fmla="*/ 252412 w 776690"/>
                    <a:gd name="connsiteY35" fmla="*/ 121840 h 1222930"/>
                    <a:gd name="connsiteX36" fmla="*/ 295274 w 776690"/>
                    <a:gd name="connsiteY36" fmla="*/ 212328 h 1222930"/>
                    <a:gd name="connsiteX37" fmla="*/ 404812 w 776690"/>
                    <a:gd name="connsiteY37" fmla="*/ 112314 h 1222930"/>
                    <a:gd name="connsiteX38" fmla="*/ 404812 w 776690"/>
                    <a:gd name="connsiteY38" fmla="*/ 50402 h 1222930"/>
                    <a:gd name="connsiteX39" fmla="*/ 494662 w 776690"/>
                    <a:gd name="connsiteY39" fmla="*/ 0 h 122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776690" h="1222930">
                      <a:moveTo>
                        <a:pt x="494662" y="0"/>
                      </a:moveTo>
                      <a:lnTo>
                        <a:pt x="542924" y="90090"/>
                      </a:lnTo>
                      <a:lnTo>
                        <a:pt x="587374" y="102790"/>
                      </a:lnTo>
                      <a:lnTo>
                        <a:pt x="549274" y="293290"/>
                      </a:lnTo>
                      <a:lnTo>
                        <a:pt x="600074" y="401240"/>
                      </a:lnTo>
                      <a:lnTo>
                        <a:pt x="650874" y="426640"/>
                      </a:lnTo>
                      <a:lnTo>
                        <a:pt x="733424" y="547290"/>
                      </a:lnTo>
                      <a:lnTo>
                        <a:pt x="758824" y="725090"/>
                      </a:lnTo>
                      <a:lnTo>
                        <a:pt x="708024" y="820340"/>
                      </a:lnTo>
                      <a:lnTo>
                        <a:pt x="765174" y="909240"/>
                      </a:lnTo>
                      <a:lnTo>
                        <a:pt x="776690" y="915522"/>
                      </a:lnTo>
                      <a:lnTo>
                        <a:pt x="725804" y="956230"/>
                      </a:lnTo>
                      <a:lnTo>
                        <a:pt x="596264" y="1001950"/>
                      </a:lnTo>
                      <a:lnTo>
                        <a:pt x="535304" y="1070530"/>
                      </a:lnTo>
                      <a:lnTo>
                        <a:pt x="520064" y="1215310"/>
                      </a:lnTo>
                      <a:lnTo>
                        <a:pt x="466724" y="1222930"/>
                      </a:lnTo>
                      <a:lnTo>
                        <a:pt x="344804" y="1177210"/>
                      </a:lnTo>
                      <a:lnTo>
                        <a:pt x="177164" y="1123870"/>
                      </a:lnTo>
                      <a:lnTo>
                        <a:pt x="207644" y="1040050"/>
                      </a:lnTo>
                      <a:lnTo>
                        <a:pt x="131444" y="971470"/>
                      </a:lnTo>
                      <a:lnTo>
                        <a:pt x="105522" y="1003152"/>
                      </a:lnTo>
                      <a:lnTo>
                        <a:pt x="76200" y="926702"/>
                      </a:lnTo>
                      <a:lnTo>
                        <a:pt x="76200" y="893366"/>
                      </a:lnTo>
                      <a:lnTo>
                        <a:pt x="4762" y="845740"/>
                      </a:lnTo>
                      <a:lnTo>
                        <a:pt x="80962" y="726678"/>
                      </a:lnTo>
                      <a:lnTo>
                        <a:pt x="66674" y="688578"/>
                      </a:lnTo>
                      <a:lnTo>
                        <a:pt x="0" y="683814"/>
                      </a:lnTo>
                      <a:lnTo>
                        <a:pt x="0" y="626666"/>
                      </a:lnTo>
                      <a:lnTo>
                        <a:pt x="76200" y="617140"/>
                      </a:lnTo>
                      <a:lnTo>
                        <a:pt x="200024" y="531414"/>
                      </a:lnTo>
                      <a:lnTo>
                        <a:pt x="138112" y="402828"/>
                      </a:lnTo>
                      <a:lnTo>
                        <a:pt x="71436" y="355202"/>
                      </a:lnTo>
                      <a:lnTo>
                        <a:pt x="71436" y="207566"/>
                      </a:lnTo>
                      <a:lnTo>
                        <a:pt x="176212" y="174228"/>
                      </a:lnTo>
                      <a:lnTo>
                        <a:pt x="180974" y="121840"/>
                      </a:lnTo>
                      <a:lnTo>
                        <a:pt x="252412" y="121840"/>
                      </a:lnTo>
                      <a:lnTo>
                        <a:pt x="295274" y="212328"/>
                      </a:lnTo>
                      <a:lnTo>
                        <a:pt x="404812" y="112314"/>
                      </a:lnTo>
                      <a:lnTo>
                        <a:pt x="404812" y="50402"/>
                      </a:lnTo>
                      <a:lnTo>
                        <a:pt x="49466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76CA5D9D-A04F-4CFC-A560-16847DF01C55}"/>
                    </a:ext>
                  </a:extLst>
                </p:cNvPr>
                <p:cNvSpPr/>
                <p:nvPr/>
              </p:nvSpPr>
              <p:spPr>
                <a:xfrm>
                  <a:off x="20421600" y="32570738"/>
                  <a:ext cx="938212" cy="957262"/>
                </a:xfrm>
                <a:custGeom>
                  <a:avLst/>
                  <a:gdLst>
                    <a:gd name="connsiteX0" fmla="*/ 195264 w 938212"/>
                    <a:gd name="connsiteY0" fmla="*/ 0 h 957262"/>
                    <a:gd name="connsiteX1" fmla="*/ 323850 w 938212"/>
                    <a:gd name="connsiteY1" fmla="*/ 57150 h 957262"/>
                    <a:gd name="connsiteX2" fmla="*/ 466724 w 938212"/>
                    <a:gd name="connsiteY2" fmla="*/ 123826 h 957262"/>
                    <a:gd name="connsiteX3" fmla="*/ 552450 w 938212"/>
                    <a:gd name="connsiteY3" fmla="*/ 123826 h 957262"/>
                    <a:gd name="connsiteX4" fmla="*/ 581024 w 938212"/>
                    <a:gd name="connsiteY4" fmla="*/ 90486 h 957262"/>
                    <a:gd name="connsiteX5" fmla="*/ 666750 w 938212"/>
                    <a:gd name="connsiteY5" fmla="*/ 147638 h 957262"/>
                    <a:gd name="connsiteX6" fmla="*/ 709612 w 938212"/>
                    <a:gd name="connsiteY6" fmla="*/ 157162 h 957262"/>
                    <a:gd name="connsiteX7" fmla="*/ 709612 w 938212"/>
                    <a:gd name="connsiteY7" fmla="*/ 190500 h 957262"/>
                    <a:gd name="connsiteX8" fmla="*/ 614364 w 938212"/>
                    <a:gd name="connsiteY8" fmla="*/ 300038 h 957262"/>
                    <a:gd name="connsiteX9" fmla="*/ 661988 w 938212"/>
                    <a:gd name="connsiteY9" fmla="*/ 366712 h 957262"/>
                    <a:gd name="connsiteX10" fmla="*/ 714376 w 938212"/>
                    <a:gd name="connsiteY10" fmla="*/ 385762 h 957262"/>
                    <a:gd name="connsiteX11" fmla="*/ 785812 w 938212"/>
                    <a:gd name="connsiteY11" fmla="*/ 342900 h 957262"/>
                    <a:gd name="connsiteX12" fmla="*/ 814388 w 938212"/>
                    <a:gd name="connsiteY12" fmla="*/ 404812 h 957262"/>
                    <a:gd name="connsiteX13" fmla="*/ 823912 w 938212"/>
                    <a:gd name="connsiteY13" fmla="*/ 504826 h 957262"/>
                    <a:gd name="connsiteX14" fmla="*/ 938212 w 938212"/>
                    <a:gd name="connsiteY14" fmla="*/ 581026 h 957262"/>
                    <a:gd name="connsiteX15" fmla="*/ 890588 w 938212"/>
                    <a:gd name="connsiteY15" fmla="*/ 642938 h 957262"/>
                    <a:gd name="connsiteX16" fmla="*/ 927754 w 938212"/>
                    <a:gd name="connsiteY16" fmla="*/ 719922 h 957262"/>
                    <a:gd name="connsiteX17" fmla="*/ 845820 w 938212"/>
                    <a:gd name="connsiteY17" fmla="*/ 743902 h 957262"/>
                    <a:gd name="connsiteX18" fmla="*/ 731520 w 938212"/>
                    <a:gd name="connsiteY18" fmla="*/ 743902 h 957262"/>
                    <a:gd name="connsiteX19" fmla="*/ 678180 w 938212"/>
                    <a:gd name="connsiteY19" fmla="*/ 896302 h 957262"/>
                    <a:gd name="connsiteX20" fmla="*/ 609600 w 938212"/>
                    <a:gd name="connsiteY20" fmla="*/ 957262 h 957262"/>
                    <a:gd name="connsiteX21" fmla="*/ 486510 w 938212"/>
                    <a:gd name="connsiteY21" fmla="*/ 936246 h 957262"/>
                    <a:gd name="connsiteX22" fmla="*/ 466724 w 938212"/>
                    <a:gd name="connsiteY22" fmla="*/ 890586 h 957262"/>
                    <a:gd name="connsiteX23" fmla="*/ 300038 w 938212"/>
                    <a:gd name="connsiteY23" fmla="*/ 852486 h 957262"/>
                    <a:gd name="connsiteX24" fmla="*/ 257176 w 938212"/>
                    <a:gd name="connsiteY24" fmla="*/ 781050 h 957262"/>
                    <a:gd name="connsiteX25" fmla="*/ 185738 w 938212"/>
                    <a:gd name="connsiteY25" fmla="*/ 733426 h 957262"/>
                    <a:gd name="connsiteX26" fmla="*/ 171450 w 938212"/>
                    <a:gd name="connsiteY26" fmla="*/ 628650 h 957262"/>
                    <a:gd name="connsiteX27" fmla="*/ 142876 w 938212"/>
                    <a:gd name="connsiteY27" fmla="*/ 590550 h 957262"/>
                    <a:gd name="connsiteX28" fmla="*/ 161924 w 938212"/>
                    <a:gd name="connsiteY28" fmla="*/ 557212 h 957262"/>
                    <a:gd name="connsiteX29" fmla="*/ 152400 w 938212"/>
                    <a:gd name="connsiteY29" fmla="*/ 481012 h 957262"/>
                    <a:gd name="connsiteX30" fmla="*/ 219076 w 938212"/>
                    <a:gd name="connsiteY30" fmla="*/ 461962 h 957262"/>
                    <a:gd name="connsiteX31" fmla="*/ 95250 w 938212"/>
                    <a:gd name="connsiteY31" fmla="*/ 247650 h 957262"/>
                    <a:gd name="connsiteX32" fmla="*/ 14288 w 938212"/>
                    <a:gd name="connsiteY32" fmla="*/ 228600 h 957262"/>
                    <a:gd name="connsiteX33" fmla="*/ 0 w 938212"/>
                    <a:gd name="connsiteY33" fmla="*/ 142874 h 957262"/>
                    <a:gd name="connsiteX34" fmla="*/ 95250 w 938212"/>
                    <a:gd name="connsiteY34" fmla="*/ 119062 h 957262"/>
                    <a:gd name="connsiteX35" fmla="*/ 114300 w 938212"/>
                    <a:gd name="connsiteY35" fmla="*/ 14286 h 957262"/>
                    <a:gd name="connsiteX36" fmla="*/ 161924 w 938212"/>
                    <a:gd name="connsiteY36" fmla="*/ 14286 h 957262"/>
                    <a:gd name="connsiteX37" fmla="*/ 195264 w 938212"/>
                    <a:gd name="connsiteY37" fmla="*/ 0 h 957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938212" h="957262">
                      <a:moveTo>
                        <a:pt x="195264" y="0"/>
                      </a:moveTo>
                      <a:lnTo>
                        <a:pt x="323850" y="57150"/>
                      </a:lnTo>
                      <a:lnTo>
                        <a:pt x="466724" y="123826"/>
                      </a:lnTo>
                      <a:lnTo>
                        <a:pt x="552450" y="123826"/>
                      </a:lnTo>
                      <a:lnTo>
                        <a:pt x="581024" y="90486"/>
                      </a:lnTo>
                      <a:lnTo>
                        <a:pt x="666750" y="147638"/>
                      </a:lnTo>
                      <a:lnTo>
                        <a:pt x="709612" y="157162"/>
                      </a:lnTo>
                      <a:lnTo>
                        <a:pt x="709612" y="190500"/>
                      </a:lnTo>
                      <a:lnTo>
                        <a:pt x="614364" y="300038"/>
                      </a:lnTo>
                      <a:lnTo>
                        <a:pt x="661988" y="366712"/>
                      </a:lnTo>
                      <a:lnTo>
                        <a:pt x="714376" y="385762"/>
                      </a:lnTo>
                      <a:lnTo>
                        <a:pt x="785812" y="342900"/>
                      </a:lnTo>
                      <a:lnTo>
                        <a:pt x="814388" y="404812"/>
                      </a:lnTo>
                      <a:lnTo>
                        <a:pt x="823912" y="504826"/>
                      </a:lnTo>
                      <a:lnTo>
                        <a:pt x="938212" y="581026"/>
                      </a:lnTo>
                      <a:lnTo>
                        <a:pt x="890588" y="642938"/>
                      </a:lnTo>
                      <a:lnTo>
                        <a:pt x="927754" y="719922"/>
                      </a:lnTo>
                      <a:lnTo>
                        <a:pt x="845820" y="743902"/>
                      </a:lnTo>
                      <a:lnTo>
                        <a:pt x="731520" y="743902"/>
                      </a:lnTo>
                      <a:lnTo>
                        <a:pt x="678180" y="896302"/>
                      </a:lnTo>
                      <a:lnTo>
                        <a:pt x="609600" y="957262"/>
                      </a:lnTo>
                      <a:lnTo>
                        <a:pt x="486510" y="936246"/>
                      </a:lnTo>
                      <a:lnTo>
                        <a:pt x="466724" y="890586"/>
                      </a:lnTo>
                      <a:lnTo>
                        <a:pt x="300038" y="852486"/>
                      </a:lnTo>
                      <a:lnTo>
                        <a:pt x="257176" y="781050"/>
                      </a:lnTo>
                      <a:lnTo>
                        <a:pt x="185738" y="733426"/>
                      </a:lnTo>
                      <a:lnTo>
                        <a:pt x="171450" y="628650"/>
                      </a:lnTo>
                      <a:lnTo>
                        <a:pt x="142876" y="590550"/>
                      </a:lnTo>
                      <a:lnTo>
                        <a:pt x="161924" y="557212"/>
                      </a:lnTo>
                      <a:lnTo>
                        <a:pt x="152400" y="481012"/>
                      </a:lnTo>
                      <a:lnTo>
                        <a:pt x="219076" y="461962"/>
                      </a:lnTo>
                      <a:lnTo>
                        <a:pt x="95250" y="247650"/>
                      </a:lnTo>
                      <a:lnTo>
                        <a:pt x="14288" y="228600"/>
                      </a:lnTo>
                      <a:lnTo>
                        <a:pt x="0" y="142874"/>
                      </a:lnTo>
                      <a:lnTo>
                        <a:pt x="95250" y="119062"/>
                      </a:lnTo>
                      <a:lnTo>
                        <a:pt x="114300" y="14286"/>
                      </a:lnTo>
                      <a:lnTo>
                        <a:pt x="161924" y="14286"/>
                      </a:lnTo>
                      <a:lnTo>
                        <a:pt x="1952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DAB75CF8-FA4A-4184-A3E3-C76B1C6BA222}"/>
                    </a:ext>
                  </a:extLst>
                </p:cNvPr>
                <p:cNvSpPr/>
                <p:nvPr/>
              </p:nvSpPr>
              <p:spPr>
                <a:xfrm>
                  <a:off x="19378230" y="33532764"/>
                  <a:ext cx="846336" cy="498156"/>
                </a:xfrm>
                <a:custGeom>
                  <a:avLst/>
                  <a:gdLst>
                    <a:gd name="connsiteX0" fmla="*/ 743334 w 846336"/>
                    <a:gd name="connsiteY0" fmla="*/ 0 h 498156"/>
                    <a:gd name="connsiteX1" fmla="*/ 762382 w 846336"/>
                    <a:gd name="connsiteY1" fmla="*/ 138112 h 498156"/>
                    <a:gd name="connsiteX2" fmla="*/ 846336 w 846336"/>
                    <a:gd name="connsiteY2" fmla="*/ 229936 h 498156"/>
                    <a:gd name="connsiteX3" fmla="*/ 769050 w 846336"/>
                    <a:gd name="connsiteY3" fmla="*/ 338136 h 498156"/>
                    <a:gd name="connsiteX4" fmla="*/ 555690 w 846336"/>
                    <a:gd name="connsiteY4" fmla="*/ 338136 h 498156"/>
                    <a:gd name="connsiteX5" fmla="*/ 395670 w 846336"/>
                    <a:gd name="connsiteY5" fmla="*/ 467676 h 498156"/>
                    <a:gd name="connsiteX6" fmla="*/ 311850 w 846336"/>
                    <a:gd name="connsiteY6" fmla="*/ 421956 h 498156"/>
                    <a:gd name="connsiteX7" fmla="*/ 288990 w 846336"/>
                    <a:gd name="connsiteY7" fmla="*/ 414336 h 498156"/>
                    <a:gd name="connsiteX8" fmla="*/ 189930 w 846336"/>
                    <a:gd name="connsiteY8" fmla="*/ 498156 h 498156"/>
                    <a:gd name="connsiteX9" fmla="*/ 106110 w 846336"/>
                    <a:gd name="connsiteY9" fmla="*/ 444816 h 498156"/>
                    <a:gd name="connsiteX10" fmla="*/ 159450 w 846336"/>
                    <a:gd name="connsiteY10" fmla="*/ 376236 h 498156"/>
                    <a:gd name="connsiteX11" fmla="*/ 45150 w 846336"/>
                    <a:gd name="connsiteY11" fmla="*/ 315276 h 498156"/>
                    <a:gd name="connsiteX12" fmla="*/ 0 w 846336"/>
                    <a:gd name="connsiteY12" fmla="*/ 206916 h 498156"/>
                    <a:gd name="connsiteX13" fmla="*/ 43246 w 846336"/>
                    <a:gd name="connsiteY13" fmla="*/ 90484 h 498156"/>
                    <a:gd name="connsiteX14" fmla="*/ 186120 w 846336"/>
                    <a:gd name="connsiteY14" fmla="*/ 47624 h 498156"/>
                    <a:gd name="connsiteX15" fmla="*/ 252794 w 846336"/>
                    <a:gd name="connsiteY15" fmla="*/ 90484 h 498156"/>
                    <a:gd name="connsiteX16" fmla="*/ 271846 w 846336"/>
                    <a:gd name="connsiteY16" fmla="*/ 66676 h 498156"/>
                    <a:gd name="connsiteX17" fmla="*/ 424246 w 846336"/>
                    <a:gd name="connsiteY17" fmla="*/ 71436 h 498156"/>
                    <a:gd name="connsiteX18" fmla="*/ 467108 w 846336"/>
                    <a:gd name="connsiteY18" fmla="*/ 128588 h 498156"/>
                    <a:gd name="connsiteX19" fmla="*/ 581408 w 846336"/>
                    <a:gd name="connsiteY19" fmla="*/ 47624 h 498156"/>
                    <a:gd name="connsiteX20" fmla="*/ 633794 w 846336"/>
                    <a:gd name="connsiteY20" fmla="*/ 80960 h 498156"/>
                    <a:gd name="connsiteX21" fmla="*/ 657608 w 846336"/>
                    <a:gd name="connsiteY21" fmla="*/ 23812 h 498156"/>
                    <a:gd name="connsiteX22" fmla="*/ 743334 w 846336"/>
                    <a:gd name="connsiteY22" fmla="*/ 0 h 49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46336" h="498156">
                      <a:moveTo>
                        <a:pt x="743334" y="0"/>
                      </a:moveTo>
                      <a:lnTo>
                        <a:pt x="762382" y="138112"/>
                      </a:lnTo>
                      <a:lnTo>
                        <a:pt x="846336" y="229936"/>
                      </a:lnTo>
                      <a:lnTo>
                        <a:pt x="769050" y="338136"/>
                      </a:lnTo>
                      <a:lnTo>
                        <a:pt x="555690" y="338136"/>
                      </a:lnTo>
                      <a:lnTo>
                        <a:pt x="395670" y="467676"/>
                      </a:lnTo>
                      <a:cubicBezTo>
                        <a:pt x="317292" y="420648"/>
                        <a:pt x="349090" y="421956"/>
                        <a:pt x="311850" y="421956"/>
                      </a:cubicBezTo>
                      <a:lnTo>
                        <a:pt x="288990" y="414336"/>
                      </a:lnTo>
                      <a:lnTo>
                        <a:pt x="189930" y="498156"/>
                      </a:lnTo>
                      <a:lnTo>
                        <a:pt x="106110" y="444816"/>
                      </a:lnTo>
                      <a:lnTo>
                        <a:pt x="159450" y="376236"/>
                      </a:lnTo>
                      <a:lnTo>
                        <a:pt x="45150" y="315276"/>
                      </a:lnTo>
                      <a:lnTo>
                        <a:pt x="0" y="206916"/>
                      </a:lnTo>
                      <a:lnTo>
                        <a:pt x="43246" y="90484"/>
                      </a:lnTo>
                      <a:lnTo>
                        <a:pt x="186120" y="47624"/>
                      </a:lnTo>
                      <a:lnTo>
                        <a:pt x="252794" y="90484"/>
                      </a:lnTo>
                      <a:lnTo>
                        <a:pt x="271846" y="66676"/>
                      </a:lnTo>
                      <a:lnTo>
                        <a:pt x="424246" y="71436"/>
                      </a:lnTo>
                      <a:lnTo>
                        <a:pt x="467108" y="128588"/>
                      </a:lnTo>
                      <a:lnTo>
                        <a:pt x="581408" y="47624"/>
                      </a:lnTo>
                      <a:lnTo>
                        <a:pt x="633794" y="80960"/>
                      </a:lnTo>
                      <a:lnTo>
                        <a:pt x="657608" y="23812"/>
                      </a:lnTo>
                      <a:lnTo>
                        <a:pt x="74333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A8A8B3F5-C30A-4018-8874-59B799EBF4EC}"/>
                    </a:ext>
                  </a:extLst>
                </p:cNvPr>
                <p:cNvSpPr/>
                <p:nvPr/>
              </p:nvSpPr>
              <p:spPr>
                <a:xfrm>
                  <a:off x="19754850" y="31013400"/>
                  <a:ext cx="1447150" cy="1495424"/>
                </a:xfrm>
                <a:custGeom>
                  <a:avLst/>
                  <a:gdLst>
                    <a:gd name="connsiteX0" fmla="*/ 604838 w 1447150"/>
                    <a:gd name="connsiteY0" fmla="*/ 0 h 1495424"/>
                    <a:gd name="connsiteX1" fmla="*/ 628650 w 1447150"/>
                    <a:gd name="connsiteY1" fmla="*/ 23812 h 1495424"/>
                    <a:gd name="connsiteX2" fmla="*/ 623888 w 1447150"/>
                    <a:gd name="connsiteY2" fmla="*/ 61912 h 1495424"/>
                    <a:gd name="connsiteX3" fmla="*/ 609600 w 1447150"/>
                    <a:gd name="connsiteY3" fmla="*/ 133350 h 1495424"/>
                    <a:gd name="connsiteX4" fmla="*/ 647700 w 1447150"/>
                    <a:gd name="connsiteY4" fmla="*/ 319088 h 1495424"/>
                    <a:gd name="connsiteX5" fmla="*/ 685800 w 1447150"/>
                    <a:gd name="connsiteY5" fmla="*/ 323850 h 1495424"/>
                    <a:gd name="connsiteX6" fmla="*/ 790574 w 1447150"/>
                    <a:gd name="connsiteY6" fmla="*/ 452438 h 1495424"/>
                    <a:gd name="connsiteX7" fmla="*/ 752474 w 1447150"/>
                    <a:gd name="connsiteY7" fmla="*/ 523876 h 1495424"/>
                    <a:gd name="connsiteX8" fmla="*/ 981074 w 1447150"/>
                    <a:gd name="connsiteY8" fmla="*/ 781050 h 1495424"/>
                    <a:gd name="connsiteX9" fmla="*/ 1033462 w 1447150"/>
                    <a:gd name="connsiteY9" fmla="*/ 719138 h 1495424"/>
                    <a:gd name="connsiteX10" fmla="*/ 1195388 w 1447150"/>
                    <a:gd name="connsiteY10" fmla="*/ 819150 h 1495424"/>
                    <a:gd name="connsiteX11" fmla="*/ 1185862 w 1447150"/>
                    <a:gd name="connsiteY11" fmla="*/ 881064 h 1495424"/>
                    <a:gd name="connsiteX12" fmla="*/ 1271588 w 1447150"/>
                    <a:gd name="connsiteY12" fmla="*/ 947738 h 1495424"/>
                    <a:gd name="connsiteX13" fmla="*/ 1304926 w 1447150"/>
                    <a:gd name="connsiteY13" fmla="*/ 900112 h 1495424"/>
                    <a:gd name="connsiteX14" fmla="*/ 1438274 w 1447150"/>
                    <a:gd name="connsiteY14" fmla="*/ 885824 h 1495424"/>
                    <a:gd name="connsiteX15" fmla="*/ 1447150 w 1447150"/>
                    <a:gd name="connsiteY15" fmla="*/ 1010082 h 1495424"/>
                    <a:gd name="connsiteX16" fmla="*/ 1419226 w 1447150"/>
                    <a:gd name="connsiteY16" fmla="*/ 1028700 h 1495424"/>
                    <a:gd name="connsiteX17" fmla="*/ 1419226 w 1447150"/>
                    <a:gd name="connsiteY17" fmla="*/ 1176338 h 1495424"/>
                    <a:gd name="connsiteX18" fmla="*/ 1376362 w 1447150"/>
                    <a:gd name="connsiteY18" fmla="*/ 1257300 h 1495424"/>
                    <a:gd name="connsiteX19" fmla="*/ 1404938 w 1447150"/>
                    <a:gd name="connsiteY19" fmla="*/ 1300164 h 1495424"/>
                    <a:gd name="connsiteX20" fmla="*/ 1281114 w 1447150"/>
                    <a:gd name="connsiteY20" fmla="*/ 1319212 h 1495424"/>
                    <a:gd name="connsiteX21" fmla="*/ 1147762 w 1447150"/>
                    <a:gd name="connsiteY21" fmla="*/ 1228724 h 1495424"/>
                    <a:gd name="connsiteX22" fmla="*/ 1033462 w 1447150"/>
                    <a:gd name="connsiteY22" fmla="*/ 1252538 h 1495424"/>
                    <a:gd name="connsiteX23" fmla="*/ 1023938 w 1447150"/>
                    <a:gd name="connsiteY23" fmla="*/ 1319212 h 1495424"/>
                    <a:gd name="connsiteX24" fmla="*/ 962026 w 1447150"/>
                    <a:gd name="connsiteY24" fmla="*/ 1314450 h 1495424"/>
                    <a:gd name="connsiteX25" fmla="*/ 933450 w 1447150"/>
                    <a:gd name="connsiteY25" fmla="*/ 1228724 h 1495424"/>
                    <a:gd name="connsiteX26" fmla="*/ 781050 w 1447150"/>
                    <a:gd name="connsiteY26" fmla="*/ 1204912 h 1495424"/>
                    <a:gd name="connsiteX27" fmla="*/ 738188 w 1447150"/>
                    <a:gd name="connsiteY27" fmla="*/ 1409700 h 1495424"/>
                    <a:gd name="connsiteX28" fmla="*/ 628650 w 1447150"/>
                    <a:gd name="connsiteY28" fmla="*/ 1495424 h 1495424"/>
                    <a:gd name="connsiteX29" fmla="*/ 504826 w 1447150"/>
                    <a:gd name="connsiteY29" fmla="*/ 1428750 h 1495424"/>
                    <a:gd name="connsiteX30" fmla="*/ 502406 w 1447150"/>
                    <a:gd name="connsiteY30" fmla="*/ 1428280 h 1495424"/>
                    <a:gd name="connsiteX31" fmla="*/ 504826 w 1447150"/>
                    <a:gd name="connsiteY31" fmla="*/ 1423988 h 1495424"/>
                    <a:gd name="connsiteX32" fmla="*/ 442914 w 1447150"/>
                    <a:gd name="connsiteY32" fmla="*/ 1362076 h 1495424"/>
                    <a:gd name="connsiteX33" fmla="*/ 528638 w 1447150"/>
                    <a:gd name="connsiteY33" fmla="*/ 1266824 h 1495424"/>
                    <a:gd name="connsiteX34" fmla="*/ 528638 w 1447150"/>
                    <a:gd name="connsiteY34" fmla="*/ 1171576 h 1495424"/>
                    <a:gd name="connsiteX35" fmla="*/ 414338 w 1447150"/>
                    <a:gd name="connsiteY35" fmla="*/ 1143000 h 1495424"/>
                    <a:gd name="connsiteX36" fmla="*/ 476250 w 1447150"/>
                    <a:gd name="connsiteY36" fmla="*/ 995364 h 1495424"/>
                    <a:gd name="connsiteX37" fmla="*/ 409574 w 1447150"/>
                    <a:gd name="connsiteY37" fmla="*/ 952500 h 1495424"/>
                    <a:gd name="connsiteX38" fmla="*/ 452438 w 1447150"/>
                    <a:gd name="connsiteY38" fmla="*/ 871538 h 1495424"/>
                    <a:gd name="connsiteX39" fmla="*/ 457200 w 1447150"/>
                    <a:gd name="connsiteY39" fmla="*/ 766764 h 1495424"/>
                    <a:gd name="connsiteX40" fmla="*/ 223838 w 1447150"/>
                    <a:gd name="connsiteY40" fmla="*/ 728664 h 1495424"/>
                    <a:gd name="connsiteX41" fmla="*/ 219074 w 1447150"/>
                    <a:gd name="connsiteY41" fmla="*/ 681038 h 1495424"/>
                    <a:gd name="connsiteX42" fmla="*/ 276226 w 1447150"/>
                    <a:gd name="connsiteY42" fmla="*/ 657224 h 1495424"/>
                    <a:gd name="connsiteX43" fmla="*/ 256382 w 1447150"/>
                    <a:gd name="connsiteY43" fmla="*/ 609600 h 1495424"/>
                    <a:gd name="connsiteX44" fmla="*/ 257174 w 1447150"/>
                    <a:gd name="connsiteY44" fmla="*/ 609600 h 1495424"/>
                    <a:gd name="connsiteX45" fmla="*/ 247650 w 1447150"/>
                    <a:gd name="connsiteY45" fmla="*/ 504824 h 1495424"/>
                    <a:gd name="connsiteX46" fmla="*/ 0 w 1447150"/>
                    <a:gd name="connsiteY46" fmla="*/ 419100 h 1495424"/>
                    <a:gd name="connsiteX47" fmla="*/ 152400 w 1447150"/>
                    <a:gd name="connsiteY47" fmla="*/ 209548 h 1495424"/>
                    <a:gd name="connsiteX48" fmla="*/ 276226 w 1447150"/>
                    <a:gd name="connsiteY48" fmla="*/ 209548 h 1495424"/>
                    <a:gd name="connsiteX49" fmla="*/ 381000 w 1447150"/>
                    <a:gd name="connsiteY49" fmla="*/ 142876 h 1495424"/>
                    <a:gd name="connsiteX50" fmla="*/ 438150 w 1447150"/>
                    <a:gd name="connsiteY50" fmla="*/ 47624 h 1495424"/>
                    <a:gd name="connsiteX51" fmla="*/ 464402 w 1447150"/>
                    <a:gd name="connsiteY51" fmla="*/ 13872 h 1495424"/>
                    <a:gd name="connsiteX52" fmla="*/ 471488 w 1447150"/>
                    <a:gd name="connsiteY52" fmla="*/ 42864 h 1495424"/>
                    <a:gd name="connsiteX53" fmla="*/ 557214 w 1447150"/>
                    <a:gd name="connsiteY53" fmla="*/ 42864 h 1495424"/>
                    <a:gd name="connsiteX54" fmla="*/ 604838 w 1447150"/>
                    <a:gd name="connsiteY54" fmla="*/ 0 h 1495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447150" h="1495424">
                      <a:moveTo>
                        <a:pt x="604838" y="0"/>
                      </a:moveTo>
                      <a:lnTo>
                        <a:pt x="628650" y="23812"/>
                      </a:lnTo>
                      <a:lnTo>
                        <a:pt x="623888" y="61912"/>
                      </a:lnTo>
                      <a:lnTo>
                        <a:pt x="609600" y="133350"/>
                      </a:lnTo>
                      <a:lnTo>
                        <a:pt x="647700" y="319088"/>
                      </a:lnTo>
                      <a:lnTo>
                        <a:pt x="685800" y="323850"/>
                      </a:lnTo>
                      <a:lnTo>
                        <a:pt x="790574" y="452438"/>
                      </a:lnTo>
                      <a:lnTo>
                        <a:pt x="752474" y="523876"/>
                      </a:lnTo>
                      <a:lnTo>
                        <a:pt x="981074" y="781050"/>
                      </a:lnTo>
                      <a:lnTo>
                        <a:pt x="1033462" y="719138"/>
                      </a:lnTo>
                      <a:lnTo>
                        <a:pt x="1195388" y="819150"/>
                      </a:lnTo>
                      <a:lnTo>
                        <a:pt x="1185862" y="881064"/>
                      </a:lnTo>
                      <a:lnTo>
                        <a:pt x="1271588" y="947738"/>
                      </a:lnTo>
                      <a:lnTo>
                        <a:pt x="1304926" y="900112"/>
                      </a:lnTo>
                      <a:lnTo>
                        <a:pt x="1438274" y="885824"/>
                      </a:lnTo>
                      <a:lnTo>
                        <a:pt x="1447150" y="1010082"/>
                      </a:lnTo>
                      <a:lnTo>
                        <a:pt x="1419226" y="1028700"/>
                      </a:lnTo>
                      <a:lnTo>
                        <a:pt x="1419226" y="1176338"/>
                      </a:lnTo>
                      <a:lnTo>
                        <a:pt x="1376362" y="1257300"/>
                      </a:lnTo>
                      <a:lnTo>
                        <a:pt x="1404938" y="1300164"/>
                      </a:lnTo>
                      <a:lnTo>
                        <a:pt x="1281114" y="1319212"/>
                      </a:lnTo>
                      <a:lnTo>
                        <a:pt x="1147762" y="1228724"/>
                      </a:lnTo>
                      <a:lnTo>
                        <a:pt x="1033462" y="1252538"/>
                      </a:lnTo>
                      <a:lnTo>
                        <a:pt x="1023938" y="1319212"/>
                      </a:lnTo>
                      <a:lnTo>
                        <a:pt x="962026" y="1314450"/>
                      </a:lnTo>
                      <a:lnTo>
                        <a:pt x="933450" y="1228724"/>
                      </a:lnTo>
                      <a:lnTo>
                        <a:pt x="781050" y="1204912"/>
                      </a:lnTo>
                      <a:lnTo>
                        <a:pt x="738188" y="1409700"/>
                      </a:lnTo>
                      <a:lnTo>
                        <a:pt x="628650" y="1495424"/>
                      </a:lnTo>
                      <a:lnTo>
                        <a:pt x="504826" y="1428750"/>
                      </a:lnTo>
                      <a:lnTo>
                        <a:pt x="502406" y="1428280"/>
                      </a:lnTo>
                      <a:lnTo>
                        <a:pt x="504826" y="1423988"/>
                      </a:lnTo>
                      <a:lnTo>
                        <a:pt x="442914" y="1362076"/>
                      </a:lnTo>
                      <a:lnTo>
                        <a:pt x="528638" y="1266824"/>
                      </a:lnTo>
                      <a:lnTo>
                        <a:pt x="528638" y="1171576"/>
                      </a:lnTo>
                      <a:lnTo>
                        <a:pt x="414338" y="1143000"/>
                      </a:lnTo>
                      <a:lnTo>
                        <a:pt x="476250" y="995364"/>
                      </a:lnTo>
                      <a:lnTo>
                        <a:pt x="409574" y="952500"/>
                      </a:lnTo>
                      <a:lnTo>
                        <a:pt x="452438" y="871538"/>
                      </a:lnTo>
                      <a:lnTo>
                        <a:pt x="457200" y="766764"/>
                      </a:lnTo>
                      <a:lnTo>
                        <a:pt x="223838" y="728664"/>
                      </a:lnTo>
                      <a:lnTo>
                        <a:pt x="219074" y="681038"/>
                      </a:lnTo>
                      <a:lnTo>
                        <a:pt x="276226" y="657224"/>
                      </a:lnTo>
                      <a:lnTo>
                        <a:pt x="256382" y="609600"/>
                      </a:lnTo>
                      <a:lnTo>
                        <a:pt x="257174" y="609600"/>
                      </a:lnTo>
                      <a:lnTo>
                        <a:pt x="247650" y="504824"/>
                      </a:lnTo>
                      <a:lnTo>
                        <a:pt x="0" y="419100"/>
                      </a:lnTo>
                      <a:lnTo>
                        <a:pt x="152400" y="209548"/>
                      </a:lnTo>
                      <a:lnTo>
                        <a:pt x="276226" y="209548"/>
                      </a:lnTo>
                      <a:lnTo>
                        <a:pt x="381000" y="142876"/>
                      </a:lnTo>
                      <a:lnTo>
                        <a:pt x="438150" y="47624"/>
                      </a:lnTo>
                      <a:lnTo>
                        <a:pt x="464402" y="13872"/>
                      </a:lnTo>
                      <a:lnTo>
                        <a:pt x="471488" y="42864"/>
                      </a:lnTo>
                      <a:lnTo>
                        <a:pt x="557214" y="42864"/>
                      </a:lnTo>
                      <a:lnTo>
                        <a:pt x="6048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CF93B37F-68C9-49AC-93B2-40685EC5110E}"/>
                    </a:ext>
                  </a:extLst>
                </p:cNvPr>
                <p:cNvSpPr/>
                <p:nvPr/>
              </p:nvSpPr>
              <p:spPr>
                <a:xfrm>
                  <a:off x="21278850" y="31551564"/>
                  <a:ext cx="755650" cy="828674"/>
                </a:xfrm>
                <a:custGeom>
                  <a:avLst/>
                  <a:gdLst>
                    <a:gd name="connsiteX0" fmla="*/ 257174 w 755650"/>
                    <a:gd name="connsiteY0" fmla="*/ 0 h 828674"/>
                    <a:gd name="connsiteX1" fmla="*/ 300038 w 755650"/>
                    <a:gd name="connsiteY1" fmla="*/ 85724 h 828674"/>
                    <a:gd name="connsiteX2" fmla="*/ 300038 w 755650"/>
                    <a:gd name="connsiteY2" fmla="*/ 180974 h 828674"/>
                    <a:gd name="connsiteX3" fmla="*/ 423862 w 755650"/>
                    <a:gd name="connsiteY3" fmla="*/ 104774 h 828674"/>
                    <a:gd name="connsiteX4" fmla="*/ 428626 w 755650"/>
                    <a:gd name="connsiteY4" fmla="*/ 52386 h 828674"/>
                    <a:gd name="connsiteX5" fmla="*/ 570538 w 755650"/>
                    <a:gd name="connsiteY5" fmla="*/ 52386 h 828674"/>
                    <a:gd name="connsiteX6" fmla="*/ 603250 w 755650"/>
                    <a:gd name="connsiteY6" fmla="*/ 115886 h 828674"/>
                    <a:gd name="connsiteX7" fmla="*/ 755650 w 755650"/>
                    <a:gd name="connsiteY7" fmla="*/ 185736 h 828674"/>
                    <a:gd name="connsiteX8" fmla="*/ 685800 w 755650"/>
                    <a:gd name="connsiteY8" fmla="*/ 528636 h 828674"/>
                    <a:gd name="connsiteX9" fmla="*/ 732788 w 755650"/>
                    <a:gd name="connsiteY9" fmla="*/ 616346 h 828674"/>
                    <a:gd name="connsiteX10" fmla="*/ 642938 w 755650"/>
                    <a:gd name="connsiteY10" fmla="*/ 666748 h 828674"/>
                    <a:gd name="connsiteX11" fmla="*/ 642938 w 755650"/>
                    <a:gd name="connsiteY11" fmla="*/ 728660 h 828674"/>
                    <a:gd name="connsiteX12" fmla="*/ 533400 w 755650"/>
                    <a:gd name="connsiteY12" fmla="*/ 828674 h 828674"/>
                    <a:gd name="connsiteX13" fmla="*/ 490538 w 755650"/>
                    <a:gd name="connsiteY13" fmla="*/ 738186 h 828674"/>
                    <a:gd name="connsiteX14" fmla="*/ 419100 w 755650"/>
                    <a:gd name="connsiteY14" fmla="*/ 738186 h 828674"/>
                    <a:gd name="connsiteX15" fmla="*/ 414338 w 755650"/>
                    <a:gd name="connsiteY15" fmla="*/ 790574 h 828674"/>
                    <a:gd name="connsiteX16" fmla="*/ 310566 w 755650"/>
                    <a:gd name="connsiteY16" fmla="*/ 823592 h 828674"/>
                    <a:gd name="connsiteX17" fmla="*/ 223838 w 755650"/>
                    <a:gd name="connsiteY17" fmla="*/ 776286 h 828674"/>
                    <a:gd name="connsiteX18" fmla="*/ 180974 w 755650"/>
                    <a:gd name="connsiteY18" fmla="*/ 661986 h 828674"/>
                    <a:gd name="connsiteX19" fmla="*/ 195262 w 755650"/>
                    <a:gd name="connsiteY19" fmla="*/ 623886 h 828674"/>
                    <a:gd name="connsiteX20" fmla="*/ 176214 w 755650"/>
                    <a:gd name="connsiteY20" fmla="*/ 557212 h 828674"/>
                    <a:gd name="connsiteX21" fmla="*/ 95250 w 755650"/>
                    <a:gd name="connsiteY21" fmla="*/ 514348 h 828674"/>
                    <a:gd name="connsiteX22" fmla="*/ 113856 w 755650"/>
                    <a:gd name="connsiteY22" fmla="*/ 360842 h 828674"/>
                    <a:gd name="connsiteX23" fmla="*/ 123826 w 755650"/>
                    <a:gd name="connsiteY23" fmla="*/ 357186 h 828674"/>
                    <a:gd name="connsiteX24" fmla="*/ 19050 w 755650"/>
                    <a:gd name="connsiteY24" fmla="*/ 276224 h 828674"/>
                    <a:gd name="connsiteX25" fmla="*/ 38100 w 755650"/>
                    <a:gd name="connsiteY25" fmla="*/ 233360 h 828674"/>
                    <a:gd name="connsiteX26" fmla="*/ 0 w 755650"/>
                    <a:gd name="connsiteY26" fmla="*/ 142874 h 828674"/>
                    <a:gd name="connsiteX27" fmla="*/ 76200 w 755650"/>
                    <a:gd name="connsiteY27" fmla="*/ 42860 h 828674"/>
                    <a:gd name="connsiteX28" fmla="*/ 147638 w 755650"/>
                    <a:gd name="connsiteY28" fmla="*/ 61912 h 828674"/>
                    <a:gd name="connsiteX29" fmla="*/ 185738 w 755650"/>
                    <a:gd name="connsiteY29" fmla="*/ 57148 h 828674"/>
                    <a:gd name="connsiteX30" fmla="*/ 257174 w 755650"/>
                    <a:gd name="connsiteY30" fmla="*/ 0 h 828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55650" h="828674">
                      <a:moveTo>
                        <a:pt x="257174" y="0"/>
                      </a:moveTo>
                      <a:lnTo>
                        <a:pt x="300038" y="85724"/>
                      </a:lnTo>
                      <a:lnTo>
                        <a:pt x="300038" y="180974"/>
                      </a:lnTo>
                      <a:lnTo>
                        <a:pt x="423862" y="104774"/>
                      </a:lnTo>
                      <a:lnTo>
                        <a:pt x="428626" y="52386"/>
                      </a:lnTo>
                      <a:lnTo>
                        <a:pt x="570538" y="52386"/>
                      </a:lnTo>
                      <a:lnTo>
                        <a:pt x="603250" y="115886"/>
                      </a:lnTo>
                      <a:lnTo>
                        <a:pt x="755650" y="185736"/>
                      </a:lnTo>
                      <a:lnTo>
                        <a:pt x="685800" y="528636"/>
                      </a:lnTo>
                      <a:lnTo>
                        <a:pt x="732788" y="616346"/>
                      </a:lnTo>
                      <a:lnTo>
                        <a:pt x="642938" y="666748"/>
                      </a:lnTo>
                      <a:lnTo>
                        <a:pt x="642938" y="728660"/>
                      </a:lnTo>
                      <a:lnTo>
                        <a:pt x="533400" y="828674"/>
                      </a:lnTo>
                      <a:lnTo>
                        <a:pt x="490538" y="738186"/>
                      </a:lnTo>
                      <a:lnTo>
                        <a:pt x="419100" y="738186"/>
                      </a:lnTo>
                      <a:lnTo>
                        <a:pt x="414338" y="790574"/>
                      </a:lnTo>
                      <a:lnTo>
                        <a:pt x="310566" y="823592"/>
                      </a:lnTo>
                      <a:lnTo>
                        <a:pt x="223838" y="776286"/>
                      </a:lnTo>
                      <a:lnTo>
                        <a:pt x="180974" y="661986"/>
                      </a:lnTo>
                      <a:lnTo>
                        <a:pt x="195262" y="623886"/>
                      </a:lnTo>
                      <a:lnTo>
                        <a:pt x="176214" y="557212"/>
                      </a:lnTo>
                      <a:lnTo>
                        <a:pt x="95250" y="514348"/>
                      </a:lnTo>
                      <a:lnTo>
                        <a:pt x="113856" y="360842"/>
                      </a:lnTo>
                      <a:lnTo>
                        <a:pt x="123826" y="357186"/>
                      </a:lnTo>
                      <a:lnTo>
                        <a:pt x="19050" y="276224"/>
                      </a:lnTo>
                      <a:lnTo>
                        <a:pt x="38100" y="233360"/>
                      </a:lnTo>
                      <a:lnTo>
                        <a:pt x="0" y="142874"/>
                      </a:lnTo>
                      <a:lnTo>
                        <a:pt x="76200" y="42860"/>
                      </a:lnTo>
                      <a:lnTo>
                        <a:pt x="147638" y="61912"/>
                      </a:lnTo>
                      <a:lnTo>
                        <a:pt x="185738" y="57148"/>
                      </a:lnTo>
                      <a:lnTo>
                        <a:pt x="2571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C223553C-FA58-46DF-9FAE-8066D209089A}"/>
                    </a:ext>
                  </a:extLst>
                </p:cNvPr>
                <p:cNvSpPr/>
                <p:nvPr/>
              </p:nvSpPr>
              <p:spPr>
                <a:xfrm>
                  <a:off x="18229946" y="31737300"/>
                  <a:ext cx="1405842" cy="864062"/>
                </a:xfrm>
                <a:custGeom>
                  <a:avLst/>
                  <a:gdLst>
                    <a:gd name="connsiteX0" fmla="*/ 886730 w 1405842"/>
                    <a:gd name="connsiteY0" fmla="*/ 0 h 864062"/>
                    <a:gd name="connsiteX1" fmla="*/ 1001030 w 1405842"/>
                    <a:gd name="connsiteY1" fmla="*/ 47624 h 864062"/>
                    <a:gd name="connsiteX2" fmla="*/ 1239154 w 1405842"/>
                    <a:gd name="connsiteY2" fmla="*/ 57148 h 864062"/>
                    <a:gd name="connsiteX3" fmla="*/ 1241158 w 1405842"/>
                    <a:gd name="connsiteY3" fmla="*/ 55896 h 864062"/>
                    <a:gd name="connsiteX4" fmla="*/ 1315354 w 1405842"/>
                    <a:gd name="connsiteY4" fmla="*/ 185738 h 864062"/>
                    <a:gd name="connsiteX5" fmla="*/ 1315354 w 1405842"/>
                    <a:gd name="connsiteY5" fmla="*/ 223838 h 864062"/>
                    <a:gd name="connsiteX6" fmla="*/ 1377266 w 1405842"/>
                    <a:gd name="connsiteY6" fmla="*/ 290512 h 864062"/>
                    <a:gd name="connsiteX7" fmla="*/ 1362978 w 1405842"/>
                    <a:gd name="connsiteY7" fmla="*/ 414338 h 864062"/>
                    <a:gd name="connsiteX8" fmla="*/ 1405842 w 1405842"/>
                    <a:gd name="connsiteY8" fmla="*/ 466724 h 864062"/>
                    <a:gd name="connsiteX9" fmla="*/ 1348692 w 1405842"/>
                    <a:gd name="connsiteY9" fmla="*/ 666750 h 864062"/>
                    <a:gd name="connsiteX10" fmla="*/ 1348692 w 1405842"/>
                    <a:gd name="connsiteY10" fmla="*/ 790576 h 864062"/>
                    <a:gd name="connsiteX11" fmla="*/ 1279798 w 1405842"/>
                    <a:gd name="connsiteY11" fmla="*/ 864062 h 864062"/>
                    <a:gd name="connsiteX12" fmla="*/ 1201054 w 1405842"/>
                    <a:gd name="connsiteY12" fmla="*/ 833438 h 864062"/>
                    <a:gd name="connsiteX13" fmla="*/ 1182004 w 1405842"/>
                    <a:gd name="connsiteY13" fmla="*/ 771524 h 864062"/>
                    <a:gd name="connsiteX14" fmla="*/ 1124854 w 1405842"/>
                    <a:gd name="connsiteY14" fmla="*/ 809624 h 864062"/>
                    <a:gd name="connsiteX15" fmla="*/ 1048654 w 1405842"/>
                    <a:gd name="connsiteY15" fmla="*/ 742950 h 864062"/>
                    <a:gd name="connsiteX16" fmla="*/ 981978 w 1405842"/>
                    <a:gd name="connsiteY16" fmla="*/ 747712 h 864062"/>
                    <a:gd name="connsiteX17" fmla="*/ 920066 w 1405842"/>
                    <a:gd name="connsiteY17" fmla="*/ 823912 h 864062"/>
                    <a:gd name="connsiteX18" fmla="*/ 853392 w 1405842"/>
                    <a:gd name="connsiteY18" fmla="*/ 785812 h 864062"/>
                    <a:gd name="connsiteX19" fmla="*/ 779938 w 1405842"/>
                    <a:gd name="connsiteY19" fmla="*/ 788108 h 864062"/>
                    <a:gd name="connsiteX20" fmla="*/ 791478 w 1405842"/>
                    <a:gd name="connsiteY20" fmla="*/ 747712 h 864062"/>
                    <a:gd name="connsiteX21" fmla="*/ 758142 w 1405842"/>
                    <a:gd name="connsiteY21" fmla="*/ 719138 h 864062"/>
                    <a:gd name="connsiteX22" fmla="*/ 724804 w 1405842"/>
                    <a:gd name="connsiteY22" fmla="*/ 757238 h 864062"/>
                    <a:gd name="connsiteX23" fmla="*/ 681942 w 1405842"/>
                    <a:gd name="connsiteY23" fmla="*/ 747712 h 864062"/>
                    <a:gd name="connsiteX24" fmla="*/ 643842 w 1405842"/>
                    <a:gd name="connsiteY24" fmla="*/ 581024 h 864062"/>
                    <a:gd name="connsiteX25" fmla="*/ 681942 w 1405842"/>
                    <a:gd name="connsiteY25" fmla="*/ 509588 h 864062"/>
                    <a:gd name="connsiteX26" fmla="*/ 653366 w 1405842"/>
                    <a:gd name="connsiteY26" fmla="*/ 471488 h 864062"/>
                    <a:gd name="connsiteX27" fmla="*/ 648604 w 1405842"/>
                    <a:gd name="connsiteY27" fmla="*/ 414338 h 864062"/>
                    <a:gd name="connsiteX28" fmla="*/ 581930 w 1405842"/>
                    <a:gd name="connsiteY28" fmla="*/ 347664 h 864062"/>
                    <a:gd name="connsiteX29" fmla="*/ 505730 w 1405842"/>
                    <a:gd name="connsiteY29" fmla="*/ 495300 h 864062"/>
                    <a:gd name="connsiteX30" fmla="*/ 467630 w 1405842"/>
                    <a:gd name="connsiteY30" fmla="*/ 476250 h 864062"/>
                    <a:gd name="connsiteX31" fmla="*/ 415242 w 1405842"/>
                    <a:gd name="connsiteY31" fmla="*/ 547688 h 864062"/>
                    <a:gd name="connsiteX32" fmla="*/ 334278 w 1405842"/>
                    <a:gd name="connsiteY32" fmla="*/ 500064 h 864062"/>
                    <a:gd name="connsiteX33" fmla="*/ 277130 w 1405842"/>
                    <a:gd name="connsiteY33" fmla="*/ 500064 h 864062"/>
                    <a:gd name="connsiteX34" fmla="*/ 243792 w 1405842"/>
                    <a:gd name="connsiteY34" fmla="*/ 557212 h 864062"/>
                    <a:gd name="connsiteX35" fmla="*/ 196166 w 1405842"/>
                    <a:gd name="connsiteY35" fmla="*/ 509588 h 864062"/>
                    <a:gd name="connsiteX36" fmla="*/ 158066 w 1405842"/>
                    <a:gd name="connsiteY36" fmla="*/ 509588 h 864062"/>
                    <a:gd name="connsiteX37" fmla="*/ 129492 w 1405842"/>
                    <a:gd name="connsiteY37" fmla="*/ 619124 h 864062"/>
                    <a:gd name="connsiteX38" fmla="*/ 0 w 1405842"/>
                    <a:gd name="connsiteY38" fmla="*/ 607080 h 864062"/>
                    <a:gd name="connsiteX39" fmla="*/ 67578 w 1405842"/>
                    <a:gd name="connsiteY39" fmla="*/ 466724 h 864062"/>
                    <a:gd name="connsiteX40" fmla="*/ 904 w 1405842"/>
                    <a:gd name="connsiteY40" fmla="*/ 428624 h 864062"/>
                    <a:gd name="connsiteX41" fmla="*/ 58054 w 1405842"/>
                    <a:gd name="connsiteY41" fmla="*/ 352424 h 864062"/>
                    <a:gd name="connsiteX42" fmla="*/ 258078 w 1405842"/>
                    <a:gd name="connsiteY42" fmla="*/ 247648 h 864062"/>
                    <a:gd name="connsiteX43" fmla="*/ 305704 w 1405842"/>
                    <a:gd name="connsiteY43" fmla="*/ 142876 h 864062"/>
                    <a:gd name="connsiteX44" fmla="*/ 305704 w 1405842"/>
                    <a:gd name="connsiteY44" fmla="*/ 28576 h 864062"/>
                    <a:gd name="connsiteX45" fmla="*/ 381904 w 1405842"/>
                    <a:gd name="connsiteY45" fmla="*/ 28576 h 864062"/>
                    <a:gd name="connsiteX46" fmla="*/ 467630 w 1405842"/>
                    <a:gd name="connsiteY46" fmla="*/ 152400 h 864062"/>
                    <a:gd name="connsiteX47" fmla="*/ 515254 w 1405842"/>
                    <a:gd name="connsiteY47" fmla="*/ 66676 h 864062"/>
                    <a:gd name="connsiteX48" fmla="*/ 572404 w 1405842"/>
                    <a:gd name="connsiteY48" fmla="*/ 95248 h 864062"/>
                    <a:gd name="connsiteX49" fmla="*/ 715278 w 1405842"/>
                    <a:gd name="connsiteY49" fmla="*/ 57148 h 864062"/>
                    <a:gd name="connsiteX50" fmla="*/ 781954 w 1405842"/>
                    <a:gd name="connsiteY50" fmla="*/ 152400 h 864062"/>
                    <a:gd name="connsiteX51" fmla="*/ 867678 w 1405842"/>
                    <a:gd name="connsiteY51" fmla="*/ 76200 h 864062"/>
                    <a:gd name="connsiteX52" fmla="*/ 886730 w 1405842"/>
                    <a:gd name="connsiteY52" fmla="*/ 0 h 864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405842" h="864062">
                      <a:moveTo>
                        <a:pt x="886730" y="0"/>
                      </a:moveTo>
                      <a:lnTo>
                        <a:pt x="1001030" y="47624"/>
                      </a:lnTo>
                      <a:lnTo>
                        <a:pt x="1239154" y="57148"/>
                      </a:lnTo>
                      <a:lnTo>
                        <a:pt x="1241158" y="55896"/>
                      </a:lnTo>
                      <a:lnTo>
                        <a:pt x="1315354" y="185738"/>
                      </a:lnTo>
                      <a:lnTo>
                        <a:pt x="1315354" y="223838"/>
                      </a:lnTo>
                      <a:lnTo>
                        <a:pt x="1377266" y="290512"/>
                      </a:lnTo>
                      <a:lnTo>
                        <a:pt x="1362978" y="414338"/>
                      </a:lnTo>
                      <a:lnTo>
                        <a:pt x="1405842" y="466724"/>
                      </a:lnTo>
                      <a:lnTo>
                        <a:pt x="1348692" y="666750"/>
                      </a:lnTo>
                      <a:lnTo>
                        <a:pt x="1348692" y="790576"/>
                      </a:lnTo>
                      <a:lnTo>
                        <a:pt x="1279798" y="864062"/>
                      </a:lnTo>
                      <a:lnTo>
                        <a:pt x="1201054" y="833438"/>
                      </a:lnTo>
                      <a:lnTo>
                        <a:pt x="1182004" y="771524"/>
                      </a:lnTo>
                      <a:lnTo>
                        <a:pt x="1124854" y="809624"/>
                      </a:lnTo>
                      <a:lnTo>
                        <a:pt x="1048654" y="742950"/>
                      </a:lnTo>
                      <a:lnTo>
                        <a:pt x="981978" y="747712"/>
                      </a:lnTo>
                      <a:lnTo>
                        <a:pt x="920066" y="823912"/>
                      </a:lnTo>
                      <a:lnTo>
                        <a:pt x="853392" y="785812"/>
                      </a:lnTo>
                      <a:lnTo>
                        <a:pt x="779938" y="788108"/>
                      </a:lnTo>
                      <a:lnTo>
                        <a:pt x="791478" y="747712"/>
                      </a:lnTo>
                      <a:lnTo>
                        <a:pt x="758142" y="719138"/>
                      </a:lnTo>
                      <a:lnTo>
                        <a:pt x="724804" y="757238"/>
                      </a:lnTo>
                      <a:lnTo>
                        <a:pt x="681942" y="747712"/>
                      </a:lnTo>
                      <a:lnTo>
                        <a:pt x="643842" y="581024"/>
                      </a:lnTo>
                      <a:lnTo>
                        <a:pt x="681942" y="509588"/>
                      </a:lnTo>
                      <a:lnTo>
                        <a:pt x="653366" y="471488"/>
                      </a:lnTo>
                      <a:lnTo>
                        <a:pt x="648604" y="414338"/>
                      </a:lnTo>
                      <a:lnTo>
                        <a:pt x="581930" y="347664"/>
                      </a:lnTo>
                      <a:lnTo>
                        <a:pt x="505730" y="495300"/>
                      </a:lnTo>
                      <a:lnTo>
                        <a:pt x="467630" y="476250"/>
                      </a:lnTo>
                      <a:lnTo>
                        <a:pt x="415242" y="547688"/>
                      </a:lnTo>
                      <a:lnTo>
                        <a:pt x="334278" y="500064"/>
                      </a:lnTo>
                      <a:lnTo>
                        <a:pt x="277130" y="500064"/>
                      </a:lnTo>
                      <a:lnTo>
                        <a:pt x="243792" y="557212"/>
                      </a:lnTo>
                      <a:lnTo>
                        <a:pt x="196166" y="509588"/>
                      </a:lnTo>
                      <a:lnTo>
                        <a:pt x="158066" y="509588"/>
                      </a:lnTo>
                      <a:lnTo>
                        <a:pt x="129492" y="619124"/>
                      </a:lnTo>
                      <a:lnTo>
                        <a:pt x="0" y="607080"/>
                      </a:lnTo>
                      <a:lnTo>
                        <a:pt x="67578" y="466724"/>
                      </a:lnTo>
                      <a:lnTo>
                        <a:pt x="904" y="428624"/>
                      </a:lnTo>
                      <a:lnTo>
                        <a:pt x="58054" y="352424"/>
                      </a:lnTo>
                      <a:lnTo>
                        <a:pt x="258078" y="247648"/>
                      </a:lnTo>
                      <a:lnTo>
                        <a:pt x="305704" y="142876"/>
                      </a:lnTo>
                      <a:lnTo>
                        <a:pt x="305704" y="28576"/>
                      </a:lnTo>
                      <a:lnTo>
                        <a:pt x="381904" y="28576"/>
                      </a:lnTo>
                      <a:lnTo>
                        <a:pt x="467630" y="152400"/>
                      </a:lnTo>
                      <a:lnTo>
                        <a:pt x="515254" y="66676"/>
                      </a:lnTo>
                      <a:lnTo>
                        <a:pt x="572404" y="95248"/>
                      </a:lnTo>
                      <a:lnTo>
                        <a:pt x="715278" y="57148"/>
                      </a:lnTo>
                      <a:lnTo>
                        <a:pt x="781954" y="152400"/>
                      </a:lnTo>
                      <a:lnTo>
                        <a:pt x="867678" y="76200"/>
                      </a:lnTo>
                      <a:lnTo>
                        <a:pt x="8867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394CEC49-89D5-48E1-BC67-9BC599755066}"/>
                    </a:ext>
                  </a:extLst>
                </p:cNvPr>
                <p:cNvSpPr/>
                <p:nvPr/>
              </p:nvSpPr>
              <p:spPr>
                <a:xfrm>
                  <a:off x="17926050" y="32613822"/>
                  <a:ext cx="964880" cy="1173726"/>
                </a:xfrm>
                <a:custGeom>
                  <a:avLst/>
                  <a:gdLst>
                    <a:gd name="connsiteX0" fmla="*/ 274232 w 964880"/>
                    <a:gd name="connsiteY0" fmla="*/ 0 h 1173726"/>
                    <a:gd name="connsiteX1" fmla="*/ 428626 w 964880"/>
                    <a:gd name="connsiteY1" fmla="*/ 180754 h 1173726"/>
                    <a:gd name="connsiteX2" fmla="*/ 404814 w 964880"/>
                    <a:gd name="connsiteY2" fmla="*/ 223616 h 1173726"/>
                    <a:gd name="connsiteX3" fmla="*/ 466726 w 964880"/>
                    <a:gd name="connsiteY3" fmla="*/ 299816 h 1173726"/>
                    <a:gd name="connsiteX4" fmla="*/ 481270 w 964880"/>
                    <a:gd name="connsiteY4" fmla="*/ 291222 h 1173726"/>
                    <a:gd name="connsiteX5" fmla="*/ 500062 w 964880"/>
                    <a:gd name="connsiteY5" fmla="*/ 409354 h 1173726"/>
                    <a:gd name="connsiteX6" fmla="*/ 490538 w 964880"/>
                    <a:gd name="connsiteY6" fmla="*/ 471266 h 1173726"/>
                    <a:gd name="connsiteX7" fmla="*/ 438150 w 964880"/>
                    <a:gd name="connsiteY7" fmla="*/ 514128 h 1173726"/>
                    <a:gd name="connsiteX8" fmla="*/ 500062 w 964880"/>
                    <a:gd name="connsiteY8" fmla="*/ 604616 h 1173726"/>
                    <a:gd name="connsiteX9" fmla="*/ 552450 w 964880"/>
                    <a:gd name="connsiteY9" fmla="*/ 604616 h 1173726"/>
                    <a:gd name="connsiteX10" fmla="*/ 561974 w 964880"/>
                    <a:gd name="connsiteY10" fmla="*/ 552228 h 1173726"/>
                    <a:gd name="connsiteX11" fmla="*/ 628650 w 964880"/>
                    <a:gd name="connsiteY11" fmla="*/ 561754 h 1173726"/>
                    <a:gd name="connsiteX12" fmla="*/ 661988 w 964880"/>
                    <a:gd name="connsiteY12" fmla="*/ 628428 h 1173726"/>
                    <a:gd name="connsiteX13" fmla="*/ 723900 w 964880"/>
                    <a:gd name="connsiteY13" fmla="*/ 628428 h 1173726"/>
                    <a:gd name="connsiteX14" fmla="*/ 771526 w 964880"/>
                    <a:gd name="connsiteY14" fmla="*/ 733202 h 1173726"/>
                    <a:gd name="connsiteX15" fmla="*/ 809626 w 964880"/>
                    <a:gd name="connsiteY15" fmla="*/ 614142 h 1173726"/>
                    <a:gd name="connsiteX16" fmla="*/ 866774 w 964880"/>
                    <a:gd name="connsiteY16" fmla="*/ 642716 h 1173726"/>
                    <a:gd name="connsiteX17" fmla="*/ 866774 w 964880"/>
                    <a:gd name="connsiteY17" fmla="*/ 733202 h 1173726"/>
                    <a:gd name="connsiteX18" fmla="*/ 964880 w 964880"/>
                    <a:gd name="connsiteY18" fmla="*/ 838314 h 1173726"/>
                    <a:gd name="connsiteX19" fmla="*/ 902970 w 964880"/>
                    <a:gd name="connsiteY19" fmla="*/ 845598 h 1173726"/>
                    <a:gd name="connsiteX20" fmla="*/ 864870 w 964880"/>
                    <a:gd name="connsiteY20" fmla="*/ 959898 h 1173726"/>
                    <a:gd name="connsiteX21" fmla="*/ 742950 w 964880"/>
                    <a:gd name="connsiteY21" fmla="*/ 1074198 h 1173726"/>
                    <a:gd name="connsiteX22" fmla="*/ 622094 w 964880"/>
                    <a:gd name="connsiteY22" fmla="*/ 1173726 h 1173726"/>
                    <a:gd name="connsiteX23" fmla="*/ 566738 w 964880"/>
                    <a:gd name="connsiteY23" fmla="*/ 1099914 h 1173726"/>
                    <a:gd name="connsiteX24" fmla="*/ 504826 w 964880"/>
                    <a:gd name="connsiteY24" fmla="*/ 1095154 h 1173726"/>
                    <a:gd name="connsiteX25" fmla="*/ 519114 w 964880"/>
                    <a:gd name="connsiteY25" fmla="*/ 1038002 h 1173726"/>
                    <a:gd name="connsiteX26" fmla="*/ 428626 w 964880"/>
                    <a:gd name="connsiteY26" fmla="*/ 1028478 h 1173726"/>
                    <a:gd name="connsiteX27" fmla="*/ 404814 w 964880"/>
                    <a:gd name="connsiteY27" fmla="*/ 918942 h 1173726"/>
                    <a:gd name="connsiteX28" fmla="*/ 361950 w 964880"/>
                    <a:gd name="connsiteY28" fmla="*/ 918942 h 1173726"/>
                    <a:gd name="connsiteX29" fmla="*/ 319088 w 964880"/>
                    <a:gd name="connsiteY29" fmla="*/ 980854 h 1173726"/>
                    <a:gd name="connsiteX30" fmla="*/ 263460 w 964880"/>
                    <a:gd name="connsiteY30" fmla="*/ 984226 h 1173726"/>
                    <a:gd name="connsiteX31" fmla="*/ 262890 w 964880"/>
                    <a:gd name="connsiteY31" fmla="*/ 982758 h 1173726"/>
                    <a:gd name="connsiteX32" fmla="*/ 285750 w 964880"/>
                    <a:gd name="connsiteY32" fmla="*/ 921798 h 1173726"/>
                    <a:gd name="connsiteX33" fmla="*/ 209550 w 964880"/>
                    <a:gd name="connsiteY33" fmla="*/ 914178 h 1173726"/>
                    <a:gd name="connsiteX34" fmla="*/ 201930 w 964880"/>
                    <a:gd name="connsiteY34" fmla="*/ 860838 h 1173726"/>
                    <a:gd name="connsiteX35" fmla="*/ 118110 w 964880"/>
                    <a:gd name="connsiteY35" fmla="*/ 807498 h 1173726"/>
                    <a:gd name="connsiteX36" fmla="*/ 118110 w 964880"/>
                    <a:gd name="connsiteY36" fmla="*/ 746538 h 1173726"/>
                    <a:gd name="connsiteX37" fmla="*/ 118110 w 964880"/>
                    <a:gd name="connsiteY37" fmla="*/ 632238 h 1173726"/>
                    <a:gd name="connsiteX38" fmla="*/ 118110 w 964880"/>
                    <a:gd name="connsiteY38" fmla="*/ 525558 h 1173726"/>
                    <a:gd name="connsiteX39" fmla="*/ 110490 w 964880"/>
                    <a:gd name="connsiteY39" fmla="*/ 411258 h 1173726"/>
                    <a:gd name="connsiteX40" fmla="*/ 96568 w 964880"/>
                    <a:gd name="connsiteY40" fmla="*/ 411258 h 1173726"/>
                    <a:gd name="connsiteX41" fmla="*/ 66674 w 964880"/>
                    <a:gd name="connsiteY41" fmla="*/ 314102 h 1173726"/>
                    <a:gd name="connsiteX42" fmla="*/ 0 w 964880"/>
                    <a:gd name="connsiteY42" fmla="*/ 285526 h 1173726"/>
                    <a:gd name="connsiteX43" fmla="*/ 57150 w 964880"/>
                    <a:gd name="connsiteY43" fmla="*/ 199802 h 1173726"/>
                    <a:gd name="connsiteX44" fmla="*/ 104774 w 964880"/>
                    <a:gd name="connsiteY44" fmla="*/ 190278 h 1173726"/>
                    <a:gd name="connsiteX45" fmla="*/ 247650 w 964880"/>
                    <a:gd name="connsiteY45" fmla="*/ 66454 h 1173726"/>
                    <a:gd name="connsiteX46" fmla="*/ 274232 w 964880"/>
                    <a:gd name="connsiteY46" fmla="*/ 0 h 1173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964880" h="1173726">
                      <a:moveTo>
                        <a:pt x="274232" y="0"/>
                      </a:moveTo>
                      <a:lnTo>
                        <a:pt x="428626" y="180754"/>
                      </a:lnTo>
                      <a:lnTo>
                        <a:pt x="404814" y="223616"/>
                      </a:lnTo>
                      <a:lnTo>
                        <a:pt x="466726" y="299816"/>
                      </a:lnTo>
                      <a:lnTo>
                        <a:pt x="481270" y="291222"/>
                      </a:lnTo>
                      <a:lnTo>
                        <a:pt x="500062" y="409354"/>
                      </a:lnTo>
                      <a:lnTo>
                        <a:pt x="490538" y="471266"/>
                      </a:lnTo>
                      <a:lnTo>
                        <a:pt x="438150" y="514128"/>
                      </a:lnTo>
                      <a:lnTo>
                        <a:pt x="500062" y="604616"/>
                      </a:lnTo>
                      <a:lnTo>
                        <a:pt x="552450" y="604616"/>
                      </a:lnTo>
                      <a:lnTo>
                        <a:pt x="561974" y="552228"/>
                      </a:lnTo>
                      <a:lnTo>
                        <a:pt x="628650" y="561754"/>
                      </a:lnTo>
                      <a:lnTo>
                        <a:pt x="661988" y="628428"/>
                      </a:lnTo>
                      <a:lnTo>
                        <a:pt x="723900" y="628428"/>
                      </a:lnTo>
                      <a:lnTo>
                        <a:pt x="771526" y="733202"/>
                      </a:lnTo>
                      <a:lnTo>
                        <a:pt x="809626" y="614142"/>
                      </a:lnTo>
                      <a:lnTo>
                        <a:pt x="866774" y="642716"/>
                      </a:lnTo>
                      <a:lnTo>
                        <a:pt x="866774" y="733202"/>
                      </a:lnTo>
                      <a:lnTo>
                        <a:pt x="964880" y="838314"/>
                      </a:lnTo>
                      <a:lnTo>
                        <a:pt x="902970" y="845598"/>
                      </a:lnTo>
                      <a:lnTo>
                        <a:pt x="864870" y="959898"/>
                      </a:lnTo>
                      <a:lnTo>
                        <a:pt x="742950" y="1074198"/>
                      </a:lnTo>
                      <a:lnTo>
                        <a:pt x="622094" y="1173726"/>
                      </a:lnTo>
                      <a:lnTo>
                        <a:pt x="566738" y="1099914"/>
                      </a:lnTo>
                      <a:lnTo>
                        <a:pt x="504826" y="1095154"/>
                      </a:lnTo>
                      <a:lnTo>
                        <a:pt x="519114" y="1038002"/>
                      </a:lnTo>
                      <a:lnTo>
                        <a:pt x="428626" y="1028478"/>
                      </a:lnTo>
                      <a:lnTo>
                        <a:pt x="404814" y="918942"/>
                      </a:lnTo>
                      <a:lnTo>
                        <a:pt x="361950" y="918942"/>
                      </a:lnTo>
                      <a:lnTo>
                        <a:pt x="319088" y="980854"/>
                      </a:lnTo>
                      <a:lnTo>
                        <a:pt x="263460" y="984226"/>
                      </a:lnTo>
                      <a:lnTo>
                        <a:pt x="262890" y="982758"/>
                      </a:lnTo>
                      <a:lnTo>
                        <a:pt x="285750" y="921798"/>
                      </a:lnTo>
                      <a:lnTo>
                        <a:pt x="209550" y="914178"/>
                      </a:lnTo>
                      <a:lnTo>
                        <a:pt x="201930" y="860838"/>
                      </a:lnTo>
                      <a:lnTo>
                        <a:pt x="118110" y="807498"/>
                      </a:lnTo>
                      <a:lnTo>
                        <a:pt x="118110" y="746538"/>
                      </a:lnTo>
                      <a:lnTo>
                        <a:pt x="118110" y="632238"/>
                      </a:lnTo>
                      <a:lnTo>
                        <a:pt x="118110" y="525558"/>
                      </a:lnTo>
                      <a:lnTo>
                        <a:pt x="110490" y="411258"/>
                      </a:lnTo>
                      <a:lnTo>
                        <a:pt x="96568" y="411258"/>
                      </a:lnTo>
                      <a:lnTo>
                        <a:pt x="66674" y="314102"/>
                      </a:lnTo>
                      <a:lnTo>
                        <a:pt x="0" y="285526"/>
                      </a:lnTo>
                      <a:lnTo>
                        <a:pt x="57150" y="199802"/>
                      </a:lnTo>
                      <a:lnTo>
                        <a:pt x="104774" y="190278"/>
                      </a:lnTo>
                      <a:lnTo>
                        <a:pt x="247650" y="66454"/>
                      </a:lnTo>
                      <a:lnTo>
                        <a:pt x="2742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453E3E97-0C15-47C3-B6CD-6B0A6A1A1A4E}"/>
                    </a:ext>
                  </a:extLst>
                </p:cNvPr>
                <p:cNvSpPr/>
                <p:nvPr/>
              </p:nvSpPr>
              <p:spPr>
                <a:xfrm>
                  <a:off x="21131212" y="31912406"/>
                  <a:ext cx="585788" cy="881990"/>
                </a:xfrm>
                <a:custGeom>
                  <a:avLst/>
                  <a:gdLst>
                    <a:gd name="connsiteX0" fmla="*/ 261494 w 585788"/>
                    <a:gd name="connsiteY0" fmla="*/ 0 h 881990"/>
                    <a:gd name="connsiteX1" fmla="*/ 242888 w 585788"/>
                    <a:gd name="connsiteY1" fmla="*/ 153506 h 881990"/>
                    <a:gd name="connsiteX2" fmla="*/ 323852 w 585788"/>
                    <a:gd name="connsiteY2" fmla="*/ 196370 h 881990"/>
                    <a:gd name="connsiteX3" fmla="*/ 342900 w 585788"/>
                    <a:gd name="connsiteY3" fmla="*/ 263044 h 881990"/>
                    <a:gd name="connsiteX4" fmla="*/ 328612 w 585788"/>
                    <a:gd name="connsiteY4" fmla="*/ 301144 h 881990"/>
                    <a:gd name="connsiteX5" fmla="*/ 371476 w 585788"/>
                    <a:gd name="connsiteY5" fmla="*/ 415444 h 881990"/>
                    <a:gd name="connsiteX6" fmla="*/ 458204 w 585788"/>
                    <a:gd name="connsiteY6" fmla="*/ 462750 h 881990"/>
                    <a:gd name="connsiteX7" fmla="*/ 457200 w 585788"/>
                    <a:gd name="connsiteY7" fmla="*/ 463070 h 881990"/>
                    <a:gd name="connsiteX8" fmla="*/ 457200 w 585788"/>
                    <a:gd name="connsiteY8" fmla="*/ 610706 h 881990"/>
                    <a:gd name="connsiteX9" fmla="*/ 523876 w 585788"/>
                    <a:gd name="connsiteY9" fmla="*/ 658332 h 881990"/>
                    <a:gd name="connsiteX10" fmla="*/ 585788 w 585788"/>
                    <a:gd name="connsiteY10" fmla="*/ 786918 h 881990"/>
                    <a:gd name="connsiteX11" fmla="*/ 461964 w 585788"/>
                    <a:gd name="connsiteY11" fmla="*/ 872644 h 881990"/>
                    <a:gd name="connsiteX12" fmla="*/ 387202 w 585788"/>
                    <a:gd name="connsiteY12" fmla="*/ 881990 h 881990"/>
                    <a:gd name="connsiteX13" fmla="*/ 347664 w 585788"/>
                    <a:gd name="connsiteY13" fmla="*/ 834544 h 881990"/>
                    <a:gd name="connsiteX14" fmla="*/ 304800 w 585788"/>
                    <a:gd name="connsiteY14" fmla="*/ 848832 h 881990"/>
                    <a:gd name="connsiteX15" fmla="*/ 171452 w 585788"/>
                    <a:gd name="connsiteY15" fmla="*/ 667858 h 881990"/>
                    <a:gd name="connsiteX16" fmla="*/ 233364 w 585788"/>
                    <a:gd name="connsiteY16" fmla="*/ 615470 h 881990"/>
                    <a:gd name="connsiteX17" fmla="*/ 233364 w 585788"/>
                    <a:gd name="connsiteY17" fmla="*/ 520218 h 881990"/>
                    <a:gd name="connsiteX18" fmla="*/ 185738 w 585788"/>
                    <a:gd name="connsiteY18" fmla="*/ 482118 h 881990"/>
                    <a:gd name="connsiteX19" fmla="*/ 114300 w 585788"/>
                    <a:gd name="connsiteY19" fmla="*/ 477358 h 881990"/>
                    <a:gd name="connsiteX20" fmla="*/ 100012 w 585788"/>
                    <a:gd name="connsiteY20" fmla="*/ 434494 h 881990"/>
                    <a:gd name="connsiteX21" fmla="*/ 23812 w 585788"/>
                    <a:gd name="connsiteY21" fmla="*/ 415444 h 881990"/>
                    <a:gd name="connsiteX22" fmla="*/ 15002 w 585788"/>
                    <a:gd name="connsiteY22" fmla="*/ 403246 h 881990"/>
                    <a:gd name="connsiteX23" fmla="*/ 28576 w 585788"/>
                    <a:gd name="connsiteY23" fmla="*/ 401158 h 881990"/>
                    <a:gd name="connsiteX24" fmla="*/ 0 w 585788"/>
                    <a:gd name="connsiteY24" fmla="*/ 358294 h 881990"/>
                    <a:gd name="connsiteX25" fmla="*/ 42864 w 585788"/>
                    <a:gd name="connsiteY25" fmla="*/ 277332 h 881990"/>
                    <a:gd name="connsiteX26" fmla="*/ 42864 w 585788"/>
                    <a:gd name="connsiteY26" fmla="*/ 129694 h 881990"/>
                    <a:gd name="connsiteX27" fmla="*/ 70788 w 585788"/>
                    <a:gd name="connsiteY27" fmla="*/ 111076 h 881990"/>
                    <a:gd name="connsiteX28" fmla="*/ 71438 w 585788"/>
                    <a:gd name="connsiteY28" fmla="*/ 120170 h 881990"/>
                    <a:gd name="connsiteX29" fmla="*/ 114300 w 585788"/>
                    <a:gd name="connsiteY29" fmla="*/ 96358 h 881990"/>
                    <a:gd name="connsiteX30" fmla="*/ 128588 w 585788"/>
                    <a:gd name="connsiteY30" fmla="*/ 48732 h 881990"/>
                    <a:gd name="connsiteX31" fmla="*/ 261494 w 585788"/>
                    <a:gd name="connsiteY31" fmla="*/ 0 h 88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85788" h="881990">
                      <a:moveTo>
                        <a:pt x="261494" y="0"/>
                      </a:moveTo>
                      <a:lnTo>
                        <a:pt x="242888" y="153506"/>
                      </a:lnTo>
                      <a:lnTo>
                        <a:pt x="323852" y="196370"/>
                      </a:lnTo>
                      <a:lnTo>
                        <a:pt x="342900" y="263044"/>
                      </a:lnTo>
                      <a:lnTo>
                        <a:pt x="328612" y="301144"/>
                      </a:lnTo>
                      <a:lnTo>
                        <a:pt x="371476" y="415444"/>
                      </a:lnTo>
                      <a:lnTo>
                        <a:pt x="458204" y="462750"/>
                      </a:lnTo>
                      <a:lnTo>
                        <a:pt x="457200" y="463070"/>
                      </a:lnTo>
                      <a:lnTo>
                        <a:pt x="457200" y="610706"/>
                      </a:lnTo>
                      <a:lnTo>
                        <a:pt x="523876" y="658332"/>
                      </a:lnTo>
                      <a:lnTo>
                        <a:pt x="585788" y="786918"/>
                      </a:lnTo>
                      <a:lnTo>
                        <a:pt x="461964" y="872644"/>
                      </a:lnTo>
                      <a:lnTo>
                        <a:pt x="387202" y="881990"/>
                      </a:lnTo>
                      <a:lnTo>
                        <a:pt x="347664" y="834544"/>
                      </a:lnTo>
                      <a:lnTo>
                        <a:pt x="304800" y="848832"/>
                      </a:lnTo>
                      <a:lnTo>
                        <a:pt x="171452" y="667858"/>
                      </a:lnTo>
                      <a:lnTo>
                        <a:pt x="233364" y="615470"/>
                      </a:lnTo>
                      <a:lnTo>
                        <a:pt x="233364" y="520218"/>
                      </a:lnTo>
                      <a:lnTo>
                        <a:pt x="185738" y="482118"/>
                      </a:lnTo>
                      <a:lnTo>
                        <a:pt x="114300" y="477358"/>
                      </a:lnTo>
                      <a:lnTo>
                        <a:pt x="100012" y="434494"/>
                      </a:lnTo>
                      <a:lnTo>
                        <a:pt x="23812" y="415444"/>
                      </a:lnTo>
                      <a:lnTo>
                        <a:pt x="15002" y="403246"/>
                      </a:lnTo>
                      <a:lnTo>
                        <a:pt x="28576" y="401158"/>
                      </a:lnTo>
                      <a:lnTo>
                        <a:pt x="0" y="358294"/>
                      </a:lnTo>
                      <a:lnTo>
                        <a:pt x="42864" y="277332"/>
                      </a:lnTo>
                      <a:lnTo>
                        <a:pt x="42864" y="129694"/>
                      </a:lnTo>
                      <a:lnTo>
                        <a:pt x="70788" y="111076"/>
                      </a:lnTo>
                      <a:lnTo>
                        <a:pt x="71438" y="120170"/>
                      </a:lnTo>
                      <a:lnTo>
                        <a:pt x="114300" y="96358"/>
                      </a:lnTo>
                      <a:lnTo>
                        <a:pt x="128588" y="48732"/>
                      </a:lnTo>
                      <a:lnTo>
                        <a:pt x="26149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1C1CBE50-8FD9-431B-97A0-3FF0B9B6901C}"/>
                    </a:ext>
                  </a:extLst>
                </p:cNvPr>
                <p:cNvSpPr/>
                <p:nvPr/>
              </p:nvSpPr>
              <p:spPr>
                <a:xfrm>
                  <a:off x="20212050" y="33158548"/>
                  <a:ext cx="696060" cy="503956"/>
                </a:xfrm>
                <a:custGeom>
                  <a:avLst/>
                  <a:gdLst>
                    <a:gd name="connsiteX0" fmla="*/ 353992 w 696060"/>
                    <a:gd name="connsiteY0" fmla="*/ 0 h 503956"/>
                    <a:gd name="connsiteX1" fmla="*/ 352426 w 696060"/>
                    <a:gd name="connsiteY1" fmla="*/ 2740 h 503956"/>
                    <a:gd name="connsiteX2" fmla="*/ 381000 w 696060"/>
                    <a:gd name="connsiteY2" fmla="*/ 40840 h 503956"/>
                    <a:gd name="connsiteX3" fmla="*/ 395288 w 696060"/>
                    <a:gd name="connsiteY3" fmla="*/ 145616 h 503956"/>
                    <a:gd name="connsiteX4" fmla="*/ 466726 w 696060"/>
                    <a:gd name="connsiteY4" fmla="*/ 193240 h 503956"/>
                    <a:gd name="connsiteX5" fmla="*/ 509588 w 696060"/>
                    <a:gd name="connsiteY5" fmla="*/ 264676 h 503956"/>
                    <a:gd name="connsiteX6" fmla="*/ 676274 w 696060"/>
                    <a:gd name="connsiteY6" fmla="*/ 302776 h 503956"/>
                    <a:gd name="connsiteX7" fmla="*/ 696060 w 696060"/>
                    <a:gd name="connsiteY7" fmla="*/ 348436 h 503956"/>
                    <a:gd name="connsiteX8" fmla="*/ 506730 w 696060"/>
                    <a:gd name="connsiteY8" fmla="*/ 316112 h 503956"/>
                    <a:gd name="connsiteX9" fmla="*/ 453390 w 696060"/>
                    <a:gd name="connsiteY9" fmla="*/ 369452 h 503956"/>
                    <a:gd name="connsiteX10" fmla="*/ 339090 w 696060"/>
                    <a:gd name="connsiteY10" fmla="*/ 377072 h 503956"/>
                    <a:gd name="connsiteX11" fmla="*/ 218886 w 696060"/>
                    <a:gd name="connsiteY11" fmla="*/ 503956 h 503956"/>
                    <a:gd name="connsiteX12" fmla="*/ 228600 w 696060"/>
                    <a:gd name="connsiteY12" fmla="*/ 283728 h 503956"/>
                    <a:gd name="connsiteX13" fmla="*/ 66674 w 696060"/>
                    <a:gd name="connsiteY13" fmla="*/ 217052 h 503956"/>
                    <a:gd name="connsiteX14" fmla="*/ 4762 w 696060"/>
                    <a:gd name="connsiteY14" fmla="*/ 245628 h 503956"/>
                    <a:gd name="connsiteX15" fmla="*/ 4762 w 696060"/>
                    <a:gd name="connsiteY15" fmla="*/ 193240 h 503956"/>
                    <a:gd name="connsiteX16" fmla="*/ 80962 w 696060"/>
                    <a:gd name="connsiteY16" fmla="*/ 131328 h 503956"/>
                    <a:gd name="connsiteX17" fmla="*/ 80962 w 696060"/>
                    <a:gd name="connsiteY17" fmla="*/ 107516 h 503956"/>
                    <a:gd name="connsiteX18" fmla="*/ 28574 w 696060"/>
                    <a:gd name="connsiteY18" fmla="*/ 93228 h 503956"/>
                    <a:gd name="connsiteX19" fmla="*/ 0 w 696060"/>
                    <a:gd name="connsiteY19" fmla="*/ 59890 h 503956"/>
                    <a:gd name="connsiteX20" fmla="*/ 28574 w 696060"/>
                    <a:gd name="connsiteY20" fmla="*/ 21790 h 503956"/>
                    <a:gd name="connsiteX21" fmla="*/ 161926 w 696060"/>
                    <a:gd name="connsiteY21" fmla="*/ 36076 h 503956"/>
                    <a:gd name="connsiteX22" fmla="*/ 309562 w 696060"/>
                    <a:gd name="connsiteY22" fmla="*/ 97990 h 503956"/>
                    <a:gd name="connsiteX23" fmla="*/ 323850 w 696060"/>
                    <a:gd name="connsiteY23" fmla="*/ 2740 h 503956"/>
                    <a:gd name="connsiteX24" fmla="*/ 353992 w 696060"/>
                    <a:gd name="connsiteY24" fmla="*/ 0 h 503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96060" h="503956">
                      <a:moveTo>
                        <a:pt x="353992" y="0"/>
                      </a:moveTo>
                      <a:lnTo>
                        <a:pt x="352426" y="2740"/>
                      </a:lnTo>
                      <a:lnTo>
                        <a:pt x="381000" y="40840"/>
                      </a:lnTo>
                      <a:lnTo>
                        <a:pt x="395288" y="145616"/>
                      </a:lnTo>
                      <a:lnTo>
                        <a:pt x="466726" y="193240"/>
                      </a:lnTo>
                      <a:lnTo>
                        <a:pt x="509588" y="264676"/>
                      </a:lnTo>
                      <a:lnTo>
                        <a:pt x="676274" y="302776"/>
                      </a:lnTo>
                      <a:lnTo>
                        <a:pt x="696060" y="348436"/>
                      </a:lnTo>
                      <a:lnTo>
                        <a:pt x="506730" y="316112"/>
                      </a:lnTo>
                      <a:lnTo>
                        <a:pt x="453390" y="369452"/>
                      </a:lnTo>
                      <a:lnTo>
                        <a:pt x="339090" y="377072"/>
                      </a:lnTo>
                      <a:lnTo>
                        <a:pt x="218886" y="503956"/>
                      </a:lnTo>
                      <a:lnTo>
                        <a:pt x="228600" y="283728"/>
                      </a:lnTo>
                      <a:lnTo>
                        <a:pt x="66674" y="217052"/>
                      </a:lnTo>
                      <a:lnTo>
                        <a:pt x="4762" y="245628"/>
                      </a:lnTo>
                      <a:lnTo>
                        <a:pt x="4762" y="193240"/>
                      </a:lnTo>
                      <a:lnTo>
                        <a:pt x="80962" y="131328"/>
                      </a:lnTo>
                      <a:lnTo>
                        <a:pt x="80962" y="107516"/>
                      </a:lnTo>
                      <a:lnTo>
                        <a:pt x="28574" y="93228"/>
                      </a:lnTo>
                      <a:lnTo>
                        <a:pt x="0" y="59890"/>
                      </a:lnTo>
                      <a:lnTo>
                        <a:pt x="28574" y="21790"/>
                      </a:lnTo>
                      <a:lnTo>
                        <a:pt x="161926" y="36076"/>
                      </a:lnTo>
                      <a:lnTo>
                        <a:pt x="309562" y="97990"/>
                      </a:lnTo>
                      <a:lnTo>
                        <a:pt x="323850" y="2740"/>
                      </a:lnTo>
                      <a:lnTo>
                        <a:pt x="3539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A184BCCC-6B5E-4977-9E6A-E2325E9A3D15}"/>
                    </a:ext>
                  </a:extLst>
                </p:cNvPr>
                <p:cNvSpPr/>
                <p:nvPr/>
              </p:nvSpPr>
              <p:spPr>
                <a:xfrm>
                  <a:off x="20448988" y="32218312"/>
                  <a:ext cx="915588" cy="539116"/>
                </a:xfrm>
                <a:custGeom>
                  <a:avLst/>
                  <a:gdLst>
                    <a:gd name="connsiteX0" fmla="*/ 86912 w 915588"/>
                    <a:gd name="connsiteY0" fmla="*/ 0 h 539116"/>
                    <a:gd name="connsiteX1" fmla="*/ 239312 w 915588"/>
                    <a:gd name="connsiteY1" fmla="*/ 23812 h 539116"/>
                    <a:gd name="connsiteX2" fmla="*/ 267888 w 915588"/>
                    <a:gd name="connsiteY2" fmla="*/ 109538 h 539116"/>
                    <a:gd name="connsiteX3" fmla="*/ 329800 w 915588"/>
                    <a:gd name="connsiteY3" fmla="*/ 114300 h 539116"/>
                    <a:gd name="connsiteX4" fmla="*/ 339324 w 915588"/>
                    <a:gd name="connsiteY4" fmla="*/ 47626 h 539116"/>
                    <a:gd name="connsiteX5" fmla="*/ 453624 w 915588"/>
                    <a:gd name="connsiteY5" fmla="*/ 23812 h 539116"/>
                    <a:gd name="connsiteX6" fmla="*/ 586976 w 915588"/>
                    <a:gd name="connsiteY6" fmla="*/ 114300 h 539116"/>
                    <a:gd name="connsiteX7" fmla="*/ 697226 w 915588"/>
                    <a:gd name="connsiteY7" fmla="*/ 97340 h 539116"/>
                    <a:gd name="connsiteX8" fmla="*/ 706036 w 915588"/>
                    <a:gd name="connsiteY8" fmla="*/ 109538 h 539116"/>
                    <a:gd name="connsiteX9" fmla="*/ 782236 w 915588"/>
                    <a:gd name="connsiteY9" fmla="*/ 128588 h 539116"/>
                    <a:gd name="connsiteX10" fmla="*/ 796524 w 915588"/>
                    <a:gd name="connsiteY10" fmla="*/ 171452 h 539116"/>
                    <a:gd name="connsiteX11" fmla="*/ 867962 w 915588"/>
                    <a:gd name="connsiteY11" fmla="*/ 176212 h 539116"/>
                    <a:gd name="connsiteX12" fmla="*/ 915588 w 915588"/>
                    <a:gd name="connsiteY12" fmla="*/ 214312 h 539116"/>
                    <a:gd name="connsiteX13" fmla="*/ 915588 w 915588"/>
                    <a:gd name="connsiteY13" fmla="*/ 309564 h 539116"/>
                    <a:gd name="connsiteX14" fmla="*/ 853676 w 915588"/>
                    <a:gd name="connsiteY14" fmla="*/ 361952 h 539116"/>
                    <a:gd name="connsiteX15" fmla="*/ 892142 w 915588"/>
                    <a:gd name="connsiteY15" fmla="*/ 414156 h 539116"/>
                    <a:gd name="connsiteX16" fmla="*/ 844150 w 915588"/>
                    <a:gd name="connsiteY16" fmla="*/ 438152 h 539116"/>
                    <a:gd name="connsiteX17" fmla="*/ 753662 w 915588"/>
                    <a:gd name="connsiteY17" fmla="*/ 533400 h 539116"/>
                    <a:gd name="connsiteX18" fmla="*/ 682224 w 915588"/>
                    <a:gd name="connsiteY18" fmla="*/ 539116 h 539116"/>
                    <a:gd name="connsiteX19" fmla="*/ 682224 w 915588"/>
                    <a:gd name="connsiteY19" fmla="*/ 509588 h 539116"/>
                    <a:gd name="connsiteX20" fmla="*/ 639362 w 915588"/>
                    <a:gd name="connsiteY20" fmla="*/ 500064 h 539116"/>
                    <a:gd name="connsiteX21" fmla="*/ 553636 w 915588"/>
                    <a:gd name="connsiteY21" fmla="*/ 442912 h 539116"/>
                    <a:gd name="connsiteX22" fmla="*/ 525062 w 915588"/>
                    <a:gd name="connsiteY22" fmla="*/ 476252 h 539116"/>
                    <a:gd name="connsiteX23" fmla="*/ 439336 w 915588"/>
                    <a:gd name="connsiteY23" fmla="*/ 476252 h 539116"/>
                    <a:gd name="connsiteX24" fmla="*/ 296462 w 915588"/>
                    <a:gd name="connsiteY24" fmla="*/ 409576 h 539116"/>
                    <a:gd name="connsiteX25" fmla="*/ 167876 w 915588"/>
                    <a:gd name="connsiteY25" fmla="*/ 352426 h 539116"/>
                    <a:gd name="connsiteX26" fmla="*/ 134536 w 915588"/>
                    <a:gd name="connsiteY26" fmla="*/ 366712 h 539116"/>
                    <a:gd name="connsiteX27" fmla="*/ 86912 w 915588"/>
                    <a:gd name="connsiteY27" fmla="*/ 366712 h 539116"/>
                    <a:gd name="connsiteX28" fmla="*/ 86338 w 915588"/>
                    <a:gd name="connsiteY28" fmla="*/ 369872 h 539116"/>
                    <a:gd name="connsiteX29" fmla="*/ 0 w 915588"/>
                    <a:gd name="connsiteY29" fmla="*/ 239260 h 539116"/>
                    <a:gd name="connsiteX30" fmla="*/ 44050 w 915588"/>
                    <a:gd name="connsiteY30" fmla="*/ 204788 h 539116"/>
                    <a:gd name="connsiteX31" fmla="*/ 86912 w 915588"/>
                    <a:gd name="connsiteY31" fmla="*/ 0 h 539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15588" h="539116">
                      <a:moveTo>
                        <a:pt x="86912" y="0"/>
                      </a:moveTo>
                      <a:lnTo>
                        <a:pt x="239312" y="23812"/>
                      </a:lnTo>
                      <a:lnTo>
                        <a:pt x="267888" y="109538"/>
                      </a:lnTo>
                      <a:lnTo>
                        <a:pt x="329800" y="114300"/>
                      </a:lnTo>
                      <a:lnTo>
                        <a:pt x="339324" y="47626"/>
                      </a:lnTo>
                      <a:lnTo>
                        <a:pt x="453624" y="23812"/>
                      </a:lnTo>
                      <a:lnTo>
                        <a:pt x="586976" y="114300"/>
                      </a:lnTo>
                      <a:lnTo>
                        <a:pt x="697226" y="97340"/>
                      </a:lnTo>
                      <a:lnTo>
                        <a:pt x="706036" y="109538"/>
                      </a:lnTo>
                      <a:lnTo>
                        <a:pt x="782236" y="128588"/>
                      </a:lnTo>
                      <a:lnTo>
                        <a:pt x="796524" y="171452"/>
                      </a:lnTo>
                      <a:lnTo>
                        <a:pt x="867962" y="176212"/>
                      </a:lnTo>
                      <a:lnTo>
                        <a:pt x="915588" y="214312"/>
                      </a:lnTo>
                      <a:lnTo>
                        <a:pt x="915588" y="309564"/>
                      </a:lnTo>
                      <a:lnTo>
                        <a:pt x="853676" y="361952"/>
                      </a:lnTo>
                      <a:lnTo>
                        <a:pt x="892142" y="414156"/>
                      </a:lnTo>
                      <a:lnTo>
                        <a:pt x="844150" y="438152"/>
                      </a:lnTo>
                      <a:lnTo>
                        <a:pt x="753662" y="533400"/>
                      </a:lnTo>
                      <a:lnTo>
                        <a:pt x="682224" y="539116"/>
                      </a:lnTo>
                      <a:lnTo>
                        <a:pt x="682224" y="509588"/>
                      </a:lnTo>
                      <a:lnTo>
                        <a:pt x="639362" y="500064"/>
                      </a:lnTo>
                      <a:lnTo>
                        <a:pt x="553636" y="442912"/>
                      </a:lnTo>
                      <a:lnTo>
                        <a:pt x="525062" y="476252"/>
                      </a:lnTo>
                      <a:lnTo>
                        <a:pt x="439336" y="476252"/>
                      </a:lnTo>
                      <a:lnTo>
                        <a:pt x="296462" y="409576"/>
                      </a:lnTo>
                      <a:lnTo>
                        <a:pt x="167876" y="352426"/>
                      </a:lnTo>
                      <a:lnTo>
                        <a:pt x="134536" y="366712"/>
                      </a:lnTo>
                      <a:lnTo>
                        <a:pt x="86912" y="366712"/>
                      </a:lnTo>
                      <a:lnTo>
                        <a:pt x="86338" y="369872"/>
                      </a:lnTo>
                      <a:lnTo>
                        <a:pt x="0" y="239260"/>
                      </a:lnTo>
                      <a:lnTo>
                        <a:pt x="44050" y="204788"/>
                      </a:lnTo>
                      <a:lnTo>
                        <a:pt x="869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08BF4EBC-C4C2-4863-9BDA-8114BF0D7F10}"/>
                    </a:ext>
                  </a:extLst>
                </p:cNvPr>
                <p:cNvSpPr/>
                <p:nvPr/>
              </p:nvSpPr>
              <p:spPr>
                <a:xfrm>
                  <a:off x="19664364" y="32441680"/>
                  <a:ext cx="976312" cy="1321020"/>
                </a:xfrm>
                <a:custGeom>
                  <a:avLst/>
                  <a:gdLst>
                    <a:gd name="connsiteX0" fmla="*/ 592892 w 976312"/>
                    <a:gd name="connsiteY0" fmla="*/ 0 h 1321020"/>
                    <a:gd name="connsiteX1" fmla="*/ 595312 w 976312"/>
                    <a:gd name="connsiteY1" fmla="*/ 470 h 1321020"/>
                    <a:gd name="connsiteX2" fmla="*/ 719136 w 976312"/>
                    <a:gd name="connsiteY2" fmla="*/ 67144 h 1321020"/>
                    <a:gd name="connsiteX3" fmla="*/ 784624 w 976312"/>
                    <a:gd name="connsiteY3" fmla="*/ 15892 h 1321020"/>
                    <a:gd name="connsiteX4" fmla="*/ 870962 w 976312"/>
                    <a:gd name="connsiteY4" fmla="*/ 146504 h 1321020"/>
                    <a:gd name="connsiteX5" fmla="*/ 852486 w 976312"/>
                    <a:gd name="connsiteY5" fmla="*/ 248120 h 1321020"/>
                    <a:gd name="connsiteX6" fmla="*/ 757236 w 976312"/>
                    <a:gd name="connsiteY6" fmla="*/ 271932 h 1321020"/>
                    <a:gd name="connsiteX7" fmla="*/ 771524 w 976312"/>
                    <a:gd name="connsiteY7" fmla="*/ 357658 h 1321020"/>
                    <a:gd name="connsiteX8" fmla="*/ 852486 w 976312"/>
                    <a:gd name="connsiteY8" fmla="*/ 376708 h 1321020"/>
                    <a:gd name="connsiteX9" fmla="*/ 976312 w 976312"/>
                    <a:gd name="connsiteY9" fmla="*/ 591020 h 1321020"/>
                    <a:gd name="connsiteX10" fmla="*/ 909636 w 976312"/>
                    <a:gd name="connsiteY10" fmla="*/ 610070 h 1321020"/>
                    <a:gd name="connsiteX11" fmla="*/ 919160 w 976312"/>
                    <a:gd name="connsiteY11" fmla="*/ 686270 h 1321020"/>
                    <a:gd name="connsiteX12" fmla="*/ 901678 w 976312"/>
                    <a:gd name="connsiteY12" fmla="*/ 716868 h 1321020"/>
                    <a:gd name="connsiteX13" fmla="*/ 871536 w 976312"/>
                    <a:gd name="connsiteY13" fmla="*/ 719608 h 1321020"/>
                    <a:gd name="connsiteX14" fmla="*/ 857248 w 976312"/>
                    <a:gd name="connsiteY14" fmla="*/ 814858 h 1321020"/>
                    <a:gd name="connsiteX15" fmla="*/ 709612 w 976312"/>
                    <a:gd name="connsiteY15" fmla="*/ 752944 h 1321020"/>
                    <a:gd name="connsiteX16" fmla="*/ 576260 w 976312"/>
                    <a:gd name="connsiteY16" fmla="*/ 738658 h 1321020"/>
                    <a:gd name="connsiteX17" fmla="*/ 547686 w 976312"/>
                    <a:gd name="connsiteY17" fmla="*/ 776758 h 1321020"/>
                    <a:gd name="connsiteX18" fmla="*/ 576260 w 976312"/>
                    <a:gd name="connsiteY18" fmla="*/ 810096 h 1321020"/>
                    <a:gd name="connsiteX19" fmla="*/ 628648 w 976312"/>
                    <a:gd name="connsiteY19" fmla="*/ 824384 h 1321020"/>
                    <a:gd name="connsiteX20" fmla="*/ 628648 w 976312"/>
                    <a:gd name="connsiteY20" fmla="*/ 848196 h 1321020"/>
                    <a:gd name="connsiteX21" fmla="*/ 552448 w 976312"/>
                    <a:gd name="connsiteY21" fmla="*/ 910108 h 1321020"/>
                    <a:gd name="connsiteX22" fmla="*/ 552448 w 976312"/>
                    <a:gd name="connsiteY22" fmla="*/ 962496 h 1321020"/>
                    <a:gd name="connsiteX23" fmla="*/ 614360 w 976312"/>
                    <a:gd name="connsiteY23" fmla="*/ 933920 h 1321020"/>
                    <a:gd name="connsiteX24" fmla="*/ 776286 w 976312"/>
                    <a:gd name="connsiteY24" fmla="*/ 1000596 h 1321020"/>
                    <a:gd name="connsiteX25" fmla="*/ 766572 w 976312"/>
                    <a:gd name="connsiteY25" fmla="*/ 1220824 h 1321020"/>
                    <a:gd name="connsiteX26" fmla="*/ 749616 w 976312"/>
                    <a:gd name="connsiteY26" fmla="*/ 1238720 h 1321020"/>
                    <a:gd name="connsiteX27" fmla="*/ 688656 w 976312"/>
                    <a:gd name="connsiteY27" fmla="*/ 1170140 h 1321020"/>
                    <a:gd name="connsiteX28" fmla="*/ 612456 w 976312"/>
                    <a:gd name="connsiteY28" fmla="*/ 1170140 h 1321020"/>
                    <a:gd name="connsiteX29" fmla="*/ 597216 w 976312"/>
                    <a:gd name="connsiteY29" fmla="*/ 1269200 h 1321020"/>
                    <a:gd name="connsiteX30" fmla="*/ 560202 w 976312"/>
                    <a:gd name="connsiteY30" fmla="*/ 1321020 h 1321020"/>
                    <a:gd name="connsiteX31" fmla="*/ 476248 w 976312"/>
                    <a:gd name="connsiteY31" fmla="*/ 1229196 h 1321020"/>
                    <a:gd name="connsiteX32" fmla="*/ 457200 w 976312"/>
                    <a:gd name="connsiteY32" fmla="*/ 1091084 h 1321020"/>
                    <a:gd name="connsiteX33" fmla="*/ 371474 w 976312"/>
                    <a:gd name="connsiteY33" fmla="*/ 1114896 h 1321020"/>
                    <a:gd name="connsiteX34" fmla="*/ 347660 w 976312"/>
                    <a:gd name="connsiteY34" fmla="*/ 1172044 h 1321020"/>
                    <a:gd name="connsiteX35" fmla="*/ 295274 w 976312"/>
                    <a:gd name="connsiteY35" fmla="*/ 1138708 h 1321020"/>
                    <a:gd name="connsiteX36" fmla="*/ 180974 w 976312"/>
                    <a:gd name="connsiteY36" fmla="*/ 1219672 h 1321020"/>
                    <a:gd name="connsiteX37" fmla="*/ 138112 w 976312"/>
                    <a:gd name="connsiteY37" fmla="*/ 1162520 h 1321020"/>
                    <a:gd name="connsiteX38" fmla="*/ 28002 w 976312"/>
                    <a:gd name="connsiteY38" fmla="*/ 1159080 h 1321020"/>
                    <a:gd name="connsiteX39" fmla="*/ 9524 w 976312"/>
                    <a:gd name="connsiteY39" fmla="*/ 1048220 h 1321020"/>
                    <a:gd name="connsiteX40" fmla="*/ 47624 w 976312"/>
                    <a:gd name="connsiteY40" fmla="*/ 1005358 h 1321020"/>
                    <a:gd name="connsiteX41" fmla="*/ 128586 w 976312"/>
                    <a:gd name="connsiteY41" fmla="*/ 1005358 h 1321020"/>
                    <a:gd name="connsiteX42" fmla="*/ 152400 w 976312"/>
                    <a:gd name="connsiteY42" fmla="*/ 976784 h 1321020"/>
                    <a:gd name="connsiteX43" fmla="*/ 138112 w 976312"/>
                    <a:gd name="connsiteY43" fmla="*/ 862484 h 1321020"/>
                    <a:gd name="connsiteX44" fmla="*/ 104774 w 976312"/>
                    <a:gd name="connsiteY44" fmla="*/ 805332 h 1321020"/>
                    <a:gd name="connsiteX45" fmla="*/ 176212 w 976312"/>
                    <a:gd name="connsiteY45" fmla="*/ 733896 h 1321020"/>
                    <a:gd name="connsiteX46" fmla="*/ 176212 w 976312"/>
                    <a:gd name="connsiteY46" fmla="*/ 691032 h 1321020"/>
                    <a:gd name="connsiteX47" fmla="*/ 28574 w 976312"/>
                    <a:gd name="connsiteY47" fmla="*/ 629120 h 1321020"/>
                    <a:gd name="connsiteX48" fmla="*/ 9524 w 976312"/>
                    <a:gd name="connsiteY48" fmla="*/ 552920 h 1321020"/>
                    <a:gd name="connsiteX49" fmla="*/ 0 w 976312"/>
                    <a:gd name="connsiteY49" fmla="*/ 500532 h 1321020"/>
                    <a:gd name="connsiteX50" fmla="*/ 66674 w 976312"/>
                    <a:gd name="connsiteY50" fmla="*/ 476720 h 1321020"/>
                    <a:gd name="connsiteX51" fmla="*/ 185736 w 976312"/>
                    <a:gd name="connsiteY51" fmla="*/ 329084 h 1321020"/>
                    <a:gd name="connsiteX52" fmla="*/ 238124 w 976312"/>
                    <a:gd name="connsiteY52" fmla="*/ 357658 h 1321020"/>
                    <a:gd name="connsiteX53" fmla="*/ 270970 w 976312"/>
                    <a:gd name="connsiteY53" fmla="*/ 346708 h 1321020"/>
                    <a:gd name="connsiteX54" fmla="*/ 271460 w 976312"/>
                    <a:gd name="connsiteY54" fmla="*/ 348132 h 1321020"/>
                    <a:gd name="connsiteX55" fmla="*/ 280980 w 976312"/>
                    <a:gd name="connsiteY55" fmla="*/ 343372 h 1321020"/>
                    <a:gd name="connsiteX56" fmla="*/ 280986 w 976312"/>
                    <a:gd name="connsiteY56" fmla="*/ 343370 h 1321020"/>
                    <a:gd name="connsiteX57" fmla="*/ 280986 w 976312"/>
                    <a:gd name="connsiteY57" fmla="*/ 343368 h 1321020"/>
                    <a:gd name="connsiteX58" fmla="*/ 300036 w 976312"/>
                    <a:gd name="connsiteY58" fmla="*/ 333844 h 1321020"/>
                    <a:gd name="connsiteX59" fmla="*/ 309560 w 976312"/>
                    <a:gd name="connsiteY59" fmla="*/ 262408 h 1321020"/>
                    <a:gd name="connsiteX60" fmla="*/ 490536 w 976312"/>
                    <a:gd name="connsiteY60" fmla="*/ 181444 h 1321020"/>
                    <a:gd name="connsiteX61" fmla="*/ 592892 w 976312"/>
                    <a:gd name="connsiteY61" fmla="*/ 0 h 1321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976312" h="1321020">
                      <a:moveTo>
                        <a:pt x="592892" y="0"/>
                      </a:moveTo>
                      <a:lnTo>
                        <a:pt x="595312" y="470"/>
                      </a:lnTo>
                      <a:lnTo>
                        <a:pt x="719136" y="67144"/>
                      </a:lnTo>
                      <a:lnTo>
                        <a:pt x="784624" y="15892"/>
                      </a:lnTo>
                      <a:lnTo>
                        <a:pt x="870962" y="146504"/>
                      </a:lnTo>
                      <a:lnTo>
                        <a:pt x="852486" y="248120"/>
                      </a:lnTo>
                      <a:lnTo>
                        <a:pt x="757236" y="271932"/>
                      </a:lnTo>
                      <a:lnTo>
                        <a:pt x="771524" y="357658"/>
                      </a:lnTo>
                      <a:lnTo>
                        <a:pt x="852486" y="376708"/>
                      </a:lnTo>
                      <a:lnTo>
                        <a:pt x="976312" y="591020"/>
                      </a:lnTo>
                      <a:lnTo>
                        <a:pt x="909636" y="610070"/>
                      </a:lnTo>
                      <a:lnTo>
                        <a:pt x="919160" y="686270"/>
                      </a:lnTo>
                      <a:lnTo>
                        <a:pt x="901678" y="716868"/>
                      </a:lnTo>
                      <a:lnTo>
                        <a:pt x="871536" y="719608"/>
                      </a:lnTo>
                      <a:lnTo>
                        <a:pt x="857248" y="814858"/>
                      </a:lnTo>
                      <a:lnTo>
                        <a:pt x="709612" y="752944"/>
                      </a:lnTo>
                      <a:lnTo>
                        <a:pt x="576260" y="738658"/>
                      </a:lnTo>
                      <a:lnTo>
                        <a:pt x="547686" y="776758"/>
                      </a:lnTo>
                      <a:lnTo>
                        <a:pt x="576260" y="810096"/>
                      </a:lnTo>
                      <a:lnTo>
                        <a:pt x="628648" y="824384"/>
                      </a:lnTo>
                      <a:lnTo>
                        <a:pt x="628648" y="848196"/>
                      </a:lnTo>
                      <a:lnTo>
                        <a:pt x="552448" y="910108"/>
                      </a:lnTo>
                      <a:lnTo>
                        <a:pt x="552448" y="962496"/>
                      </a:lnTo>
                      <a:lnTo>
                        <a:pt x="614360" y="933920"/>
                      </a:lnTo>
                      <a:lnTo>
                        <a:pt x="776286" y="1000596"/>
                      </a:lnTo>
                      <a:lnTo>
                        <a:pt x="766572" y="1220824"/>
                      </a:lnTo>
                      <a:lnTo>
                        <a:pt x="749616" y="1238720"/>
                      </a:lnTo>
                      <a:lnTo>
                        <a:pt x="688656" y="1170140"/>
                      </a:lnTo>
                      <a:lnTo>
                        <a:pt x="612456" y="1170140"/>
                      </a:lnTo>
                      <a:lnTo>
                        <a:pt x="597216" y="1269200"/>
                      </a:lnTo>
                      <a:lnTo>
                        <a:pt x="560202" y="1321020"/>
                      </a:lnTo>
                      <a:lnTo>
                        <a:pt x="476248" y="1229196"/>
                      </a:lnTo>
                      <a:lnTo>
                        <a:pt x="457200" y="1091084"/>
                      </a:lnTo>
                      <a:lnTo>
                        <a:pt x="371474" y="1114896"/>
                      </a:lnTo>
                      <a:lnTo>
                        <a:pt x="347660" y="1172044"/>
                      </a:lnTo>
                      <a:lnTo>
                        <a:pt x="295274" y="1138708"/>
                      </a:lnTo>
                      <a:lnTo>
                        <a:pt x="180974" y="1219672"/>
                      </a:lnTo>
                      <a:lnTo>
                        <a:pt x="138112" y="1162520"/>
                      </a:lnTo>
                      <a:lnTo>
                        <a:pt x="28002" y="1159080"/>
                      </a:lnTo>
                      <a:lnTo>
                        <a:pt x="9524" y="1048220"/>
                      </a:lnTo>
                      <a:lnTo>
                        <a:pt x="47624" y="1005358"/>
                      </a:lnTo>
                      <a:lnTo>
                        <a:pt x="128586" y="1005358"/>
                      </a:lnTo>
                      <a:lnTo>
                        <a:pt x="152400" y="976784"/>
                      </a:lnTo>
                      <a:lnTo>
                        <a:pt x="138112" y="862484"/>
                      </a:lnTo>
                      <a:lnTo>
                        <a:pt x="104774" y="805332"/>
                      </a:lnTo>
                      <a:lnTo>
                        <a:pt x="176212" y="733896"/>
                      </a:lnTo>
                      <a:lnTo>
                        <a:pt x="176212" y="691032"/>
                      </a:lnTo>
                      <a:lnTo>
                        <a:pt x="28574" y="629120"/>
                      </a:lnTo>
                      <a:lnTo>
                        <a:pt x="9524" y="552920"/>
                      </a:lnTo>
                      <a:lnTo>
                        <a:pt x="0" y="500532"/>
                      </a:lnTo>
                      <a:lnTo>
                        <a:pt x="66674" y="476720"/>
                      </a:lnTo>
                      <a:lnTo>
                        <a:pt x="185736" y="329084"/>
                      </a:lnTo>
                      <a:lnTo>
                        <a:pt x="238124" y="357658"/>
                      </a:lnTo>
                      <a:lnTo>
                        <a:pt x="270970" y="346708"/>
                      </a:lnTo>
                      <a:lnTo>
                        <a:pt x="271460" y="348132"/>
                      </a:lnTo>
                      <a:lnTo>
                        <a:pt x="280980" y="343372"/>
                      </a:lnTo>
                      <a:lnTo>
                        <a:pt x="280986" y="343370"/>
                      </a:lnTo>
                      <a:lnTo>
                        <a:pt x="280986" y="343368"/>
                      </a:lnTo>
                      <a:lnTo>
                        <a:pt x="300036" y="333844"/>
                      </a:lnTo>
                      <a:lnTo>
                        <a:pt x="309560" y="262408"/>
                      </a:lnTo>
                      <a:lnTo>
                        <a:pt x="490536" y="181444"/>
                      </a:lnTo>
                      <a:lnTo>
                        <a:pt x="5928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01F46FEF-8EC3-4312-9EFA-7880ACB1B3E0}"/>
                    </a:ext>
                  </a:extLst>
                </p:cNvPr>
                <p:cNvSpPr/>
                <p:nvPr/>
              </p:nvSpPr>
              <p:spPr>
                <a:xfrm>
                  <a:off x="19526250" y="33347024"/>
                  <a:ext cx="230506" cy="276224"/>
                </a:xfrm>
                <a:custGeom>
                  <a:avLst/>
                  <a:gdLst>
                    <a:gd name="connsiteX0" fmla="*/ 57150 w 230506"/>
                    <a:gd name="connsiteY0" fmla="*/ 0 h 276224"/>
                    <a:gd name="connsiteX1" fmla="*/ 147638 w 230506"/>
                    <a:gd name="connsiteY1" fmla="*/ 0 h 276224"/>
                    <a:gd name="connsiteX2" fmla="*/ 230506 w 230506"/>
                    <a:gd name="connsiteY2" fmla="*/ 100014 h 276224"/>
                    <a:gd name="connsiteX3" fmla="*/ 185738 w 230506"/>
                    <a:gd name="connsiteY3" fmla="*/ 100014 h 276224"/>
                    <a:gd name="connsiteX4" fmla="*/ 147638 w 230506"/>
                    <a:gd name="connsiteY4" fmla="*/ 142876 h 276224"/>
                    <a:gd name="connsiteX5" fmla="*/ 166116 w 230506"/>
                    <a:gd name="connsiteY5" fmla="*/ 253736 h 276224"/>
                    <a:gd name="connsiteX6" fmla="*/ 123826 w 230506"/>
                    <a:gd name="connsiteY6" fmla="*/ 252416 h 276224"/>
                    <a:gd name="connsiteX7" fmla="*/ 104774 w 230506"/>
                    <a:gd name="connsiteY7" fmla="*/ 276224 h 276224"/>
                    <a:gd name="connsiteX8" fmla="*/ 38100 w 230506"/>
                    <a:gd name="connsiteY8" fmla="*/ 233364 h 276224"/>
                    <a:gd name="connsiteX9" fmla="*/ 19248 w 230506"/>
                    <a:gd name="connsiteY9" fmla="*/ 239020 h 276224"/>
                    <a:gd name="connsiteX10" fmla="*/ 0 w 230506"/>
                    <a:gd name="connsiteY10" fmla="*/ 152400 h 276224"/>
                    <a:gd name="connsiteX11" fmla="*/ 52388 w 230506"/>
                    <a:gd name="connsiteY11" fmla="*/ 100014 h 276224"/>
                    <a:gd name="connsiteX12" fmla="*/ 57150 w 230506"/>
                    <a:gd name="connsiteY12" fmla="*/ 0 h 276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0506" h="276224">
                      <a:moveTo>
                        <a:pt x="57150" y="0"/>
                      </a:moveTo>
                      <a:lnTo>
                        <a:pt x="147638" y="0"/>
                      </a:lnTo>
                      <a:lnTo>
                        <a:pt x="230506" y="100014"/>
                      </a:lnTo>
                      <a:lnTo>
                        <a:pt x="185738" y="100014"/>
                      </a:lnTo>
                      <a:lnTo>
                        <a:pt x="147638" y="142876"/>
                      </a:lnTo>
                      <a:lnTo>
                        <a:pt x="166116" y="253736"/>
                      </a:lnTo>
                      <a:lnTo>
                        <a:pt x="123826" y="252416"/>
                      </a:lnTo>
                      <a:lnTo>
                        <a:pt x="104774" y="276224"/>
                      </a:lnTo>
                      <a:lnTo>
                        <a:pt x="38100" y="233364"/>
                      </a:lnTo>
                      <a:lnTo>
                        <a:pt x="19248" y="239020"/>
                      </a:lnTo>
                      <a:lnTo>
                        <a:pt x="0" y="152400"/>
                      </a:lnTo>
                      <a:lnTo>
                        <a:pt x="52388" y="100014"/>
                      </a:lnTo>
                      <a:lnTo>
                        <a:pt x="571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419B8EEC-7A08-4557-9F00-DAC96A8EB996}"/>
                    </a:ext>
                  </a:extLst>
                </p:cNvPr>
                <p:cNvSpPr/>
                <p:nvPr/>
              </p:nvSpPr>
              <p:spPr>
                <a:xfrm>
                  <a:off x="19339560" y="33480376"/>
                  <a:ext cx="121452" cy="259304"/>
                </a:xfrm>
                <a:custGeom>
                  <a:avLst/>
                  <a:gdLst>
                    <a:gd name="connsiteX0" fmla="*/ 24764 w 121452"/>
                    <a:gd name="connsiteY0" fmla="*/ 0 h 259304"/>
                    <a:gd name="connsiteX1" fmla="*/ 100964 w 121452"/>
                    <a:gd name="connsiteY1" fmla="*/ 28574 h 259304"/>
                    <a:gd name="connsiteX2" fmla="*/ 121452 w 121452"/>
                    <a:gd name="connsiteY2" fmla="*/ 131012 h 259304"/>
                    <a:gd name="connsiteX3" fmla="*/ 81916 w 121452"/>
                    <a:gd name="connsiteY3" fmla="*/ 142872 h 259304"/>
                    <a:gd name="connsiteX4" fmla="*/ 38670 w 121452"/>
                    <a:gd name="connsiteY4" fmla="*/ 259304 h 259304"/>
                    <a:gd name="connsiteX5" fmla="*/ 7620 w 121452"/>
                    <a:gd name="connsiteY5" fmla="*/ 184784 h 259304"/>
                    <a:gd name="connsiteX6" fmla="*/ 0 w 121452"/>
                    <a:gd name="connsiteY6" fmla="*/ 78104 h 259304"/>
                    <a:gd name="connsiteX7" fmla="*/ 20580 w 121452"/>
                    <a:gd name="connsiteY7" fmla="*/ 2642 h 259304"/>
                    <a:gd name="connsiteX8" fmla="*/ 24764 w 121452"/>
                    <a:gd name="connsiteY8" fmla="*/ 0 h 259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1452" h="259304">
                      <a:moveTo>
                        <a:pt x="24764" y="0"/>
                      </a:moveTo>
                      <a:lnTo>
                        <a:pt x="100964" y="28574"/>
                      </a:lnTo>
                      <a:lnTo>
                        <a:pt x="121452" y="131012"/>
                      </a:lnTo>
                      <a:lnTo>
                        <a:pt x="81916" y="142872"/>
                      </a:lnTo>
                      <a:lnTo>
                        <a:pt x="38670" y="259304"/>
                      </a:lnTo>
                      <a:lnTo>
                        <a:pt x="7620" y="184784"/>
                      </a:lnTo>
                      <a:lnTo>
                        <a:pt x="0" y="78104"/>
                      </a:lnTo>
                      <a:lnTo>
                        <a:pt x="20580" y="2642"/>
                      </a:lnTo>
                      <a:lnTo>
                        <a:pt x="247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9D340A2A-57FA-46DB-A4C1-538E980E4C51}"/>
                    </a:ext>
                  </a:extLst>
                </p:cNvPr>
                <p:cNvSpPr/>
                <p:nvPr/>
              </p:nvSpPr>
              <p:spPr>
                <a:xfrm>
                  <a:off x="19454812" y="33337500"/>
                  <a:ext cx="127258" cy="160432"/>
                </a:xfrm>
                <a:custGeom>
                  <a:avLst/>
                  <a:gdLst>
                    <a:gd name="connsiteX0" fmla="*/ 100012 w 127258"/>
                    <a:gd name="connsiteY0" fmla="*/ 0 h 160432"/>
                    <a:gd name="connsiteX1" fmla="*/ 127258 w 127258"/>
                    <a:gd name="connsiteY1" fmla="*/ 37464 h 160432"/>
                    <a:gd name="connsiteX2" fmla="*/ 123826 w 127258"/>
                    <a:gd name="connsiteY2" fmla="*/ 109538 h 160432"/>
                    <a:gd name="connsiteX3" fmla="*/ 72930 w 127258"/>
                    <a:gd name="connsiteY3" fmla="*/ 160432 h 160432"/>
                    <a:gd name="connsiteX4" fmla="*/ 0 w 127258"/>
                    <a:gd name="connsiteY4" fmla="*/ 52388 h 160432"/>
                    <a:gd name="connsiteX5" fmla="*/ 33338 w 127258"/>
                    <a:gd name="connsiteY5" fmla="*/ 9524 h 160432"/>
                    <a:gd name="connsiteX6" fmla="*/ 100012 w 127258"/>
                    <a:gd name="connsiteY6" fmla="*/ 0 h 160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258" h="160432">
                      <a:moveTo>
                        <a:pt x="100012" y="0"/>
                      </a:moveTo>
                      <a:lnTo>
                        <a:pt x="127258" y="37464"/>
                      </a:lnTo>
                      <a:lnTo>
                        <a:pt x="123826" y="109538"/>
                      </a:lnTo>
                      <a:lnTo>
                        <a:pt x="72930" y="160432"/>
                      </a:lnTo>
                      <a:lnTo>
                        <a:pt x="0" y="52388"/>
                      </a:lnTo>
                      <a:lnTo>
                        <a:pt x="33338" y="9524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6F793B7E-D517-47F5-B5B1-E143D14559B4}"/>
                    </a:ext>
                  </a:extLst>
                </p:cNvPr>
                <p:cNvSpPr/>
                <p:nvPr/>
              </p:nvSpPr>
              <p:spPr>
                <a:xfrm>
                  <a:off x="19330988" y="33175576"/>
                  <a:ext cx="123824" cy="228600"/>
                </a:xfrm>
                <a:custGeom>
                  <a:avLst/>
                  <a:gdLst>
                    <a:gd name="connsiteX0" fmla="*/ 100012 w 123824"/>
                    <a:gd name="connsiteY0" fmla="*/ 0 h 228600"/>
                    <a:gd name="connsiteX1" fmla="*/ 123824 w 123824"/>
                    <a:gd name="connsiteY1" fmla="*/ 52388 h 228600"/>
                    <a:gd name="connsiteX2" fmla="*/ 100012 w 123824"/>
                    <a:gd name="connsiteY2" fmla="*/ 119062 h 228600"/>
                    <a:gd name="connsiteX3" fmla="*/ 71436 w 123824"/>
                    <a:gd name="connsiteY3" fmla="*/ 228600 h 228600"/>
                    <a:gd name="connsiteX4" fmla="*/ 19050 w 123824"/>
                    <a:gd name="connsiteY4" fmla="*/ 214312 h 228600"/>
                    <a:gd name="connsiteX5" fmla="*/ 0 w 123824"/>
                    <a:gd name="connsiteY5" fmla="*/ 90488 h 228600"/>
                    <a:gd name="connsiteX6" fmla="*/ 100012 w 123824"/>
                    <a:gd name="connsiteY6" fmla="*/ 0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824" h="228600">
                      <a:moveTo>
                        <a:pt x="100012" y="0"/>
                      </a:moveTo>
                      <a:lnTo>
                        <a:pt x="123824" y="52388"/>
                      </a:lnTo>
                      <a:lnTo>
                        <a:pt x="100012" y="119062"/>
                      </a:lnTo>
                      <a:lnTo>
                        <a:pt x="71436" y="228600"/>
                      </a:lnTo>
                      <a:lnTo>
                        <a:pt x="19050" y="214312"/>
                      </a:lnTo>
                      <a:lnTo>
                        <a:pt x="0" y="90488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DCE9CCF1-97CF-4E07-81E8-C88F539D6049}"/>
                    </a:ext>
                  </a:extLst>
                </p:cNvPr>
                <p:cNvSpPr/>
                <p:nvPr/>
              </p:nvSpPr>
              <p:spPr>
                <a:xfrm>
                  <a:off x="19935334" y="32785052"/>
                  <a:ext cx="10010" cy="4760"/>
                </a:xfrm>
                <a:custGeom>
                  <a:avLst/>
                  <a:gdLst>
                    <a:gd name="connsiteX0" fmla="*/ 10010 w 10010"/>
                    <a:gd name="connsiteY0" fmla="*/ 0 h 4760"/>
                    <a:gd name="connsiteX1" fmla="*/ 490 w 10010"/>
                    <a:gd name="connsiteY1" fmla="*/ 4760 h 4760"/>
                    <a:gd name="connsiteX2" fmla="*/ 0 w 10010"/>
                    <a:gd name="connsiteY2" fmla="*/ 3336 h 4760"/>
                    <a:gd name="connsiteX3" fmla="*/ 10010 w 10010"/>
                    <a:gd name="connsiteY3" fmla="*/ 0 h 4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10" h="4760">
                      <a:moveTo>
                        <a:pt x="10010" y="0"/>
                      </a:moveTo>
                      <a:lnTo>
                        <a:pt x="490" y="4760"/>
                      </a:lnTo>
                      <a:lnTo>
                        <a:pt x="0" y="3336"/>
                      </a:lnTo>
                      <a:lnTo>
                        <a:pt x="1001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DE9472F4-0D85-4C9F-8E1E-5FD68A9BBEF1}"/>
                    </a:ext>
                  </a:extLst>
                </p:cNvPr>
                <p:cNvSpPr/>
                <p:nvPr/>
              </p:nvSpPr>
              <p:spPr>
                <a:xfrm>
                  <a:off x="21035964" y="32632468"/>
                  <a:ext cx="586534" cy="658192"/>
                </a:xfrm>
                <a:custGeom>
                  <a:avLst/>
                  <a:gdLst>
                    <a:gd name="connsiteX0" fmla="*/ 305166 w 586534"/>
                    <a:gd name="connsiteY0" fmla="*/ 0 h 658192"/>
                    <a:gd name="connsiteX1" fmla="*/ 400048 w 586534"/>
                    <a:gd name="connsiteY1" fmla="*/ 128770 h 658192"/>
                    <a:gd name="connsiteX2" fmla="*/ 442912 w 586534"/>
                    <a:gd name="connsiteY2" fmla="*/ 114482 h 658192"/>
                    <a:gd name="connsiteX3" fmla="*/ 482450 w 586534"/>
                    <a:gd name="connsiteY3" fmla="*/ 161928 h 658192"/>
                    <a:gd name="connsiteX4" fmla="*/ 481012 w 586534"/>
                    <a:gd name="connsiteY4" fmla="*/ 162108 h 658192"/>
                    <a:gd name="connsiteX5" fmla="*/ 481012 w 586534"/>
                    <a:gd name="connsiteY5" fmla="*/ 219256 h 658192"/>
                    <a:gd name="connsiteX6" fmla="*/ 547686 w 586534"/>
                    <a:gd name="connsiteY6" fmla="*/ 224020 h 658192"/>
                    <a:gd name="connsiteX7" fmla="*/ 561974 w 586534"/>
                    <a:gd name="connsiteY7" fmla="*/ 262120 h 658192"/>
                    <a:gd name="connsiteX8" fmla="*/ 485774 w 586534"/>
                    <a:gd name="connsiteY8" fmla="*/ 381182 h 658192"/>
                    <a:gd name="connsiteX9" fmla="*/ 557212 w 586534"/>
                    <a:gd name="connsiteY9" fmla="*/ 428808 h 658192"/>
                    <a:gd name="connsiteX10" fmla="*/ 557212 w 586534"/>
                    <a:gd name="connsiteY10" fmla="*/ 462144 h 658192"/>
                    <a:gd name="connsiteX11" fmla="*/ 586534 w 586534"/>
                    <a:gd name="connsiteY11" fmla="*/ 538594 h 658192"/>
                    <a:gd name="connsiteX12" fmla="*/ 543876 w 586534"/>
                    <a:gd name="connsiteY12" fmla="*/ 590732 h 658192"/>
                    <a:gd name="connsiteX13" fmla="*/ 313390 w 586534"/>
                    <a:gd name="connsiteY13" fmla="*/ 658192 h 658192"/>
                    <a:gd name="connsiteX14" fmla="*/ 276224 w 586534"/>
                    <a:gd name="connsiteY14" fmla="*/ 581208 h 658192"/>
                    <a:gd name="connsiteX15" fmla="*/ 323848 w 586534"/>
                    <a:gd name="connsiteY15" fmla="*/ 519296 h 658192"/>
                    <a:gd name="connsiteX16" fmla="*/ 209548 w 586534"/>
                    <a:gd name="connsiteY16" fmla="*/ 443096 h 658192"/>
                    <a:gd name="connsiteX17" fmla="*/ 200024 w 586534"/>
                    <a:gd name="connsiteY17" fmla="*/ 343082 h 658192"/>
                    <a:gd name="connsiteX18" fmla="*/ 171448 w 586534"/>
                    <a:gd name="connsiteY18" fmla="*/ 281170 h 658192"/>
                    <a:gd name="connsiteX19" fmla="*/ 100012 w 586534"/>
                    <a:gd name="connsiteY19" fmla="*/ 324032 h 658192"/>
                    <a:gd name="connsiteX20" fmla="*/ 47624 w 586534"/>
                    <a:gd name="connsiteY20" fmla="*/ 304982 h 658192"/>
                    <a:gd name="connsiteX21" fmla="*/ 0 w 586534"/>
                    <a:gd name="connsiteY21" fmla="*/ 238308 h 658192"/>
                    <a:gd name="connsiteX22" fmla="*/ 95248 w 586534"/>
                    <a:gd name="connsiteY22" fmla="*/ 128770 h 658192"/>
                    <a:gd name="connsiteX23" fmla="*/ 95248 w 586534"/>
                    <a:gd name="connsiteY23" fmla="*/ 124960 h 658192"/>
                    <a:gd name="connsiteX24" fmla="*/ 166686 w 586534"/>
                    <a:gd name="connsiteY24" fmla="*/ 119244 h 658192"/>
                    <a:gd name="connsiteX25" fmla="*/ 257174 w 586534"/>
                    <a:gd name="connsiteY25" fmla="*/ 23996 h 658192"/>
                    <a:gd name="connsiteX26" fmla="*/ 305166 w 586534"/>
                    <a:gd name="connsiteY26" fmla="*/ 0 h 658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86534" h="658192">
                      <a:moveTo>
                        <a:pt x="305166" y="0"/>
                      </a:moveTo>
                      <a:lnTo>
                        <a:pt x="400048" y="128770"/>
                      </a:lnTo>
                      <a:lnTo>
                        <a:pt x="442912" y="114482"/>
                      </a:lnTo>
                      <a:lnTo>
                        <a:pt x="482450" y="161928"/>
                      </a:lnTo>
                      <a:lnTo>
                        <a:pt x="481012" y="162108"/>
                      </a:lnTo>
                      <a:lnTo>
                        <a:pt x="481012" y="219256"/>
                      </a:lnTo>
                      <a:lnTo>
                        <a:pt x="547686" y="224020"/>
                      </a:lnTo>
                      <a:lnTo>
                        <a:pt x="561974" y="262120"/>
                      </a:lnTo>
                      <a:lnTo>
                        <a:pt x="485774" y="381182"/>
                      </a:lnTo>
                      <a:lnTo>
                        <a:pt x="557212" y="428808"/>
                      </a:lnTo>
                      <a:lnTo>
                        <a:pt x="557212" y="462144"/>
                      </a:lnTo>
                      <a:lnTo>
                        <a:pt x="586534" y="538594"/>
                      </a:lnTo>
                      <a:lnTo>
                        <a:pt x="543876" y="590732"/>
                      </a:lnTo>
                      <a:lnTo>
                        <a:pt x="313390" y="658192"/>
                      </a:lnTo>
                      <a:lnTo>
                        <a:pt x="276224" y="581208"/>
                      </a:lnTo>
                      <a:lnTo>
                        <a:pt x="323848" y="519296"/>
                      </a:lnTo>
                      <a:lnTo>
                        <a:pt x="209548" y="443096"/>
                      </a:lnTo>
                      <a:lnTo>
                        <a:pt x="200024" y="343082"/>
                      </a:lnTo>
                      <a:lnTo>
                        <a:pt x="171448" y="281170"/>
                      </a:lnTo>
                      <a:lnTo>
                        <a:pt x="100012" y="324032"/>
                      </a:lnTo>
                      <a:lnTo>
                        <a:pt x="47624" y="304982"/>
                      </a:lnTo>
                      <a:lnTo>
                        <a:pt x="0" y="238308"/>
                      </a:lnTo>
                      <a:lnTo>
                        <a:pt x="95248" y="128770"/>
                      </a:lnTo>
                      <a:lnTo>
                        <a:pt x="95248" y="124960"/>
                      </a:lnTo>
                      <a:lnTo>
                        <a:pt x="166686" y="119244"/>
                      </a:lnTo>
                      <a:lnTo>
                        <a:pt x="257174" y="23996"/>
                      </a:lnTo>
                      <a:lnTo>
                        <a:pt x="30516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07" name="グループ化 906">
                  <a:extLst>
                    <a:ext uri="{FF2B5EF4-FFF2-40B4-BE49-F238E27FC236}">
                      <a16:creationId xmlns:a16="http://schemas.microsoft.com/office/drawing/2014/main" id="{92C56F4F-6A6E-4607-A6BE-C655B2BDF7C6}"/>
                    </a:ext>
                  </a:extLst>
                </p:cNvPr>
                <p:cNvGrpSpPr/>
                <p:nvPr/>
              </p:nvGrpSpPr>
              <p:grpSpPr>
                <a:xfrm>
                  <a:off x="18615025" y="33267650"/>
                  <a:ext cx="3003550" cy="1187450"/>
                  <a:chOff x="18615025" y="33267650"/>
                  <a:chExt cx="3003550" cy="1187450"/>
                </a:xfrm>
                <a:noFill/>
              </p:grpSpPr>
              <p:sp>
                <p:nvSpPr>
                  <p:cNvPr id="908" name="フリーフォーム: 図形 907">
                    <a:extLst>
                      <a:ext uri="{FF2B5EF4-FFF2-40B4-BE49-F238E27FC236}">
                        <a16:creationId xmlns:a16="http://schemas.microsoft.com/office/drawing/2014/main" id="{049B43D2-B8F5-40FF-BC48-56E8026BBCD9}"/>
                      </a:ext>
                    </a:extLst>
                  </p:cNvPr>
                  <p:cNvSpPr/>
                  <p:nvPr/>
                </p:nvSpPr>
                <p:spPr>
                  <a:xfrm>
                    <a:off x="18615025" y="33623250"/>
                    <a:ext cx="254000" cy="273050"/>
                  </a:xfrm>
                  <a:custGeom>
                    <a:avLst/>
                    <a:gdLst>
                      <a:gd name="connsiteX0" fmla="*/ 228600 w 254000"/>
                      <a:gd name="connsiteY0" fmla="*/ 0 h 273050"/>
                      <a:gd name="connsiteX1" fmla="*/ 196850 w 254000"/>
                      <a:gd name="connsiteY1" fmla="*/ 6350 h 273050"/>
                      <a:gd name="connsiteX2" fmla="*/ 180975 w 254000"/>
                      <a:gd name="connsiteY2" fmla="*/ 41275 h 273050"/>
                      <a:gd name="connsiteX3" fmla="*/ 82550 w 254000"/>
                      <a:gd name="connsiteY3" fmla="*/ 66675 h 273050"/>
                      <a:gd name="connsiteX4" fmla="*/ 60325 w 254000"/>
                      <a:gd name="connsiteY4" fmla="*/ 142875 h 273050"/>
                      <a:gd name="connsiteX5" fmla="*/ 0 w 254000"/>
                      <a:gd name="connsiteY5" fmla="*/ 193675 h 273050"/>
                      <a:gd name="connsiteX6" fmla="*/ 19050 w 254000"/>
                      <a:gd name="connsiteY6" fmla="*/ 219075 h 273050"/>
                      <a:gd name="connsiteX7" fmla="*/ 19050 w 254000"/>
                      <a:gd name="connsiteY7" fmla="*/ 266700 h 273050"/>
                      <a:gd name="connsiteX8" fmla="*/ 57150 w 254000"/>
                      <a:gd name="connsiteY8" fmla="*/ 273050 h 273050"/>
                      <a:gd name="connsiteX9" fmla="*/ 152400 w 254000"/>
                      <a:gd name="connsiteY9" fmla="*/ 203200 h 273050"/>
                      <a:gd name="connsiteX10" fmla="*/ 177800 w 254000"/>
                      <a:gd name="connsiteY10" fmla="*/ 165100 h 273050"/>
                      <a:gd name="connsiteX11" fmla="*/ 250825 w 254000"/>
                      <a:gd name="connsiteY11" fmla="*/ 133350 h 273050"/>
                      <a:gd name="connsiteX12" fmla="*/ 254000 w 254000"/>
                      <a:gd name="connsiteY12" fmla="*/ 47625 h 273050"/>
                      <a:gd name="connsiteX13" fmla="*/ 228600 w 254000"/>
                      <a:gd name="connsiteY13" fmla="*/ 0 h 273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54000" h="273050">
                        <a:moveTo>
                          <a:pt x="228600" y="0"/>
                        </a:moveTo>
                        <a:lnTo>
                          <a:pt x="196850" y="6350"/>
                        </a:lnTo>
                        <a:lnTo>
                          <a:pt x="180975" y="41275"/>
                        </a:lnTo>
                        <a:lnTo>
                          <a:pt x="82550" y="66675"/>
                        </a:lnTo>
                        <a:lnTo>
                          <a:pt x="60325" y="142875"/>
                        </a:lnTo>
                        <a:lnTo>
                          <a:pt x="0" y="193675"/>
                        </a:lnTo>
                        <a:lnTo>
                          <a:pt x="19050" y="219075"/>
                        </a:lnTo>
                        <a:lnTo>
                          <a:pt x="19050" y="266700"/>
                        </a:lnTo>
                        <a:lnTo>
                          <a:pt x="57150" y="273050"/>
                        </a:lnTo>
                        <a:lnTo>
                          <a:pt x="152400" y="203200"/>
                        </a:lnTo>
                        <a:lnTo>
                          <a:pt x="177800" y="165100"/>
                        </a:lnTo>
                        <a:lnTo>
                          <a:pt x="250825" y="133350"/>
                        </a:lnTo>
                        <a:lnTo>
                          <a:pt x="254000" y="47625"/>
                        </a:lnTo>
                        <a:lnTo>
                          <a:pt x="2286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9" name="フリーフォーム: 図形 908">
                    <a:extLst>
                      <a:ext uri="{FF2B5EF4-FFF2-40B4-BE49-F238E27FC236}">
                        <a16:creationId xmlns:a16="http://schemas.microsoft.com/office/drawing/2014/main" id="{49E5200F-F838-4391-98C8-65CDFA68F6D2}"/>
                      </a:ext>
                    </a:extLst>
                  </p:cNvPr>
                  <p:cNvSpPr/>
                  <p:nvPr/>
                </p:nvSpPr>
                <p:spPr>
                  <a:xfrm>
                    <a:off x="18967450" y="33674050"/>
                    <a:ext cx="381000" cy="422275"/>
                  </a:xfrm>
                  <a:custGeom>
                    <a:avLst/>
                    <a:gdLst>
                      <a:gd name="connsiteX0" fmla="*/ 311150 w 381000"/>
                      <a:gd name="connsiteY0" fmla="*/ 0 h 422275"/>
                      <a:gd name="connsiteX1" fmla="*/ 177800 w 381000"/>
                      <a:gd name="connsiteY1" fmla="*/ 22225 h 422275"/>
                      <a:gd name="connsiteX2" fmla="*/ 174625 w 381000"/>
                      <a:gd name="connsiteY2" fmla="*/ 57150 h 422275"/>
                      <a:gd name="connsiteX3" fmla="*/ 282575 w 381000"/>
                      <a:gd name="connsiteY3" fmla="*/ 142875 h 422275"/>
                      <a:gd name="connsiteX4" fmla="*/ 311150 w 381000"/>
                      <a:gd name="connsiteY4" fmla="*/ 200025 h 422275"/>
                      <a:gd name="connsiteX5" fmla="*/ 292100 w 381000"/>
                      <a:gd name="connsiteY5" fmla="*/ 311150 h 422275"/>
                      <a:gd name="connsiteX6" fmla="*/ 200025 w 381000"/>
                      <a:gd name="connsiteY6" fmla="*/ 244475 h 422275"/>
                      <a:gd name="connsiteX7" fmla="*/ 180975 w 381000"/>
                      <a:gd name="connsiteY7" fmla="*/ 212725 h 422275"/>
                      <a:gd name="connsiteX8" fmla="*/ 196850 w 381000"/>
                      <a:gd name="connsiteY8" fmla="*/ 190500 h 422275"/>
                      <a:gd name="connsiteX9" fmla="*/ 152400 w 381000"/>
                      <a:gd name="connsiteY9" fmla="*/ 142875 h 422275"/>
                      <a:gd name="connsiteX10" fmla="*/ 0 w 381000"/>
                      <a:gd name="connsiteY10" fmla="*/ 139700 h 422275"/>
                      <a:gd name="connsiteX11" fmla="*/ 0 w 381000"/>
                      <a:gd name="connsiteY11" fmla="*/ 168275 h 422275"/>
                      <a:gd name="connsiteX12" fmla="*/ 25400 w 381000"/>
                      <a:gd name="connsiteY12" fmla="*/ 273050 h 422275"/>
                      <a:gd name="connsiteX13" fmla="*/ 190500 w 381000"/>
                      <a:gd name="connsiteY13" fmla="*/ 422275 h 422275"/>
                      <a:gd name="connsiteX14" fmla="*/ 228600 w 381000"/>
                      <a:gd name="connsiteY14" fmla="*/ 393700 h 422275"/>
                      <a:gd name="connsiteX15" fmla="*/ 365125 w 381000"/>
                      <a:gd name="connsiteY15" fmla="*/ 336550 h 422275"/>
                      <a:gd name="connsiteX16" fmla="*/ 365125 w 381000"/>
                      <a:gd name="connsiteY16" fmla="*/ 206375 h 422275"/>
                      <a:gd name="connsiteX17" fmla="*/ 381000 w 381000"/>
                      <a:gd name="connsiteY17" fmla="*/ 133350 h 422275"/>
                      <a:gd name="connsiteX18" fmla="*/ 311150 w 381000"/>
                      <a:gd name="connsiteY18" fmla="*/ 0 h 42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81000" h="422275">
                        <a:moveTo>
                          <a:pt x="311150" y="0"/>
                        </a:moveTo>
                        <a:lnTo>
                          <a:pt x="177800" y="22225"/>
                        </a:lnTo>
                        <a:lnTo>
                          <a:pt x="174625" y="57150"/>
                        </a:lnTo>
                        <a:lnTo>
                          <a:pt x="282575" y="142875"/>
                        </a:lnTo>
                        <a:lnTo>
                          <a:pt x="311150" y="200025"/>
                        </a:lnTo>
                        <a:lnTo>
                          <a:pt x="292100" y="311150"/>
                        </a:lnTo>
                        <a:lnTo>
                          <a:pt x="200025" y="244475"/>
                        </a:lnTo>
                        <a:lnTo>
                          <a:pt x="180975" y="212725"/>
                        </a:lnTo>
                        <a:lnTo>
                          <a:pt x="196850" y="190500"/>
                        </a:lnTo>
                        <a:lnTo>
                          <a:pt x="152400" y="142875"/>
                        </a:lnTo>
                        <a:lnTo>
                          <a:pt x="0" y="139700"/>
                        </a:lnTo>
                        <a:lnTo>
                          <a:pt x="0" y="168275"/>
                        </a:lnTo>
                        <a:lnTo>
                          <a:pt x="25400" y="273050"/>
                        </a:lnTo>
                        <a:lnTo>
                          <a:pt x="190500" y="422275"/>
                        </a:lnTo>
                        <a:lnTo>
                          <a:pt x="228600" y="393700"/>
                        </a:lnTo>
                        <a:lnTo>
                          <a:pt x="365125" y="336550"/>
                        </a:lnTo>
                        <a:lnTo>
                          <a:pt x="365125" y="206375"/>
                        </a:lnTo>
                        <a:lnTo>
                          <a:pt x="381000" y="133350"/>
                        </a:lnTo>
                        <a:lnTo>
                          <a:pt x="3111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0" name="フリーフォーム: 図形 909">
                    <a:extLst>
                      <a:ext uri="{FF2B5EF4-FFF2-40B4-BE49-F238E27FC236}">
                        <a16:creationId xmlns:a16="http://schemas.microsoft.com/office/drawing/2014/main" id="{3BE79C62-47BF-409B-A79D-2129B1284597}"/>
                      </a:ext>
                    </a:extLst>
                  </p:cNvPr>
                  <p:cNvSpPr/>
                  <p:nvPr/>
                </p:nvSpPr>
                <p:spPr>
                  <a:xfrm>
                    <a:off x="19173825" y="34039175"/>
                    <a:ext cx="387350" cy="415925"/>
                  </a:xfrm>
                  <a:custGeom>
                    <a:avLst/>
                    <a:gdLst>
                      <a:gd name="connsiteX0" fmla="*/ 244475 w 387350"/>
                      <a:gd name="connsiteY0" fmla="*/ 0 h 415925"/>
                      <a:gd name="connsiteX1" fmla="*/ 161925 w 387350"/>
                      <a:gd name="connsiteY1" fmla="*/ 50800 h 415925"/>
                      <a:gd name="connsiteX2" fmla="*/ 146050 w 387350"/>
                      <a:gd name="connsiteY2" fmla="*/ 104775 h 415925"/>
                      <a:gd name="connsiteX3" fmla="*/ 168275 w 387350"/>
                      <a:gd name="connsiteY3" fmla="*/ 171450 h 415925"/>
                      <a:gd name="connsiteX4" fmla="*/ 168275 w 387350"/>
                      <a:gd name="connsiteY4" fmla="*/ 171450 h 415925"/>
                      <a:gd name="connsiteX5" fmla="*/ 187325 w 387350"/>
                      <a:gd name="connsiteY5" fmla="*/ 225425 h 415925"/>
                      <a:gd name="connsiteX6" fmla="*/ 0 w 387350"/>
                      <a:gd name="connsiteY6" fmla="*/ 311150 h 415925"/>
                      <a:gd name="connsiteX7" fmla="*/ 6350 w 387350"/>
                      <a:gd name="connsiteY7" fmla="*/ 381000 h 415925"/>
                      <a:gd name="connsiteX8" fmla="*/ 53975 w 387350"/>
                      <a:gd name="connsiteY8" fmla="*/ 403225 h 415925"/>
                      <a:gd name="connsiteX9" fmla="*/ 146050 w 387350"/>
                      <a:gd name="connsiteY9" fmla="*/ 381000 h 415925"/>
                      <a:gd name="connsiteX10" fmla="*/ 190500 w 387350"/>
                      <a:gd name="connsiteY10" fmla="*/ 330200 h 415925"/>
                      <a:gd name="connsiteX11" fmla="*/ 234950 w 387350"/>
                      <a:gd name="connsiteY11" fmla="*/ 371475 h 415925"/>
                      <a:gd name="connsiteX12" fmla="*/ 276225 w 387350"/>
                      <a:gd name="connsiteY12" fmla="*/ 336550 h 415925"/>
                      <a:gd name="connsiteX13" fmla="*/ 276225 w 387350"/>
                      <a:gd name="connsiteY13" fmla="*/ 336550 h 415925"/>
                      <a:gd name="connsiteX14" fmla="*/ 304800 w 387350"/>
                      <a:gd name="connsiteY14" fmla="*/ 415925 h 415925"/>
                      <a:gd name="connsiteX15" fmla="*/ 374650 w 387350"/>
                      <a:gd name="connsiteY15" fmla="*/ 387350 h 415925"/>
                      <a:gd name="connsiteX16" fmla="*/ 387350 w 387350"/>
                      <a:gd name="connsiteY16" fmla="*/ 288925 h 415925"/>
                      <a:gd name="connsiteX17" fmla="*/ 295275 w 387350"/>
                      <a:gd name="connsiteY17" fmla="*/ 298450 h 415925"/>
                      <a:gd name="connsiteX18" fmla="*/ 317500 w 387350"/>
                      <a:gd name="connsiteY18" fmla="*/ 190500 h 415925"/>
                      <a:gd name="connsiteX19" fmla="*/ 279400 w 387350"/>
                      <a:gd name="connsiteY19" fmla="*/ 171450 h 415925"/>
                      <a:gd name="connsiteX20" fmla="*/ 241300 w 387350"/>
                      <a:gd name="connsiteY20" fmla="*/ 117475 h 415925"/>
                      <a:gd name="connsiteX21" fmla="*/ 336550 w 387350"/>
                      <a:gd name="connsiteY21" fmla="*/ 76200 h 415925"/>
                      <a:gd name="connsiteX22" fmla="*/ 323850 w 387350"/>
                      <a:gd name="connsiteY22" fmla="*/ 28575 h 415925"/>
                      <a:gd name="connsiteX23" fmla="*/ 244475 w 387350"/>
                      <a:gd name="connsiteY23" fmla="*/ 0 h 41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387350" h="415925">
                        <a:moveTo>
                          <a:pt x="244475" y="0"/>
                        </a:moveTo>
                        <a:lnTo>
                          <a:pt x="161925" y="50800"/>
                        </a:lnTo>
                        <a:lnTo>
                          <a:pt x="146050" y="104775"/>
                        </a:lnTo>
                        <a:lnTo>
                          <a:pt x="168275" y="171450"/>
                        </a:lnTo>
                        <a:lnTo>
                          <a:pt x="168275" y="171450"/>
                        </a:lnTo>
                        <a:lnTo>
                          <a:pt x="187325" y="225425"/>
                        </a:lnTo>
                        <a:lnTo>
                          <a:pt x="0" y="311150"/>
                        </a:lnTo>
                        <a:lnTo>
                          <a:pt x="6350" y="381000"/>
                        </a:lnTo>
                        <a:lnTo>
                          <a:pt x="53975" y="403225"/>
                        </a:lnTo>
                        <a:lnTo>
                          <a:pt x="146050" y="381000"/>
                        </a:lnTo>
                        <a:lnTo>
                          <a:pt x="190500" y="330200"/>
                        </a:lnTo>
                        <a:lnTo>
                          <a:pt x="234950" y="371475"/>
                        </a:lnTo>
                        <a:lnTo>
                          <a:pt x="276225" y="336550"/>
                        </a:lnTo>
                        <a:lnTo>
                          <a:pt x="276225" y="336550"/>
                        </a:lnTo>
                        <a:lnTo>
                          <a:pt x="304800" y="415925"/>
                        </a:lnTo>
                        <a:lnTo>
                          <a:pt x="374650" y="387350"/>
                        </a:lnTo>
                        <a:lnTo>
                          <a:pt x="387350" y="288925"/>
                        </a:lnTo>
                        <a:lnTo>
                          <a:pt x="295275" y="298450"/>
                        </a:lnTo>
                        <a:lnTo>
                          <a:pt x="317500" y="190500"/>
                        </a:lnTo>
                        <a:lnTo>
                          <a:pt x="279400" y="171450"/>
                        </a:lnTo>
                        <a:lnTo>
                          <a:pt x="241300" y="117475"/>
                        </a:lnTo>
                        <a:lnTo>
                          <a:pt x="336550" y="76200"/>
                        </a:lnTo>
                        <a:lnTo>
                          <a:pt x="323850" y="28575"/>
                        </a:lnTo>
                        <a:lnTo>
                          <a:pt x="244475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1" name="フリーフォーム: 図形 910">
                    <a:extLst>
                      <a:ext uri="{FF2B5EF4-FFF2-40B4-BE49-F238E27FC236}">
                        <a16:creationId xmlns:a16="http://schemas.microsoft.com/office/drawing/2014/main" id="{901E333F-8D7D-4AB1-A396-FB288B9EF87A}"/>
                      </a:ext>
                    </a:extLst>
                  </p:cNvPr>
                  <p:cNvSpPr/>
                  <p:nvPr/>
                </p:nvSpPr>
                <p:spPr>
                  <a:xfrm>
                    <a:off x="19138900" y="34109025"/>
                    <a:ext cx="146050" cy="139700"/>
                  </a:xfrm>
                  <a:custGeom>
                    <a:avLst/>
                    <a:gdLst>
                      <a:gd name="connsiteX0" fmla="*/ 63500 w 146050"/>
                      <a:gd name="connsiteY0" fmla="*/ 3175 h 139700"/>
                      <a:gd name="connsiteX1" fmla="*/ 111125 w 146050"/>
                      <a:gd name="connsiteY1" fmla="*/ 0 h 139700"/>
                      <a:gd name="connsiteX2" fmla="*/ 146050 w 146050"/>
                      <a:gd name="connsiteY2" fmla="*/ 47625 h 139700"/>
                      <a:gd name="connsiteX3" fmla="*/ 142875 w 146050"/>
                      <a:gd name="connsiteY3" fmla="*/ 101600 h 139700"/>
                      <a:gd name="connsiteX4" fmla="*/ 88900 w 146050"/>
                      <a:gd name="connsiteY4" fmla="*/ 139700 h 139700"/>
                      <a:gd name="connsiteX5" fmla="*/ 12700 w 146050"/>
                      <a:gd name="connsiteY5" fmla="*/ 139700 h 139700"/>
                      <a:gd name="connsiteX6" fmla="*/ 0 w 146050"/>
                      <a:gd name="connsiteY6" fmla="*/ 107950 h 139700"/>
                      <a:gd name="connsiteX7" fmla="*/ 63500 w 146050"/>
                      <a:gd name="connsiteY7" fmla="*/ 3175 h 139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6050" h="139700">
                        <a:moveTo>
                          <a:pt x="63500" y="3175"/>
                        </a:moveTo>
                        <a:lnTo>
                          <a:pt x="111125" y="0"/>
                        </a:lnTo>
                        <a:lnTo>
                          <a:pt x="146050" y="47625"/>
                        </a:lnTo>
                        <a:lnTo>
                          <a:pt x="142875" y="101600"/>
                        </a:lnTo>
                        <a:lnTo>
                          <a:pt x="88900" y="139700"/>
                        </a:lnTo>
                        <a:lnTo>
                          <a:pt x="12700" y="139700"/>
                        </a:lnTo>
                        <a:lnTo>
                          <a:pt x="0" y="107950"/>
                        </a:lnTo>
                        <a:lnTo>
                          <a:pt x="63500" y="3175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2" name="フリーフォーム: 図形 911">
                    <a:extLst>
                      <a:ext uri="{FF2B5EF4-FFF2-40B4-BE49-F238E27FC236}">
                        <a16:creationId xmlns:a16="http://schemas.microsoft.com/office/drawing/2014/main" id="{E43F61F0-83D7-4F64-A031-800A7E01E871}"/>
                      </a:ext>
                    </a:extLst>
                  </p:cNvPr>
                  <p:cNvSpPr/>
                  <p:nvPr/>
                </p:nvSpPr>
                <p:spPr>
                  <a:xfrm>
                    <a:off x="18989675" y="34109025"/>
                    <a:ext cx="95250" cy="101600"/>
                  </a:xfrm>
                  <a:custGeom>
                    <a:avLst/>
                    <a:gdLst>
                      <a:gd name="connsiteX0" fmla="*/ 0 w 95250"/>
                      <a:gd name="connsiteY0" fmla="*/ 0 h 101600"/>
                      <a:gd name="connsiteX1" fmla="*/ 50800 w 95250"/>
                      <a:gd name="connsiteY1" fmla="*/ 0 h 101600"/>
                      <a:gd name="connsiteX2" fmla="*/ 95250 w 95250"/>
                      <a:gd name="connsiteY2" fmla="*/ 47625 h 101600"/>
                      <a:gd name="connsiteX3" fmla="*/ 92075 w 95250"/>
                      <a:gd name="connsiteY3" fmla="*/ 79375 h 101600"/>
                      <a:gd name="connsiteX4" fmla="*/ 60325 w 95250"/>
                      <a:gd name="connsiteY4" fmla="*/ 101600 h 101600"/>
                      <a:gd name="connsiteX5" fmla="*/ 34925 w 95250"/>
                      <a:gd name="connsiteY5" fmla="*/ 101600 h 101600"/>
                      <a:gd name="connsiteX6" fmla="*/ 0 w 95250"/>
                      <a:gd name="connsiteY6" fmla="*/ 79375 h 101600"/>
                      <a:gd name="connsiteX7" fmla="*/ 0 w 95250"/>
                      <a:gd name="connsiteY7" fmla="*/ 0 h 10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5250" h="101600">
                        <a:moveTo>
                          <a:pt x="0" y="0"/>
                        </a:moveTo>
                        <a:lnTo>
                          <a:pt x="50800" y="0"/>
                        </a:lnTo>
                        <a:lnTo>
                          <a:pt x="95250" y="47625"/>
                        </a:lnTo>
                        <a:lnTo>
                          <a:pt x="92075" y="79375"/>
                        </a:lnTo>
                        <a:lnTo>
                          <a:pt x="60325" y="101600"/>
                        </a:lnTo>
                        <a:lnTo>
                          <a:pt x="34925" y="101600"/>
                        </a:lnTo>
                        <a:lnTo>
                          <a:pt x="0" y="793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2107EFC1-AA7F-4D92-9D82-7241CA49000F}"/>
                      </a:ext>
                    </a:extLst>
                  </p:cNvPr>
                  <p:cNvSpPr/>
                  <p:nvPr/>
                </p:nvSpPr>
                <p:spPr>
                  <a:xfrm>
                    <a:off x="19792950" y="34004250"/>
                    <a:ext cx="111125" cy="123825"/>
                  </a:xfrm>
                  <a:custGeom>
                    <a:avLst/>
                    <a:gdLst>
                      <a:gd name="connsiteX0" fmla="*/ 76200 w 111125"/>
                      <a:gd name="connsiteY0" fmla="*/ 0 h 123825"/>
                      <a:gd name="connsiteX1" fmla="*/ 111125 w 111125"/>
                      <a:gd name="connsiteY1" fmla="*/ 85725 h 123825"/>
                      <a:gd name="connsiteX2" fmla="*/ 60325 w 111125"/>
                      <a:gd name="connsiteY2" fmla="*/ 123825 h 123825"/>
                      <a:gd name="connsiteX3" fmla="*/ 15875 w 111125"/>
                      <a:gd name="connsiteY3" fmla="*/ 117475 h 123825"/>
                      <a:gd name="connsiteX4" fmla="*/ 0 w 111125"/>
                      <a:gd name="connsiteY4" fmla="*/ 57150 h 123825"/>
                      <a:gd name="connsiteX5" fmla="*/ 76200 w 111125"/>
                      <a:gd name="connsiteY5" fmla="*/ 0 h 123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1125" h="123825">
                        <a:moveTo>
                          <a:pt x="76200" y="0"/>
                        </a:moveTo>
                        <a:lnTo>
                          <a:pt x="111125" y="85725"/>
                        </a:lnTo>
                        <a:lnTo>
                          <a:pt x="60325" y="123825"/>
                        </a:lnTo>
                        <a:lnTo>
                          <a:pt x="15875" y="117475"/>
                        </a:lnTo>
                        <a:lnTo>
                          <a:pt x="0" y="57150"/>
                        </a:lnTo>
                        <a:lnTo>
                          <a:pt x="762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4" name="フリーフォーム: 図形 913">
                    <a:extLst>
                      <a:ext uri="{FF2B5EF4-FFF2-40B4-BE49-F238E27FC236}">
                        <a16:creationId xmlns:a16="http://schemas.microsoft.com/office/drawing/2014/main" id="{7D5DD62C-A0B6-4188-ADB4-74AA5CD60116}"/>
                      </a:ext>
                    </a:extLst>
                  </p:cNvPr>
                  <p:cNvSpPr/>
                  <p:nvPr/>
                </p:nvSpPr>
                <p:spPr>
                  <a:xfrm>
                    <a:off x="19948525" y="34020125"/>
                    <a:ext cx="304800" cy="171450"/>
                  </a:xfrm>
                  <a:custGeom>
                    <a:avLst/>
                    <a:gdLst>
                      <a:gd name="connsiteX0" fmla="*/ 0 w 304800"/>
                      <a:gd name="connsiteY0" fmla="*/ 0 h 171450"/>
                      <a:gd name="connsiteX1" fmla="*/ 6350 w 304800"/>
                      <a:gd name="connsiteY1" fmla="*/ 66675 h 171450"/>
                      <a:gd name="connsiteX2" fmla="*/ 60325 w 304800"/>
                      <a:gd name="connsiteY2" fmla="*/ 79375 h 171450"/>
                      <a:gd name="connsiteX3" fmla="*/ 111125 w 304800"/>
                      <a:gd name="connsiteY3" fmla="*/ 101600 h 171450"/>
                      <a:gd name="connsiteX4" fmla="*/ 142875 w 304800"/>
                      <a:gd name="connsiteY4" fmla="*/ 127000 h 171450"/>
                      <a:gd name="connsiteX5" fmla="*/ 206375 w 304800"/>
                      <a:gd name="connsiteY5" fmla="*/ 171450 h 171450"/>
                      <a:gd name="connsiteX6" fmla="*/ 285750 w 304800"/>
                      <a:gd name="connsiteY6" fmla="*/ 133350 h 171450"/>
                      <a:gd name="connsiteX7" fmla="*/ 304800 w 304800"/>
                      <a:gd name="connsiteY7" fmla="*/ 92075 h 171450"/>
                      <a:gd name="connsiteX8" fmla="*/ 285750 w 304800"/>
                      <a:gd name="connsiteY8" fmla="*/ 44450 h 171450"/>
                      <a:gd name="connsiteX9" fmla="*/ 200025 w 304800"/>
                      <a:gd name="connsiteY9" fmla="*/ 79375 h 171450"/>
                      <a:gd name="connsiteX10" fmla="*/ 180975 w 304800"/>
                      <a:gd name="connsiteY10" fmla="*/ 12700 h 171450"/>
                      <a:gd name="connsiteX11" fmla="*/ 120650 w 304800"/>
                      <a:gd name="connsiteY11" fmla="*/ 0 h 171450"/>
                      <a:gd name="connsiteX12" fmla="*/ 73025 w 304800"/>
                      <a:gd name="connsiteY12" fmla="*/ 6350 h 171450"/>
                      <a:gd name="connsiteX13" fmla="*/ 0 w 304800"/>
                      <a:gd name="connsiteY13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04800" h="171450">
                        <a:moveTo>
                          <a:pt x="0" y="0"/>
                        </a:moveTo>
                        <a:lnTo>
                          <a:pt x="6350" y="66675"/>
                        </a:lnTo>
                        <a:lnTo>
                          <a:pt x="60325" y="79375"/>
                        </a:lnTo>
                        <a:lnTo>
                          <a:pt x="111125" y="101600"/>
                        </a:lnTo>
                        <a:lnTo>
                          <a:pt x="142875" y="127000"/>
                        </a:lnTo>
                        <a:lnTo>
                          <a:pt x="206375" y="171450"/>
                        </a:lnTo>
                        <a:lnTo>
                          <a:pt x="285750" y="133350"/>
                        </a:lnTo>
                        <a:lnTo>
                          <a:pt x="304800" y="92075"/>
                        </a:lnTo>
                        <a:lnTo>
                          <a:pt x="285750" y="44450"/>
                        </a:lnTo>
                        <a:lnTo>
                          <a:pt x="200025" y="79375"/>
                        </a:lnTo>
                        <a:lnTo>
                          <a:pt x="180975" y="12700"/>
                        </a:lnTo>
                        <a:lnTo>
                          <a:pt x="120650" y="0"/>
                        </a:lnTo>
                        <a:lnTo>
                          <a:pt x="73025" y="6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5" name="フリーフォーム: 図形 914">
                    <a:extLst>
                      <a:ext uri="{FF2B5EF4-FFF2-40B4-BE49-F238E27FC236}">
                        <a16:creationId xmlns:a16="http://schemas.microsoft.com/office/drawing/2014/main" id="{B2F8C0FC-53DF-4F24-A373-30803BD21325}"/>
                      </a:ext>
                    </a:extLst>
                  </p:cNvPr>
                  <p:cNvSpPr/>
                  <p:nvPr/>
                </p:nvSpPr>
                <p:spPr>
                  <a:xfrm>
                    <a:off x="20281900" y="34039175"/>
                    <a:ext cx="187325" cy="146050"/>
                  </a:xfrm>
                  <a:custGeom>
                    <a:avLst/>
                    <a:gdLst>
                      <a:gd name="connsiteX0" fmla="*/ 130175 w 187325"/>
                      <a:gd name="connsiteY0" fmla="*/ 0 h 146050"/>
                      <a:gd name="connsiteX1" fmla="*/ 60325 w 187325"/>
                      <a:gd name="connsiteY1" fmla="*/ 41275 h 146050"/>
                      <a:gd name="connsiteX2" fmla="*/ 19050 w 187325"/>
                      <a:gd name="connsiteY2" fmla="*/ 57150 h 146050"/>
                      <a:gd name="connsiteX3" fmla="*/ 0 w 187325"/>
                      <a:gd name="connsiteY3" fmla="*/ 98425 h 146050"/>
                      <a:gd name="connsiteX4" fmla="*/ 6350 w 187325"/>
                      <a:gd name="connsiteY4" fmla="*/ 146050 h 146050"/>
                      <a:gd name="connsiteX5" fmla="*/ 47625 w 187325"/>
                      <a:gd name="connsiteY5" fmla="*/ 146050 h 146050"/>
                      <a:gd name="connsiteX6" fmla="*/ 111125 w 187325"/>
                      <a:gd name="connsiteY6" fmla="*/ 120650 h 146050"/>
                      <a:gd name="connsiteX7" fmla="*/ 161925 w 187325"/>
                      <a:gd name="connsiteY7" fmla="*/ 88900 h 146050"/>
                      <a:gd name="connsiteX8" fmla="*/ 187325 w 187325"/>
                      <a:gd name="connsiteY8" fmla="*/ 53975 h 146050"/>
                      <a:gd name="connsiteX9" fmla="*/ 130175 w 187325"/>
                      <a:gd name="connsiteY9" fmla="*/ 0 h 146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87325" h="146050">
                        <a:moveTo>
                          <a:pt x="130175" y="0"/>
                        </a:moveTo>
                        <a:lnTo>
                          <a:pt x="60325" y="41275"/>
                        </a:lnTo>
                        <a:lnTo>
                          <a:pt x="19050" y="57150"/>
                        </a:lnTo>
                        <a:lnTo>
                          <a:pt x="0" y="98425"/>
                        </a:lnTo>
                        <a:lnTo>
                          <a:pt x="6350" y="146050"/>
                        </a:lnTo>
                        <a:lnTo>
                          <a:pt x="47625" y="146050"/>
                        </a:lnTo>
                        <a:lnTo>
                          <a:pt x="111125" y="120650"/>
                        </a:lnTo>
                        <a:lnTo>
                          <a:pt x="161925" y="88900"/>
                        </a:lnTo>
                        <a:lnTo>
                          <a:pt x="187325" y="53975"/>
                        </a:lnTo>
                        <a:lnTo>
                          <a:pt x="130175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6" name="フリーフォーム: 図形 915">
                    <a:extLst>
                      <a:ext uri="{FF2B5EF4-FFF2-40B4-BE49-F238E27FC236}">
                        <a16:creationId xmlns:a16="http://schemas.microsoft.com/office/drawing/2014/main" id="{0F148097-3B13-48C4-9E0D-66FBFAB8558F}"/>
                      </a:ext>
                    </a:extLst>
                  </p:cNvPr>
                  <p:cNvSpPr/>
                  <p:nvPr/>
                </p:nvSpPr>
                <p:spPr>
                  <a:xfrm>
                    <a:off x="20389850" y="33689925"/>
                    <a:ext cx="304800" cy="298450"/>
                  </a:xfrm>
                  <a:custGeom>
                    <a:avLst/>
                    <a:gdLst>
                      <a:gd name="connsiteX0" fmla="*/ 0 w 304800"/>
                      <a:gd name="connsiteY0" fmla="*/ 238125 h 298450"/>
                      <a:gd name="connsiteX1" fmla="*/ 50800 w 304800"/>
                      <a:gd name="connsiteY1" fmla="*/ 288925 h 298450"/>
                      <a:gd name="connsiteX2" fmla="*/ 190500 w 304800"/>
                      <a:gd name="connsiteY2" fmla="*/ 298450 h 298450"/>
                      <a:gd name="connsiteX3" fmla="*/ 228600 w 304800"/>
                      <a:gd name="connsiteY3" fmla="*/ 254000 h 298450"/>
                      <a:gd name="connsiteX4" fmla="*/ 219075 w 304800"/>
                      <a:gd name="connsiteY4" fmla="*/ 212725 h 298450"/>
                      <a:gd name="connsiteX5" fmla="*/ 257175 w 304800"/>
                      <a:gd name="connsiteY5" fmla="*/ 180975 h 298450"/>
                      <a:gd name="connsiteX6" fmla="*/ 304800 w 304800"/>
                      <a:gd name="connsiteY6" fmla="*/ 0 h 298450"/>
                      <a:gd name="connsiteX7" fmla="*/ 238125 w 304800"/>
                      <a:gd name="connsiteY7" fmla="*/ 25400 h 298450"/>
                      <a:gd name="connsiteX8" fmla="*/ 180975 w 304800"/>
                      <a:gd name="connsiteY8" fmla="*/ 139700 h 298450"/>
                      <a:gd name="connsiteX9" fmla="*/ 120650 w 304800"/>
                      <a:gd name="connsiteY9" fmla="*/ 146050 h 298450"/>
                      <a:gd name="connsiteX10" fmla="*/ 38100 w 304800"/>
                      <a:gd name="connsiteY10" fmla="*/ 177800 h 298450"/>
                      <a:gd name="connsiteX11" fmla="*/ 0 w 304800"/>
                      <a:gd name="connsiteY11" fmla="*/ 238125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04800" h="298450">
                        <a:moveTo>
                          <a:pt x="0" y="238125"/>
                        </a:moveTo>
                        <a:lnTo>
                          <a:pt x="50800" y="288925"/>
                        </a:lnTo>
                        <a:lnTo>
                          <a:pt x="190500" y="298450"/>
                        </a:lnTo>
                        <a:lnTo>
                          <a:pt x="228600" y="254000"/>
                        </a:lnTo>
                        <a:lnTo>
                          <a:pt x="219075" y="212725"/>
                        </a:lnTo>
                        <a:lnTo>
                          <a:pt x="257175" y="180975"/>
                        </a:lnTo>
                        <a:lnTo>
                          <a:pt x="304800" y="0"/>
                        </a:lnTo>
                        <a:lnTo>
                          <a:pt x="238125" y="25400"/>
                        </a:lnTo>
                        <a:lnTo>
                          <a:pt x="180975" y="139700"/>
                        </a:lnTo>
                        <a:lnTo>
                          <a:pt x="120650" y="146050"/>
                        </a:lnTo>
                        <a:lnTo>
                          <a:pt x="38100" y="177800"/>
                        </a:lnTo>
                        <a:lnTo>
                          <a:pt x="0" y="238125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7" name="フリーフォーム: 図形 916">
                    <a:extLst>
                      <a:ext uri="{FF2B5EF4-FFF2-40B4-BE49-F238E27FC236}">
                        <a16:creationId xmlns:a16="http://schemas.microsoft.com/office/drawing/2014/main" id="{0581C1B8-56FC-4BF2-B9F2-CF3A3484ACF9}"/>
                      </a:ext>
                    </a:extLst>
                  </p:cNvPr>
                  <p:cNvSpPr/>
                  <p:nvPr/>
                </p:nvSpPr>
                <p:spPr>
                  <a:xfrm>
                    <a:off x="21088350" y="33616900"/>
                    <a:ext cx="244475" cy="180975"/>
                  </a:xfrm>
                  <a:custGeom>
                    <a:avLst/>
                    <a:gdLst>
                      <a:gd name="connsiteX0" fmla="*/ 206375 w 244475"/>
                      <a:gd name="connsiteY0" fmla="*/ 0 h 180975"/>
                      <a:gd name="connsiteX1" fmla="*/ 92075 w 244475"/>
                      <a:gd name="connsiteY1" fmla="*/ 0 h 180975"/>
                      <a:gd name="connsiteX2" fmla="*/ 53975 w 244475"/>
                      <a:gd name="connsiteY2" fmla="*/ 12700 h 180975"/>
                      <a:gd name="connsiteX3" fmla="*/ 12700 w 244475"/>
                      <a:gd name="connsiteY3" fmla="*/ 82550 h 180975"/>
                      <a:gd name="connsiteX4" fmla="*/ 0 w 244475"/>
                      <a:gd name="connsiteY4" fmla="*/ 158750 h 180975"/>
                      <a:gd name="connsiteX5" fmla="*/ 34925 w 244475"/>
                      <a:gd name="connsiteY5" fmla="*/ 180975 h 180975"/>
                      <a:gd name="connsiteX6" fmla="*/ 190500 w 244475"/>
                      <a:gd name="connsiteY6" fmla="*/ 107950 h 180975"/>
                      <a:gd name="connsiteX7" fmla="*/ 244475 w 244475"/>
                      <a:gd name="connsiteY7" fmla="*/ 85725 h 180975"/>
                      <a:gd name="connsiteX8" fmla="*/ 206375 w 244475"/>
                      <a:gd name="connsiteY8" fmla="*/ 0 h 180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4475" h="180975">
                        <a:moveTo>
                          <a:pt x="206375" y="0"/>
                        </a:moveTo>
                        <a:lnTo>
                          <a:pt x="92075" y="0"/>
                        </a:lnTo>
                        <a:lnTo>
                          <a:pt x="53975" y="12700"/>
                        </a:lnTo>
                        <a:lnTo>
                          <a:pt x="12700" y="82550"/>
                        </a:lnTo>
                        <a:lnTo>
                          <a:pt x="0" y="158750"/>
                        </a:lnTo>
                        <a:lnTo>
                          <a:pt x="34925" y="180975"/>
                        </a:lnTo>
                        <a:lnTo>
                          <a:pt x="190500" y="107950"/>
                        </a:lnTo>
                        <a:lnTo>
                          <a:pt x="244475" y="85725"/>
                        </a:lnTo>
                        <a:lnTo>
                          <a:pt x="206375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8" name="フリーフォーム: 図形 917">
                    <a:extLst>
                      <a:ext uri="{FF2B5EF4-FFF2-40B4-BE49-F238E27FC236}">
                        <a16:creationId xmlns:a16="http://schemas.microsoft.com/office/drawing/2014/main" id="{D6BD8D15-6DDD-468B-AA3D-ED4FA98DA8B5}"/>
                      </a:ext>
                    </a:extLst>
                  </p:cNvPr>
                  <p:cNvSpPr/>
                  <p:nvPr/>
                </p:nvSpPr>
                <p:spPr>
                  <a:xfrm>
                    <a:off x="21402675" y="33267650"/>
                    <a:ext cx="215900" cy="152400"/>
                  </a:xfrm>
                  <a:custGeom>
                    <a:avLst/>
                    <a:gdLst>
                      <a:gd name="connsiteX0" fmla="*/ 130175 w 215900"/>
                      <a:gd name="connsiteY0" fmla="*/ 0 h 152400"/>
                      <a:gd name="connsiteX1" fmla="*/ 9525 w 215900"/>
                      <a:gd name="connsiteY1" fmla="*/ 50800 h 152400"/>
                      <a:gd name="connsiteX2" fmla="*/ 0 w 215900"/>
                      <a:gd name="connsiteY2" fmla="*/ 92075 h 152400"/>
                      <a:gd name="connsiteX3" fmla="*/ 25400 w 215900"/>
                      <a:gd name="connsiteY3" fmla="*/ 149225 h 152400"/>
                      <a:gd name="connsiteX4" fmla="*/ 107950 w 215900"/>
                      <a:gd name="connsiteY4" fmla="*/ 152400 h 152400"/>
                      <a:gd name="connsiteX5" fmla="*/ 146050 w 215900"/>
                      <a:gd name="connsiteY5" fmla="*/ 69850 h 152400"/>
                      <a:gd name="connsiteX6" fmla="*/ 215900 w 215900"/>
                      <a:gd name="connsiteY6" fmla="*/ 6350 h 152400"/>
                      <a:gd name="connsiteX7" fmla="*/ 130175 w 215900"/>
                      <a:gd name="connsiteY7" fmla="*/ 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5900" h="152400">
                        <a:moveTo>
                          <a:pt x="130175" y="0"/>
                        </a:moveTo>
                        <a:lnTo>
                          <a:pt x="9525" y="50800"/>
                        </a:lnTo>
                        <a:lnTo>
                          <a:pt x="0" y="92075"/>
                        </a:lnTo>
                        <a:lnTo>
                          <a:pt x="25400" y="149225"/>
                        </a:lnTo>
                        <a:lnTo>
                          <a:pt x="107950" y="152400"/>
                        </a:lnTo>
                        <a:lnTo>
                          <a:pt x="146050" y="69850"/>
                        </a:lnTo>
                        <a:lnTo>
                          <a:pt x="215900" y="6350"/>
                        </a:lnTo>
                        <a:lnTo>
                          <a:pt x="130175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9" name="フリーフォーム: 図形 918">
                    <a:extLst>
                      <a:ext uri="{FF2B5EF4-FFF2-40B4-BE49-F238E27FC236}">
                        <a16:creationId xmlns:a16="http://schemas.microsoft.com/office/drawing/2014/main" id="{98DB1EB4-9496-46D2-AD17-592BFAC6FBBB}"/>
                      </a:ext>
                    </a:extLst>
                  </p:cNvPr>
                  <p:cNvSpPr/>
                  <p:nvPr/>
                </p:nvSpPr>
                <p:spPr>
                  <a:xfrm>
                    <a:off x="21294725" y="33432750"/>
                    <a:ext cx="228600" cy="288925"/>
                  </a:xfrm>
                  <a:custGeom>
                    <a:avLst/>
                    <a:gdLst>
                      <a:gd name="connsiteX0" fmla="*/ 95250 w 228600"/>
                      <a:gd name="connsiteY0" fmla="*/ 0 h 288925"/>
                      <a:gd name="connsiteX1" fmla="*/ 25400 w 228600"/>
                      <a:gd name="connsiteY1" fmla="*/ 31750 h 288925"/>
                      <a:gd name="connsiteX2" fmla="*/ 0 w 228600"/>
                      <a:gd name="connsiteY2" fmla="*/ 76200 h 288925"/>
                      <a:gd name="connsiteX3" fmla="*/ 12700 w 228600"/>
                      <a:gd name="connsiteY3" fmla="*/ 142875 h 288925"/>
                      <a:gd name="connsiteX4" fmla="*/ 44450 w 228600"/>
                      <a:gd name="connsiteY4" fmla="*/ 165100 h 288925"/>
                      <a:gd name="connsiteX5" fmla="*/ 69850 w 228600"/>
                      <a:gd name="connsiteY5" fmla="*/ 231775 h 288925"/>
                      <a:gd name="connsiteX6" fmla="*/ 146050 w 228600"/>
                      <a:gd name="connsiteY6" fmla="*/ 288925 h 288925"/>
                      <a:gd name="connsiteX7" fmla="*/ 190500 w 228600"/>
                      <a:gd name="connsiteY7" fmla="*/ 257175 h 288925"/>
                      <a:gd name="connsiteX8" fmla="*/ 180975 w 228600"/>
                      <a:gd name="connsiteY8" fmla="*/ 200025 h 288925"/>
                      <a:gd name="connsiteX9" fmla="*/ 228600 w 228600"/>
                      <a:gd name="connsiteY9" fmla="*/ 161925 h 288925"/>
                      <a:gd name="connsiteX10" fmla="*/ 177800 w 228600"/>
                      <a:gd name="connsiteY10" fmla="*/ 79375 h 288925"/>
                      <a:gd name="connsiteX11" fmla="*/ 127000 w 228600"/>
                      <a:gd name="connsiteY11" fmla="*/ 53975 h 288925"/>
                      <a:gd name="connsiteX12" fmla="*/ 95250 w 228600"/>
                      <a:gd name="connsiteY12" fmla="*/ 0 h 288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8600" h="288925">
                        <a:moveTo>
                          <a:pt x="95250" y="0"/>
                        </a:moveTo>
                        <a:lnTo>
                          <a:pt x="25400" y="31750"/>
                        </a:lnTo>
                        <a:lnTo>
                          <a:pt x="0" y="76200"/>
                        </a:lnTo>
                        <a:lnTo>
                          <a:pt x="12700" y="142875"/>
                        </a:lnTo>
                        <a:lnTo>
                          <a:pt x="44450" y="165100"/>
                        </a:lnTo>
                        <a:lnTo>
                          <a:pt x="69850" y="231775"/>
                        </a:lnTo>
                        <a:lnTo>
                          <a:pt x="146050" y="288925"/>
                        </a:lnTo>
                        <a:lnTo>
                          <a:pt x="190500" y="257175"/>
                        </a:lnTo>
                        <a:lnTo>
                          <a:pt x="180975" y="200025"/>
                        </a:lnTo>
                        <a:lnTo>
                          <a:pt x="228600" y="161925"/>
                        </a:lnTo>
                        <a:lnTo>
                          <a:pt x="177800" y="79375"/>
                        </a:lnTo>
                        <a:lnTo>
                          <a:pt x="127000" y="53975"/>
                        </a:lnTo>
                        <a:lnTo>
                          <a:pt x="952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79" name="グループ化 778">
                <a:extLst>
                  <a:ext uri="{FF2B5EF4-FFF2-40B4-BE49-F238E27FC236}">
                    <a16:creationId xmlns:a16="http://schemas.microsoft.com/office/drawing/2014/main" id="{8A3F4748-F804-4ED8-9426-1EF29A232CCC}"/>
                  </a:ext>
                </a:extLst>
              </p:cNvPr>
              <p:cNvGrpSpPr/>
              <p:nvPr/>
            </p:nvGrpSpPr>
            <p:grpSpPr>
              <a:xfrm>
                <a:off x="17926050" y="30651448"/>
                <a:ext cx="4367616" cy="3803652"/>
                <a:chOff x="17926050" y="30651448"/>
                <a:chExt cx="4367616" cy="3803652"/>
              </a:xfrm>
            </p:grpSpPr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BD300049-12C3-4BFA-8951-3115542DBE30}"/>
                    </a:ext>
                  </a:extLst>
                </p:cNvPr>
                <p:cNvSpPr/>
                <p:nvPr/>
              </p:nvSpPr>
              <p:spPr>
                <a:xfrm>
                  <a:off x="17926050" y="30651448"/>
                  <a:ext cx="4367616" cy="3379472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3" name="グループ化 872">
                  <a:extLst>
                    <a:ext uri="{FF2B5EF4-FFF2-40B4-BE49-F238E27FC236}">
                      <a16:creationId xmlns:a16="http://schemas.microsoft.com/office/drawing/2014/main" id="{AAC3113D-9EC4-4155-A4D7-97A6CB5D0081}"/>
                    </a:ext>
                  </a:extLst>
                </p:cNvPr>
                <p:cNvGrpSpPr/>
                <p:nvPr/>
              </p:nvGrpSpPr>
              <p:grpSpPr>
                <a:xfrm>
                  <a:off x="18615025" y="33267650"/>
                  <a:ext cx="3003550" cy="1187450"/>
                  <a:chOff x="18615025" y="33267650"/>
                  <a:chExt cx="3003550" cy="1187450"/>
                </a:xfrm>
                <a:noFill/>
              </p:grpSpPr>
              <p:sp>
                <p:nvSpPr>
                  <p:cNvPr id="874" name="フリーフォーム: 図形 873">
                    <a:extLst>
                      <a:ext uri="{FF2B5EF4-FFF2-40B4-BE49-F238E27FC236}">
                        <a16:creationId xmlns:a16="http://schemas.microsoft.com/office/drawing/2014/main" id="{B83B0F6A-B752-405F-8A50-8865BE398055}"/>
                      </a:ext>
                    </a:extLst>
                  </p:cNvPr>
                  <p:cNvSpPr/>
                  <p:nvPr/>
                </p:nvSpPr>
                <p:spPr>
                  <a:xfrm>
                    <a:off x="18615025" y="33623250"/>
                    <a:ext cx="254000" cy="273050"/>
                  </a:xfrm>
                  <a:custGeom>
                    <a:avLst/>
                    <a:gdLst>
                      <a:gd name="connsiteX0" fmla="*/ 228600 w 254000"/>
                      <a:gd name="connsiteY0" fmla="*/ 0 h 273050"/>
                      <a:gd name="connsiteX1" fmla="*/ 196850 w 254000"/>
                      <a:gd name="connsiteY1" fmla="*/ 6350 h 273050"/>
                      <a:gd name="connsiteX2" fmla="*/ 180975 w 254000"/>
                      <a:gd name="connsiteY2" fmla="*/ 41275 h 273050"/>
                      <a:gd name="connsiteX3" fmla="*/ 82550 w 254000"/>
                      <a:gd name="connsiteY3" fmla="*/ 66675 h 273050"/>
                      <a:gd name="connsiteX4" fmla="*/ 60325 w 254000"/>
                      <a:gd name="connsiteY4" fmla="*/ 142875 h 273050"/>
                      <a:gd name="connsiteX5" fmla="*/ 0 w 254000"/>
                      <a:gd name="connsiteY5" fmla="*/ 193675 h 273050"/>
                      <a:gd name="connsiteX6" fmla="*/ 19050 w 254000"/>
                      <a:gd name="connsiteY6" fmla="*/ 219075 h 273050"/>
                      <a:gd name="connsiteX7" fmla="*/ 19050 w 254000"/>
                      <a:gd name="connsiteY7" fmla="*/ 266700 h 273050"/>
                      <a:gd name="connsiteX8" fmla="*/ 57150 w 254000"/>
                      <a:gd name="connsiteY8" fmla="*/ 273050 h 273050"/>
                      <a:gd name="connsiteX9" fmla="*/ 152400 w 254000"/>
                      <a:gd name="connsiteY9" fmla="*/ 203200 h 273050"/>
                      <a:gd name="connsiteX10" fmla="*/ 177800 w 254000"/>
                      <a:gd name="connsiteY10" fmla="*/ 165100 h 273050"/>
                      <a:gd name="connsiteX11" fmla="*/ 250825 w 254000"/>
                      <a:gd name="connsiteY11" fmla="*/ 133350 h 273050"/>
                      <a:gd name="connsiteX12" fmla="*/ 254000 w 254000"/>
                      <a:gd name="connsiteY12" fmla="*/ 47625 h 273050"/>
                      <a:gd name="connsiteX13" fmla="*/ 228600 w 254000"/>
                      <a:gd name="connsiteY13" fmla="*/ 0 h 273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54000" h="273050">
                        <a:moveTo>
                          <a:pt x="228600" y="0"/>
                        </a:moveTo>
                        <a:lnTo>
                          <a:pt x="196850" y="6350"/>
                        </a:lnTo>
                        <a:lnTo>
                          <a:pt x="180975" y="41275"/>
                        </a:lnTo>
                        <a:lnTo>
                          <a:pt x="82550" y="66675"/>
                        </a:lnTo>
                        <a:lnTo>
                          <a:pt x="60325" y="142875"/>
                        </a:lnTo>
                        <a:lnTo>
                          <a:pt x="0" y="193675"/>
                        </a:lnTo>
                        <a:lnTo>
                          <a:pt x="19050" y="219075"/>
                        </a:lnTo>
                        <a:lnTo>
                          <a:pt x="19050" y="266700"/>
                        </a:lnTo>
                        <a:lnTo>
                          <a:pt x="57150" y="273050"/>
                        </a:lnTo>
                        <a:lnTo>
                          <a:pt x="152400" y="203200"/>
                        </a:lnTo>
                        <a:lnTo>
                          <a:pt x="177800" y="165100"/>
                        </a:lnTo>
                        <a:lnTo>
                          <a:pt x="250825" y="133350"/>
                        </a:lnTo>
                        <a:lnTo>
                          <a:pt x="254000" y="47625"/>
                        </a:lnTo>
                        <a:lnTo>
                          <a:pt x="22860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5" name="フリーフォーム: 図形 874">
                    <a:extLst>
                      <a:ext uri="{FF2B5EF4-FFF2-40B4-BE49-F238E27FC236}">
                        <a16:creationId xmlns:a16="http://schemas.microsoft.com/office/drawing/2014/main" id="{3B92BE05-2645-426F-A80D-DC826DB98A18}"/>
                      </a:ext>
                    </a:extLst>
                  </p:cNvPr>
                  <p:cNvSpPr/>
                  <p:nvPr/>
                </p:nvSpPr>
                <p:spPr>
                  <a:xfrm>
                    <a:off x="18967450" y="33674050"/>
                    <a:ext cx="381000" cy="422275"/>
                  </a:xfrm>
                  <a:custGeom>
                    <a:avLst/>
                    <a:gdLst>
                      <a:gd name="connsiteX0" fmla="*/ 311150 w 381000"/>
                      <a:gd name="connsiteY0" fmla="*/ 0 h 422275"/>
                      <a:gd name="connsiteX1" fmla="*/ 177800 w 381000"/>
                      <a:gd name="connsiteY1" fmla="*/ 22225 h 422275"/>
                      <a:gd name="connsiteX2" fmla="*/ 174625 w 381000"/>
                      <a:gd name="connsiteY2" fmla="*/ 57150 h 422275"/>
                      <a:gd name="connsiteX3" fmla="*/ 282575 w 381000"/>
                      <a:gd name="connsiteY3" fmla="*/ 142875 h 422275"/>
                      <a:gd name="connsiteX4" fmla="*/ 311150 w 381000"/>
                      <a:gd name="connsiteY4" fmla="*/ 200025 h 422275"/>
                      <a:gd name="connsiteX5" fmla="*/ 292100 w 381000"/>
                      <a:gd name="connsiteY5" fmla="*/ 311150 h 422275"/>
                      <a:gd name="connsiteX6" fmla="*/ 200025 w 381000"/>
                      <a:gd name="connsiteY6" fmla="*/ 244475 h 422275"/>
                      <a:gd name="connsiteX7" fmla="*/ 180975 w 381000"/>
                      <a:gd name="connsiteY7" fmla="*/ 212725 h 422275"/>
                      <a:gd name="connsiteX8" fmla="*/ 196850 w 381000"/>
                      <a:gd name="connsiteY8" fmla="*/ 190500 h 422275"/>
                      <a:gd name="connsiteX9" fmla="*/ 152400 w 381000"/>
                      <a:gd name="connsiteY9" fmla="*/ 142875 h 422275"/>
                      <a:gd name="connsiteX10" fmla="*/ 0 w 381000"/>
                      <a:gd name="connsiteY10" fmla="*/ 139700 h 422275"/>
                      <a:gd name="connsiteX11" fmla="*/ 0 w 381000"/>
                      <a:gd name="connsiteY11" fmla="*/ 168275 h 422275"/>
                      <a:gd name="connsiteX12" fmla="*/ 25400 w 381000"/>
                      <a:gd name="connsiteY12" fmla="*/ 273050 h 422275"/>
                      <a:gd name="connsiteX13" fmla="*/ 190500 w 381000"/>
                      <a:gd name="connsiteY13" fmla="*/ 422275 h 422275"/>
                      <a:gd name="connsiteX14" fmla="*/ 228600 w 381000"/>
                      <a:gd name="connsiteY14" fmla="*/ 393700 h 422275"/>
                      <a:gd name="connsiteX15" fmla="*/ 365125 w 381000"/>
                      <a:gd name="connsiteY15" fmla="*/ 336550 h 422275"/>
                      <a:gd name="connsiteX16" fmla="*/ 365125 w 381000"/>
                      <a:gd name="connsiteY16" fmla="*/ 206375 h 422275"/>
                      <a:gd name="connsiteX17" fmla="*/ 381000 w 381000"/>
                      <a:gd name="connsiteY17" fmla="*/ 133350 h 422275"/>
                      <a:gd name="connsiteX18" fmla="*/ 311150 w 381000"/>
                      <a:gd name="connsiteY18" fmla="*/ 0 h 42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81000" h="422275">
                        <a:moveTo>
                          <a:pt x="311150" y="0"/>
                        </a:moveTo>
                        <a:lnTo>
                          <a:pt x="177800" y="22225"/>
                        </a:lnTo>
                        <a:lnTo>
                          <a:pt x="174625" y="57150"/>
                        </a:lnTo>
                        <a:lnTo>
                          <a:pt x="282575" y="142875"/>
                        </a:lnTo>
                        <a:lnTo>
                          <a:pt x="311150" y="200025"/>
                        </a:lnTo>
                        <a:lnTo>
                          <a:pt x="292100" y="311150"/>
                        </a:lnTo>
                        <a:lnTo>
                          <a:pt x="200025" y="244475"/>
                        </a:lnTo>
                        <a:lnTo>
                          <a:pt x="180975" y="212725"/>
                        </a:lnTo>
                        <a:lnTo>
                          <a:pt x="196850" y="190500"/>
                        </a:lnTo>
                        <a:lnTo>
                          <a:pt x="152400" y="142875"/>
                        </a:lnTo>
                        <a:lnTo>
                          <a:pt x="0" y="139700"/>
                        </a:lnTo>
                        <a:lnTo>
                          <a:pt x="0" y="168275"/>
                        </a:lnTo>
                        <a:lnTo>
                          <a:pt x="25400" y="273050"/>
                        </a:lnTo>
                        <a:lnTo>
                          <a:pt x="190500" y="422275"/>
                        </a:lnTo>
                        <a:lnTo>
                          <a:pt x="228600" y="393700"/>
                        </a:lnTo>
                        <a:lnTo>
                          <a:pt x="365125" y="336550"/>
                        </a:lnTo>
                        <a:lnTo>
                          <a:pt x="365125" y="206375"/>
                        </a:lnTo>
                        <a:lnTo>
                          <a:pt x="381000" y="133350"/>
                        </a:lnTo>
                        <a:lnTo>
                          <a:pt x="31115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6" name="フリーフォーム: 図形 875">
                    <a:extLst>
                      <a:ext uri="{FF2B5EF4-FFF2-40B4-BE49-F238E27FC236}">
                        <a16:creationId xmlns:a16="http://schemas.microsoft.com/office/drawing/2014/main" id="{943DC411-0E34-4111-ACDB-633A9FB29175}"/>
                      </a:ext>
                    </a:extLst>
                  </p:cNvPr>
                  <p:cNvSpPr/>
                  <p:nvPr/>
                </p:nvSpPr>
                <p:spPr>
                  <a:xfrm>
                    <a:off x="19173825" y="34039175"/>
                    <a:ext cx="387350" cy="415925"/>
                  </a:xfrm>
                  <a:custGeom>
                    <a:avLst/>
                    <a:gdLst>
                      <a:gd name="connsiteX0" fmla="*/ 244475 w 387350"/>
                      <a:gd name="connsiteY0" fmla="*/ 0 h 415925"/>
                      <a:gd name="connsiteX1" fmla="*/ 161925 w 387350"/>
                      <a:gd name="connsiteY1" fmla="*/ 50800 h 415925"/>
                      <a:gd name="connsiteX2" fmla="*/ 146050 w 387350"/>
                      <a:gd name="connsiteY2" fmla="*/ 104775 h 415925"/>
                      <a:gd name="connsiteX3" fmla="*/ 168275 w 387350"/>
                      <a:gd name="connsiteY3" fmla="*/ 171450 h 415925"/>
                      <a:gd name="connsiteX4" fmla="*/ 168275 w 387350"/>
                      <a:gd name="connsiteY4" fmla="*/ 171450 h 415925"/>
                      <a:gd name="connsiteX5" fmla="*/ 187325 w 387350"/>
                      <a:gd name="connsiteY5" fmla="*/ 225425 h 415925"/>
                      <a:gd name="connsiteX6" fmla="*/ 0 w 387350"/>
                      <a:gd name="connsiteY6" fmla="*/ 311150 h 415925"/>
                      <a:gd name="connsiteX7" fmla="*/ 6350 w 387350"/>
                      <a:gd name="connsiteY7" fmla="*/ 381000 h 415925"/>
                      <a:gd name="connsiteX8" fmla="*/ 53975 w 387350"/>
                      <a:gd name="connsiteY8" fmla="*/ 403225 h 415925"/>
                      <a:gd name="connsiteX9" fmla="*/ 146050 w 387350"/>
                      <a:gd name="connsiteY9" fmla="*/ 381000 h 415925"/>
                      <a:gd name="connsiteX10" fmla="*/ 190500 w 387350"/>
                      <a:gd name="connsiteY10" fmla="*/ 330200 h 415925"/>
                      <a:gd name="connsiteX11" fmla="*/ 234950 w 387350"/>
                      <a:gd name="connsiteY11" fmla="*/ 371475 h 415925"/>
                      <a:gd name="connsiteX12" fmla="*/ 276225 w 387350"/>
                      <a:gd name="connsiteY12" fmla="*/ 336550 h 415925"/>
                      <a:gd name="connsiteX13" fmla="*/ 276225 w 387350"/>
                      <a:gd name="connsiteY13" fmla="*/ 336550 h 415925"/>
                      <a:gd name="connsiteX14" fmla="*/ 304800 w 387350"/>
                      <a:gd name="connsiteY14" fmla="*/ 415925 h 415925"/>
                      <a:gd name="connsiteX15" fmla="*/ 374650 w 387350"/>
                      <a:gd name="connsiteY15" fmla="*/ 387350 h 415925"/>
                      <a:gd name="connsiteX16" fmla="*/ 387350 w 387350"/>
                      <a:gd name="connsiteY16" fmla="*/ 288925 h 415925"/>
                      <a:gd name="connsiteX17" fmla="*/ 295275 w 387350"/>
                      <a:gd name="connsiteY17" fmla="*/ 298450 h 415925"/>
                      <a:gd name="connsiteX18" fmla="*/ 317500 w 387350"/>
                      <a:gd name="connsiteY18" fmla="*/ 190500 h 415925"/>
                      <a:gd name="connsiteX19" fmla="*/ 279400 w 387350"/>
                      <a:gd name="connsiteY19" fmla="*/ 171450 h 415925"/>
                      <a:gd name="connsiteX20" fmla="*/ 241300 w 387350"/>
                      <a:gd name="connsiteY20" fmla="*/ 117475 h 415925"/>
                      <a:gd name="connsiteX21" fmla="*/ 336550 w 387350"/>
                      <a:gd name="connsiteY21" fmla="*/ 76200 h 415925"/>
                      <a:gd name="connsiteX22" fmla="*/ 323850 w 387350"/>
                      <a:gd name="connsiteY22" fmla="*/ 28575 h 415925"/>
                      <a:gd name="connsiteX23" fmla="*/ 244475 w 387350"/>
                      <a:gd name="connsiteY23" fmla="*/ 0 h 415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387350" h="415925">
                        <a:moveTo>
                          <a:pt x="244475" y="0"/>
                        </a:moveTo>
                        <a:lnTo>
                          <a:pt x="161925" y="50800"/>
                        </a:lnTo>
                        <a:lnTo>
                          <a:pt x="146050" y="104775"/>
                        </a:lnTo>
                        <a:lnTo>
                          <a:pt x="168275" y="171450"/>
                        </a:lnTo>
                        <a:lnTo>
                          <a:pt x="168275" y="171450"/>
                        </a:lnTo>
                        <a:lnTo>
                          <a:pt x="187325" y="225425"/>
                        </a:lnTo>
                        <a:lnTo>
                          <a:pt x="0" y="311150"/>
                        </a:lnTo>
                        <a:lnTo>
                          <a:pt x="6350" y="381000"/>
                        </a:lnTo>
                        <a:lnTo>
                          <a:pt x="53975" y="403225"/>
                        </a:lnTo>
                        <a:lnTo>
                          <a:pt x="146050" y="381000"/>
                        </a:lnTo>
                        <a:lnTo>
                          <a:pt x="190500" y="330200"/>
                        </a:lnTo>
                        <a:lnTo>
                          <a:pt x="234950" y="371475"/>
                        </a:lnTo>
                        <a:lnTo>
                          <a:pt x="276225" y="336550"/>
                        </a:lnTo>
                        <a:lnTo>
                          <a:pt x="276225" y="336550"/>
                        </a:lnTo>
                        <a:lnTo>
                          <a:pt x="304800" y="415925"/>
                        </a:lnTo>
                        <a:lnTo>
                          <a:pt x="374650" y="387350"/>
                        </a:lnTo>
                        <a:lnTo>
                          <a:pt x="387350" y="288925"/>
                        </a:lnTo>
                        <a:lnTo>
                          <a:pt x="295275" y="298450"/>
                        </a:lnTo>
                        <a:lnTo>
                          <a:pt x="317500" y="190500"/>
                        </a:lnTo>
                        <a:lnTo>
                          <a:pt x="279400" y="171450"/>
                        </a:lnTo>
                        <a:lnTo>
                          <a:pt x="241300" y="117475"/>
                        </a:lnTo>
                        <a:lnTo>
                          <a:pt x="336550" y="76200"/>
                        </a:lnTo>
                        <a:lnTo>
                          <a:pt x="323850" y="28575"/>
                        </a:lnTo>
                        <a:lnTo>
                          <a:pt x="244475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7" name="フリーフォーム: 図形 876">
                    <a:extLst>
                      <a:ext uri="{FF2B5EF4-FFF2-40B4-BE49-F238E27FC236}">
                        <a16:creationId xmlns:a16="http://schemas.microsoft.com/office/drawing/2014/main" id="{1FA28254-065C-466D-BB7F-303BE880CD79}"/>
                      </a:ext>
                    </a:extLst>
                  </p:cNvPr>
                  <p:cNvSpPr/>
                  <p:nvPr/>
                </p:nvSpPr>
                <p:spPr>
                  <a:xfrm>
                    <a:off x="19138900" y="34109025"/>
                    <a:ext cx="146050" cy="139700"/>
                  </a:xfrm>
                  <a:custGeom>
                    <a:avLst/>
                    <a:gdLst>
                      <a:gd name="connsiteX0" fmla="*/ 63500 w 146050"/>
                      <a:gd name="connsiteY0" fmla="*/ 3175 h 139700"/>
                      <a:gd name="connsiteX1" fmla="*/ 111125 w 146050"/>
                      <a:gd name="connsiteY1" fmla="*/ 0 h 139700"/>
                      <a:gd name="connsiteX2" fmla="*/ 146050 w 146050"/>
                      <a:gd name="connsiteY2" fmla="*/ 47625 h 139700"/>
                      <a:gd name="connsiteX3" fmla="*/ 142875 w 146050"/>
                      <a:gd name="connsiteY3" fmla="*/ 101600 h 139700"/>
                      <a:gd name="connsiteX4" fmla="*/ 88900 w 146050"/>
                      <a:gd name="connsiteY4" fmla="*/ 139700 h 139700"/>
                      <a:gd name="connsiteX5" fmla="*/ 12700 w 146050"/>
                      <a:gd name="connsiteY5" fmla="*/ 139700 h 139700"/>
                      <a:gd name="connsiteX6" fmla="*/ 0 w 146050"/>
                      <a:gd name="connsiteY6" fmla="*/ 107950 h 139700"/>
                      <a:gd name="connsiteX7" fmla="*/ 63500 w 146050"/>
                      <a:gd name="connsiteY7" fmla="*/ 3175 h 139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6050" h="139700">
                        <a:moveTo>
                          <a:pt x="63500" y="3175"/>
                        </a:moveTo>
                        <a:lnTo>
                          <a:pt x="111125" y="0"/>
                        </a:lnTo>
                        <a:lnTo>
                          <a:pt x="146050" y="47625"/>
                        </a:lnTo>
                        <a:lnTo>
                          <a:pt x="142875" y="101600"/>
                        </a:lnTo>
                        <a:lnTo>
                          <a:pt x="88900" y="139700"/>
                        </a:lnTo>
                        <a:lnTo>
                          <a:pt x="12700" y="139700"/>
                        </a:lnTo>
                        <a:lnTo>
                          <a:pt x="0" y="107950"/>
                        </a:lnTo>
                        <a:lnTo>
                          <a:pt x="63500" y="3175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8" name="フリーフォーム: 図形 877">
                    <a:extLst>
                      <a:ext uri="{FF2B5EF4-FFF2-40B4-BE49-F238E27FC236}">
                        <a16:creationId xmlns:a16="http://schemas.microsoft.com/office/drawing/2014/main" id="{AEE657D9-1C6D-408D-87BD-6EADD0CAB5BB}"/>
                      </a:ext>
                    </a:extLst>
                  </p:cNvPr>
                  <p:cNvSpPr/>
                  <p:nvPr/>
                </p:nvSpPr>
                <p:spPr>
                  <a:xfrm>
                    <a:off x="18989675" y="34109025"/>
                    <a:ext cx="95250" cy="101600"/>
                  </a:xfrm>
                  <a:custGeom>
                    <a:avLst/>
                    <a:gdLst>
                      <a:gd name="connsiteX0" fmla="*/ 0 w 95250"/>
                      <a:gd name="connsiteY0" fmla="*/ 0 h 101600"/>
                      <a:gd name="connsiteX1" fmla="*/ 50800 w 95250"/>
                      <a:gd name="connsiteY1" fmla="*/ 0 h 101600"/>
                      <a:gd name="connsiteX2" fmla="*/ 95250 w 95250"/>
                      <a:gd name="connsiteY2" fmla="*/ 47625 h 101600"/>
                      <a:gd name="connsiteX3" fmla="*/ 92075 w 95250"/>
                      <a:gd name="connsiteY3" fmla="*/ 79375 h 101600"/>
                      <a:gd name="connsiteX4" fmla="*/ 60325 w 95250"/>
                      <a:gd name="connsiteY4" fmla="*/ 101600 h 101600"/>
                      <a:gd name="connsiteX5" fmla="*/ 34925 w 95250"/>
                      <a:gd name="connsiteY5" fmla="*/ 101600 h 101600"/>
                      <a:gd name="connsiteX6" fmla="*/ 0 w 95250"/>
                      <a:gd name="connsiteY6" fmla="*/ 79375 h 101600"/>
                      <a:gd name="connsiteX7" fmla="*/ 0 w 95250"/>
                      <a:gd name="connsiteY7" fmla="*/ 0 h 10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5250" h="101600">
                        <a:moveTo>
                          <a:pt x="0" y="0"/>
                        </a:moveTo>
                        <a:lnTo>
                          <a:pt x="50800" y="0"/>
                        </a:lnTo>
                        <a:lnTo>
                          <a:pt x="95250" y="47625"/>
                        </a:lnTo>
                        <a:lnTo>
                          <a:pt x="92075" y="79375"/>
                        </a:lnTo>
                        <a:lnTo>
                          <a:pt x="60325" y="101600"/>
                        </a:lnTo>
                        <a:lnTo>
                          <a:pt x="34925" y="101600"/>
                        </a:lnTo>
                        <a:lnTo>
                          <a:pt x="0" y="793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9" name="フリーフォーム: 図形 878">
                    <a:extLst>
                      <a:ext uri="{FF2B5EF4-FFF2-40B4-BE49-F238E27FC236}">
                        <a16:creationId xmlns:a16="http://schemas.microsoft.com/office/drawing/2014/main" id="{AF560B93-9F1C-4EC7-883C-D559AB436BCD}"/>
                      </a:ext>
                    </a:extLst>
                  </p:cNvPr>
                  <p:cNvSpPr/>
                  <p:nvPr/>
                </p:nvSpPr>
                <p:spPr>
                  <a:xfrm>
                    <a:off x="19792950" y="34004250"/>
                    <a:ext cx="111125" cy="123825"/>
                  </a:xfrm>
                  <a:custGeom>
                    <a:avLst/>
                    <a:gdLst>
                      <a:gd name="connsiteX0" fmla="*/ 76200 w 111125"/>
                      <a:gd name="connsiteY0" fmla="*/ 0 h 123825"/>
                      <a:gd name="connsiteX1" fmla="*/ 111125 w 111125"/>
                      <a:gd name="connsiteY1" fmla="*/ 85725 h 123825"/>
                      <a:gd name="connsiteX2" fmla="*/ 60325 w 111125"/>
                      <a:gd name="connsiteY2" fmla="*/ 123825 h 123825"/>
                      <a:gd name="connsiteX3" fmla="*/ 15875 w 111125"/>
                      <a:gd name="connsiteY3" fmla="*/ 117475 h 123825"/>
                      <a:gd name="connsiteX4" fmla="*/ 0 w 111125"/>
                      <a:gd name="connsiteY4" fmla="*/ 57150 h 123825"/>
                      <a:gd name="connsiteX5" fmla="*/ 76200 w 111125"/>
                      <a:gd name="connsiteY5" fmla="*/ 0 h 123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1125" h="123825">
                        <a:moveTo>
                          <a:pt x="76200" y="0"/>
                        </a:moveTo>
                        <a:lnTo>
                          <a:pt x="111125" y="85725"/>
                        </a:lnTo>
                        <a:lnTo>
                          <a:pt x="60325" y="123825"/>
                        </a:lnTo>
                        <a:lnTo>
                          <a:pt x="15875" y="117475"/>
                        </a:lnTo>
                        <a:lnTo>
                          <a:pt x="0" y="57150"/>
                        </a:lnTo>
                        <a:lnTo>
                          <a:pt x="7620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0" name="フリーフォーム: 図形 879">
                    <a:extLst>
                      <a:ext uri="{FF2B5EF4-FFF2-40B4-BE49-F238E27FC236}">
                        <a16:creationId xmlns:a16="http://schemas.microsoft.com/office/drawing/2014/main" id="{5A898DB2-DBF1-4556-84E5-1A880DA0BA3B}"/>
                      </a:ext>
                    </a:extLst>
                  </p:cNvPr>
                  <p:cNvSpPr/>
                  <p:nvPr/>
                </p:nvSpPr>
                <p:spPr>
                  <a:xfrm>
                    <a:off x="19948525" y="34020125"/>
                    <a:ext cx="304800" cy="171450"/>
                  </a:xfrm>
                  <a:custGeom>
                    <a:avLst/>
                    <a:gdLst>
                      <a:gd name="connsiteX0" fmla="*/ 0 w 304800"/>
                      <a:gd name="connsiteY0" fmla="*/ 0 h 171450"/>
                      <a:gd name="connsiteX1" fmla="*/ 6350 w 304800"/>
                      <a:gd name="connsiteY1" fmla="*/ 66675 h 171450"/>
                      <a:gd name="connsiteX2" fmla="*/ 60325 w 304800"/>
                      <a:gd name="connsiteY2" fmla="*/ 79375 h 171450"/>
                      <a:gd name="connsiteX3" fmla="*/ 111125 w 304800"/>
                      <a:gd name="connsiteY3" fmla="*/ 101600 h 171450"/>
                      <a:gd name="connsiteX4" fmla="*/ 142875 w 304800"/>
                      <a:gd name="connsiteY4" fmla="*/ 127000 h 171450"/>
                      <a:gd name="connsiteX5" fmla="*/ 206375 w 304800"/>
                      <a:gd name="connsiteY5" fmla="*/ 171450 h 171450"/>
                      <a:gd name="connsiteX6" fmla="*/ 285750 w 304800"/>
                      <a:gd name="connsiteY6" fmla="*/ 133350 h 171450"/>
                      <a:gd name="connsiteX7" fmla="*/ 304800 w 304800"/>
                      <a:gd name="connsiteY7" fmla="*/ 92075 h 171450"/>
                      <a:gd name="connsiteX8" fmla="*/ 285750 w 304800"/>
                      <a:gd name="connsiteY8" fmla="*/ 44450 h 171450"/>
                      <a:gd name="connsiteX9" fmla="*/ 200025 w 304800"/>
                      <a:gd name="connsiteY9" fmla="*/ 79375 h 171450"/>
                      <a:gd name="connsiteX10" fmla="*/ 180975 w 304800"/>
                      <a:gd name="connsiteY10" fmla="*/ 12700 h 171450"/>
                      <a:gd name="connsiteX11" fmla="*/ 120650 w 304800"/>
                      <a:gd name="connsiteY11" fmla="*/ 0 h 171450"/>
                      <a:gd name="connsiteX12" fmla="*/ 73025 w 304800"/>
                      <a:gd name="connsiteY12" fmla="*/ 6350 h 171450"/>
                      <a:gd name="connsiteX13" fmla="*/ 0 w 304800"/>
                      <a:gd name="connsiteY13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04800" h="171450">
                        <a:moveTo>
                          <a:pt x="0" y="0"/>
                        </a:moveTo>
                        <a:lnTo>
                          <a:pt x="6350" y="66675"/>
                        </a:lnTo>
                        <a:lnTo>
                          <a:pt x="60325" y="79375"/>
                        </a:lnTo>
                        <a:lnTo>
                          <a:pt x="111125" y="101600"/>
                        </a:lnTo>
                        <a:lnTo>
                          <a:pt x="142875" y="127000"/>
                        </a:lnTo>
                        <a:lnTo>
                          <a:pt x="206375" y="171450"/>
                        </a:lnTo>
                        <a:lnTo>
                          <a:pt x="285750" y="133350"/>
                        </a:lnTo>
                        <a:lnTo>
                          <a:pt x="304800" y="92075"/>
                        </a:lnTo>
                        <a:lnTo>
                          <a:pt x="285750" y="44450"/>
                        </a:lnTo>
                        <a:lnTo>
                          <a:pt x="200025" y="79375"/>
                        </a:lnTo>
                        <a:lnTo>
                          <a:pt x="180975" y="12700"/>
                        </a:lnTo>
                        <a:lnTo>
                          <a:pt x="120650" y="0"/>
                        </a:lnTo>
                        <a:lnTo>
                          <a:pt x="73025" y="6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1" name="フリーフォーム: 図形 880">
                    <a:extLst>
                      <a:ext uri="{FF2B5EF4-FFF2-40B4-BE49-F238E27FC236}">
                        <a16:creationId xmlns:a16="http://schemas.microsoft.com/office/drawing/2014/main" id="{0BE8E6AF-79E1-40D4-8AC8-FA9647528E67}"/>
                      </a:ext>
                    </a:extLst>
                  </p:cNvPr>
                  <p:cNvSpPr/>
                  <p:nvPr/>
                </p:nvSpPr>
                <p:spPr>
                  <a:xfrm>
                    <a:off x="20281900" y="34039175"/>
                    <a:ext cx="187325" cy="146050"/>
                  </a:xfrm>
                  <a:custGeom>
                    <a:avLst/>
                    <a:gdLst>
                      <a:gd name="connsiteX0" fmla="*/ 130175 w 187325"/>
                      <a:gd name="connsiteY0" fmla="*/ 0 h 146050"/>
                      <a:gd name="connsiteX1" fmla="*/ 60325 w 187325"/>
                      <a:gd name="connsiteY1" fmla="*/ 41275 h 146050"/>
                      <a:gd name="connsiteX2" fmla="*/ 19050 w 187325"/>
                      <a:gd name="connsiteY2" fmla="*/ 57150 h 146050"/>
                      <a:gd name="connsiteX3" fmla="*/ 0 w 187325"/>
                      <a:gd name="connsiteY3" fmla="*/ 98425 h 146050"/>
                      <a:gd name="connsiteX4" fmla="*/ 6350 w 187325"/>
                      <a:gd name="connsiteY4" fmla="*/ 146050 h 146050"/>
                      <a:gd name="connsiteX5" fmla="*/ 47625 w 187325"/>
                      <a:gd name="connsiteY5" fmla="*/ 146050 h 146050"/>
                      <a:gd name="connsiteX6" fmla="*/ 111125 w 187325"/>
                      <a:gd name="connsiteY6" fmla="*/ 120650 h 146050"/>
                      <a:gd name="connsiteX7" fmla="*/ 161925 w 187325"/>
                      <a:gd name="connsiteY7" fmla="*/ 88900 h 146050"/>
                      <a:gd name="connsiteX8" fmla="*/ 187325 w 187325"/>
                      <a:gd name="connsiteY8" fmla="*/ 53975 h 146050"/>
                      <a:gd name="connsiteX9" fmla="*/ 130175 w 187325"/>
                      <a:gd name="connsiteY9" fmla="*/ 0 h 146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87325" h="146050">
                        <a:moveTo>
                          <a:pt x="130175" y="0"/>
                        </a:moveTo>
                        <a:lnTo>
                          <a:pt x="60325" y="41275"/>
                        </a:lnTo>
                        <a:lnTo>
                          <a:pt x="19050" y="57150"/>
                        </a:lnTo>
                        <a:lnTo>
                          <a:pt x="0" y="98425"/>
                        </a:lnTo>
                        <a:lnTo>
                          <a:pt x="6350" y="146050"/>
                        </a:lnTo>
                        <a:lnTo>
                          <a:pt x="47625" y="146050"/>
                        </a:lnTo>
                        <a:lnTo>
                          <a:pt x="111125" y="120650"/>
                        </a:lnTo>
                        <a:lnTo>
                          <a:pt x="161925" y="88900"/>
                        </a:lnTo>
                        <a:lnTo>
                          <a:pt x="187325" y="53975"/>
                        </a:lnTo>
                        <a:lnTo>
                          <a:pt x="130175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2" name="フリーフォーム: 図形 881">
                    <a:extLst>
                      <a:ext uri="{FF2B5EF4-FFF2-40B4-BE49-F238E27FC236}">
                        <a16:creationId xmlns:a16="http://schemas.microsoft.com/office/drawing/2014/main" id="{E52D364A-6938-46A1-9636-39FE4E19ED93}"/>
                      </a:ext>
                    </a:extLst>
                  </p:cNvPr>
                  <p:cNvSpPr/>
                  <p:nvPr/>
                </p:nvSpPr>
                <p:spPr>
                  <a:xfrm>
                    <a:off x="20389850" y="33689925"/>
                    <a:ext cx="304800" cy="298450"/>
                  </a:xfrm>
                  <a:custGeom>
                    <a:avLst/>
                    <a:gdLst>
                      <a:gd name="connsiteX0" fmla="*/ 0 w 304800"/>
                      <a:gd name="connsiteY0" fmla="*/ 238125 h 298450"/>
                      <a:gd name="connsiteX1" fmla="*/ 50800 w 304800"/>
                      <a:gd name="connsiteY1" fmla="*/ 288925 h 298450"/>
                      <a:gd name="connsiteX2" fmla="*/ 190500 w 304800"/>
                      <a:gd name="connsiteY2" fmla="*/ 298450 h 298450"/>
                      <a:gd name="connsiteX3" fmla="*/ 228600 w 304800"/>
                      <a:gd name="connsiteY3" fmla="*/ 254000 h 298450"/>
                      <a:gd name="connsiteX4" fmla="*/ 219075 w 304800"/>
                      <a:gd name="connsiteY4" fmla="*/ 212725 h 298450"/>
                      <a:gd name="connsiteX5" fmla="*/ 257175 w 304800"/>
                      <a:gd name="connsiteY5" fmla="*/ 180975 h 298450"/>
                      <a:gd name="connsiteX6" fmla="*/ 304800 w 304800"/>
                      <a:gd name="connsiteY6" fmla="*/ 0 h 298450"/>
                      <a:gd name="connsiteX7" fmla="*/ 238125 w 304800"/>
                      <a:gd name="connsiteY7" fmla="*/ 25400 h 298450"/>
                      <a:gd name="connsiteX8" fmla="*/ 180975 w 304800"/>
                      <a:gd name="connsiteY8" fmla="*/ 139700 h 298450"/>
                      <a:gd name="connsiteX9" fmla="*/ 120650 w 304800"/>
                      <a:gd name="connsiteY9" fmla="*/ 146050 h 298450"/>
                      <a:gd name="connsiteX10" fmla="*/ 38100 w 304800"/>
                      <a:gd name="connsiteY10" fmla="*/ 177800 h 298450"/>
                      <a:gd name="connsiteX11" fmla="*/ 0 w 304800"/>
                      <a:gd name="connsiteY11" fmla="*/ 238125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04800" h="298450">
                        <a:moveTo>
                          <a:pt x="0" y="238125"/>
                        </a:moveTo>
                        <a:lnTo>
                          <a:pt x="50800" y="288925"/>
                        </a:lnTo>
                        <a:lnTo>
                          <a:pt x="190500" y="298450"/>
                        </a:lnTo>
                        <a:lnTo>
                          <a:pt x="228600" y="254000"/>
                        </a:lnTo>
                        <a:lnTo>
                          <a:pt x="219075" y="212725"/>
                        </a:lnTo>
                        <a:lnTo>
                          <a:pt x="257175" y="180975"/>
                        </a:lnTo>
                        <a:lnTo>
                          <a:pt x="304800" y="0"/>
                        </a:lnTo>
                        <a:lnTo>
                          <a:pt x="238125" y="25400"/>
                        </a:lnTo>
                        <a:lnTo>
                          <a:pt x="180975" y="139700"/>
                        </a:lnTo>
                        <a:lnTo>
                          <a:pt x="120650" y="146050"/>
                        </a:lnTo>
                        <a:lnTo>
                          <a:pt x="38100" y="177800"/>
                        </a:lnTo>
                        <a:lnTo>
                          <a:pt x="0" y="238125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3" name="フリーフォーム: 図形 882">
                    <a:extLst>
                      <a:ext uri="{FF2B5EF4-FFF2-40B4-BE49-F238E27FC236}">
                        <a16:creationId xmlns:a16="http://schemas.microsoft.com/office/drawing/2014/main" id="{B8F32B25-2CD2-43B7-B7E2-05E79D2EFE65}"/>
                      </a:ext>
                    </a:extLst>
                  </p:cNvPr>
                  <p:cNvSpPr/>
                  <p:nvPr/>
                </p:nvSpPr>
                <p:spPr>
                  <a:xfrm>
                    <a:off x="21088350" y="33616900"/>
                    <a:ext cx="244475" cy="180975"/>
                  </a:xfrm>
                  <a:custGeom>
                    <a:avLst/>
                    <a:gdLst>
                      <a:gd name="connsiteX0" fmla="*/ 206375 w 244475"/>
                      <a:gd name="connsiteY0" fmla="*/ 0 h 180975"/>
                      <a:gd name="connsiteX1" fmla="*/ 92075 w 244475"/>
                      <a:gd name="connsiteY1" fmla="*/ 0 h 180975"/>
                      <a:gd name="connsiteX2" fmla="*/ 53975 w 244475"/>
                      <a:gd name="connsiteY2" fmla="*/ 12700 h 180975"/>
                      <a:gd name="connsiteX3" fmla="*/ 12700 w 244475"/>
                      <a:gd name="connsiteY3" fmla="*/ 82550 h 180975"/>
                      <a:gd name="connsiteX4" fmla="*/ 0 w 244475"/>
                      <a:gd name="connsiteY4" fmla="*/ 158750 h 180975"/>
                      <a:gd name="connsiteX5" fmla="*/ 34925 w 244475"/>
                      <a:gd name="connsiteY5" fmla="*/ 180975 h 180975"/>
                      <a:gd name="connsiteX6" fmla="*/ 190500 w 244475"/>
                      <a:gd name="connsiteY6" fmla="*/ 107950 h 180975"/>
                      <a:gd name="connsiteX7" fmla="*/ 244475 w 244475"/>
                      <a:gd name="connsiteY7" fmla="*/ 85725 h 180975"/>
                      <a:gd name="connsiteX8" fmla="*/ 206375 w 244475"/>
                      <a:gd name="connsiteY8" fmla="*/ 0 h 180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4475" h="180975">
                        <a:moveTo>
                          <a:pt x="206375" y="0"/>
                        </a:moveTo>
                        <a:lnTo>
                          <a:pt x="92075" y="0"/>
                        </a:lnTo>
                        <a:lnTo>
                          <a:pt x="53975" y="12700"/>
                        </a:lnTo>
                        <a:lnTo>
                          <a:pt x="12700" y="82550"/>
                        </a:lnTo>
                        <a:lnTo>
                          <a:pt x="0" y="158750"/>
                        </a:lnTo>
                        <a:lnTo>
                          <a:pt x="34925" y="180975"/>
                        </a:lnTo>
                        <a:lnTo>
                          <a:pt x="190500" y="107950"/>
                        </a:lnTo>
                        <a:lnTo>
                          <a:pt x="244475" y="85725"/>
                        </a:lnTo>
                        <a:lnTo>
                          <a:pt x="206375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フリーフォーム: 図形 883">
                    <a:extLst>
                      <a:ext uri="{FF2B5EF4-FFF2-40B4-BE49-F238E27FC236}">
                        <a16:creationId xmlns:a16="http://schemas.microsoft.com/office/drawing/2014/main" id="{E69E872F-FE79-4C3C-B1CE-9B59C414E66B}"/>
                      </a:ext>
                    </a:extLst>
                  </p:cNvPr>
                  <p:cNvSpPr/>
                  <p:nvPr/>
                </p:nvSpPr>
                <p:spPr>
                  <a:xfrm>
                    <a:off x="21402675" y="33267650"/>
                    <a:ext cx="215900" cy="152400"/>
                  </a:xfrm>
                  <a:custGeom>
                    <a:avLst/>
                    <a:gdLst>
                      <a:gd name="connsiteX0" fmla="*/ 130175 w 215900"/>
                      <a:gd name="connsiteY0" fmla="*/ 0 h 152400"/>
                      <a:gd name="connsiteX1" fmla="*/ 9525 w 215900"/>
                      <a:gd name="connsiteY1" fmla="*/ 50800 h 152400"/>
                      <a:gd name="connsiteX2" fmla="*/ 0 w 215900"/>
                      <a:gd name="connsiteY2" fmla="*/ 92075 h 152400"/>
                      <a:gd name="connsiteX3" fmla="*/ 25400 w 215900"/>
                      <a:gd name="connsiteY3" fmla="*/ 149225 h 152400"/>
                      <a:gd name="connsiteX4" fmla="*/ 107950 w 215900"/>
                      <a:gd name="connsiteY4" fmla="*/ 152400 h 152400"/>
                      <a:gd name="connsiteX5" fmla="*/ 146050 w 215900"/>
                      <a:gd name="connsiteY5" fmla="*/ 69850 h 152400"/>
                      <a:gd name="connsiteX6" fmla="*/ 215900 w 215900"/>
                      <a:gd name="connsiteY6" fmla="*/ 6350 h 152400"/>
                      <a:gd name="connsiteX7" fmla="*/ 130175 w 215900"/>
                      <a:gd name="connsiteY7" fmla="*/ 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5900" h="152400">
                        <a:moveTo>
                          <a:pt x="130175" y="0"/>
                        </a:moveTo>
                        <a:lnTo>
                          <a:pt x="9525" y="50800"/>
                        </a:lnTo>
                        <a:lnTo>
                          <a:pt x="0" y="92075"/>
                        </a:lnTo>
                        <a:lnTo>
                          <a:pt x="25400" y="149225"/>
                        </a:lnTo>
                        <a:lnTo>
                          <a:pt x="107950" y="152400"/>
                        </a:lnTo>
                        <a:lnTo>
                          <a:pt x="146050" y="69850"/>
                        </a:lnTo>
                        <a:lnTo>
                          <a:pt x="215900" y="6350"/>
                        </a:lnTo>
                        <a:lnTo>
                          <a:pt x="130175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5" name="フリーフォーム: 図形 884">
                    <a:extLst>
                      <a:ext uri="{FF2B5EF4-FFF2-40B4-BE49-F238E27FC236}">
                        <a16:creationId xmlns:a16="http://schemas.microsoft.com/office/drawing/2014/main" id="{C01A8E08-B878-4811-864A-93D08B9A6912}"/>
                      </a:ext>
                    </a:extLst>
                  </p:cNvPr>
                  <p:cNvSpPr/>
                  <p:nvPr/>
                </p:nvSpPr>
                <p:spPr>
                  <a:xfrm>
                    <a:off x="21294725" y="33432750"/>
                    <a:ext cx="228600" cy="288925"/>
                  </a:xfrm>
                  <a:custGeom>
                    <a:avLst/>
                    <a:gdLst>
                      <a:gd name="connsiteX0" fmla="*/ 95250 w 228600"/>
                      <a:gd name="connsiteY0" fmla="*/ 0 h 288925"/>
                      <a:gd name="connsiteX1" fmla="*/ 25400 w 228600"/>
                      <a:gd name="connsiteY1" fmla="*/ 31750 h 288925"/>
                      <a:gd name="connsiteX2" fmla="*/ 0 w 228600"/>
                      <a:gd name="connsiteY2" fmla="*/ 76200 h 288925"/>
                      <a:gd name="connsiteX3" fmla="*/ 12700 w 228600"/>
                      <a:gd name="connsiteY3" fmla="*/ 142875 h 288925"/>
                      <a:gd name="connsiteX4" fmla="*/ 44450 w 228600"/>
                      <a:gd name="connsiteY4" fmla="*/ 165100 h 288925"/>
                      <a:gd name="connsiteX5" fmla="*/ 69850 w 228600"/>
                      <a:gd name="connsiteY5" fmla="*/ 231775 h 288925"/>
                      <a:gd name="connsiteX6" fmla="*/ 146050 w 228600"/>
                      <a:gd name="connsiteY6" fmla="*/ 288925 h 288925"/>
                      <a:gd name="connsiteX7" fmla="*/ 190500 w 228600"/>
                      <a:gd name="connsiteY7" fmla="*/ 257175 h 288925"/>
                      <a:gd name="connsiteX8" fmla="*/ 180975 w 228600"/>
                      <a:gd name="connsiteY8" fmla="*/ 200025 h 288925"/>
                      <a:gd name="connsiteX9" fmla="*/ 228600 w 228600"/>
                      <a:gd name="connsiteY9" fmla="*/ 161925 h 288925"/>
                      <a:gd name="connsiteX10" fmla="*/ 177800 w 228600"/>
                      <a:gd name="connsiteY10" fmla="*/ 79375 h 288925"/>
                      <a:gd name="connsiteX11" fmla="*/ 127000 w 228600"/>
                      <a:gd name="connsiteY11" fmla="*/ 53975 h 288925"/>
                      <a:gd name="connsiteX12" fmla="*/ 95250 w 228600"/>
                      <a:gd name="connsiteY12" fmla="*/ 0 h 288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8600" h="288925">
                        <a:moveTo>
                          <a:pt x="95250" y="0"/>
                        </a:moveTo>
                        <a:lnTo>
                          <a:pt x="25400" y="31750"/>
                        </a:lnTo>
                        <a:lnTo>
                          <a:pt x="0" y="76200"/>
                        </a:lnTo>
                        <a:lnTo>
                          <a:pt x="12700" y="142875"/>
                        </a:lnTo>
                        <a:lnTo>
                          <a:pt x="44450" y="165100"/>
                        </a:lnTo>
                        <a:lnTo>
                          <a:pt x="69850" y="231775"/>
                        </a:lnTo>
                        <a:lnTo>
                          <a:pt x="146050" y="288925"/>
                        </a:lnTo>
                        <a:lnTo>
                          <a:pt x="190500" y="257175"/>
                        </a:lnTo>
                        <a:lnTo>
                          <a:pt x="180975" y="200025"/>
                        </a:lnTo>
                        <a:lnTo>
                          <a:pt x="228600" y="161925"/>
                        </a:lnTo>
                        <a:lnTo>
                          <a:pt x="177800" y="79375"/>
                        </a:lnTo>
                        <a:lnTo>
                          <a:pt x="127000" y="53975"/>
                        </a:lnTo>
                        <a:lnTo>
                          <a:pt x="95250" y="0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35FC46AA-47C7-46E3-9492-48DA98F648C9}"/>
                  </a:ext>
                </a:extLst>
              </p:cNvPr>
              <p:cNvGrpSpPr/>
              <p:nvPr/>
            </p:nvGrpSpPr>
            <p:grpSpPr>
              <a:xfrm>
                <a:off x="18043653" y="31127700"/>
                <a:ext cx="4130670" cy="2968625"/>
                <a:chOff x="1478836" y="1410788"/>
                <a:chExt cx="9692667" cy="6965919"/>
              </a:xfrm>
            </p:grpSpPr>
            <p:sp>
              <p:nvSpPr>
                <p:cNvPr id="849" name="正方形/長方形 848">
                  <a:extLst>
                    <a:ext uri="{FF2B5EF4-FFF2-40B4-BE49-F238E27FC236}">
                      <a16:creationId xmlns:a16="http://schemas.microsoft.com/office/drawing/2014/main" id="{FCAA59C3-0F4D-4FA0-8DED-24BC5E732466}"/>
                    </a:ext>
                  </a:extLst>
                </p:cNvPr>
                <p:cNvSpPr/>
                <p:nvPr/>
              </p:nvSpPr>
              <p:spPr>
                <a:xfrm>
                  <a:off x="3716254" y="5373985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広島市</a:t>
                  </a:r>
                </a:p>
              </p:txBody>
            </p:sp>
            <p:sp>
              <p:nvSpPr>
                <p:cNvPr id="850" name="正方形/長方形 849">
                  <a:extLst>
                    <a:ext uri="{FF2B5EF4-FFF2-40B4-BE49-F238E27FC236}">
                      <a16:creationId xmlns:a16="http://schemas.microsoft.com/office/drawing/2014/main" id="{F5E75818-C925-442E-B1B8-FAA3FB021CC8}"/>
                    </a:ext>
                  </a:extLst>
                </p:cNvPr>
                <p:cNvSpPr/>
                <p:nvPr/>
              </p:nvSpPr>
              <p:spPr>
                <a:xfrm>
                  <a:off x="5128099" y="7381454"/>
                  <a:ext cx="771859" cy="41297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呉市</a:t>
                  </a:r>
                </a:p>
              </p:txBody>
            </p:sp>
            <p:sp>
              <p:nvSpPr>
                <p:cNvPr id="851" name="正方形/長方形 850">
                  <a:extLst>
                    <a:ext uri="{FF2B5EF4-FFF2-40B4-BE49-F238E27FC236}">
                      <a16:creationId xmlns:a16="http://schemas.microsoft.com/office/drawing/2014/main" id="{EE8EDF77-0079-4A4D-B510-8ABDE0CD1699}"/>
                    </a:ext>
                  </a:extLst>
                </p:cNvPr>
                <p:cNvSpPr/>
                <p:nvPr/>
              </p:nvSpPr>
              <p:spPr>
                <a:xfrm>
                  <a:off x="9400321" y="3176778"/>
                  <a:ext cx="1398690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神石高原町</a:t>
                  </a:r>
                </a:p>
              </p:txBody>
            </p:sp>
            <p:sp>
              <p:nvSpPr>
                <p:cNvPr id="852" name="正方形/長方形 851">
                  <a:extLst>
                    <a:ext uri="{FF2B5EF4-FFF2-40B4-BE49-F238E27FC236}">
                      <a16:creationId xmlns:a16="http://schemas.microsoft.com/office/drawing/2014/main" id="{396A8281-360C-4788-B2B7-AD06342E804C}"/>
                    </a:ext>
                  </a:extLst>
                </p:cNvPr>
                <p:cNvSpPr/>
                <p:nvPr/>
              </p:nvSpPr>
              <p:spPr>
                <a:xfrm>
                  <a:off x="7767440" y="4372950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世羅町</a:t>
                  </a:r>
                </a:p>
              </p:txBody>
            </p:sp>
            <p:sp>
              <p:nvSpPr>
                <p:cNvPr id="853" name="正方形/長方形 852">
                  <a:extLst>
                    <a:ext uri="{FF2B5EF4-FFF2-40B4-BE49-F238E27FC236}">
                      <a16:creationId xmlns:a16="http://schemas.microsoft.com/office/drawing/2014/main" id="{4F534B37-A341-427A-9A75-BA88CE64164F}"/>
                    </a:ext>
                  </a:extLst>
                </p:cNvPr>
                <p:cNvSpPr/>
                <p:nvPr/>
              </p:nvSpPr>
              <p:spPr>
                <a:xfrm>
                  <a:off x="6658813" y="7623992"/>
                  <a:ext cx="1398690" cy="41297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大崎上島町</a:t>
                  </a:r>
                </a:p>
              </p:txBody>
            </p:sp>
            <p:sp>
              <p:nvSpPr>
                <p:cNvPr id="854" name="正方形/長方形 853">
                  <a:extLst>
                    <a:ext uri="{FF2B5EF4-FFF2-40B4-BE49-F238E27FC236}">
                      <a16:creationId xmlns:a16="http://schemas.microsoft.com/office/drawing/2014/main" id="{869C6B5E-FC06-4F96-9CB6-C7ADAB2367A0}"/>
                    </a:ext>
                  </a:extLst>
                </p:cNvPr>
                <p:cNvSpPr/>
                <p:nvPr/>
              </p:nvSpPr>
              <p:spPr>
                <a:xfrm>
                  <a:off x="3662653" y="3594646"/>
                  <a:ext cx="1189747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北広島町</a:t>
                  </a:r>
                </a:p>
              </p:txBody>
            </p:sp>
            <p:sp>
              <p:nvSpPr>
                <p:cNvPr id="855" name="正方形/長方形 854">
                  <a:extLst>
                    <a:ext uri="{FF2B5EF4-FFF2-40B4-BE49-F238E27FC236}">
                      <a16:creationId xmlns:a16="http://schemas.microsoft.com/office/drawing/2014/main" id="{ACB856BA-52F4-4667-B5AD-BA99EADC6284}"/>
                    </a:ext>
                  </a:extLst>
                </p:cNvPr>
                <p:cNvSpPr/>
                <p:nvPr/>
              </p:nvSpPr>
              <p:spPr>
                <a:xfrm>
                  <a:off x="2101006" y="4530725"/>
                  <a:ext cx="1398690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安芸太田町</a:t>
                  </a:r>
                </a:p>
              </p:txBody>
            </p:sp>
            <p:sp>
              <p:nvSpPr>
                <p:cNvPr id="856" name="正方形/長方形 855">
                  <a:extLst>
                    <a:ext uri="{FF2B5EF4-FFF2-40B4-BE49-F238E27FC236}">
                      <a16:creationId xmlns:a16="http://schemas.microsoft.com/office/drawing/2014/main" id="{DE32CA4B-9C93-45D6-B14C-06ED17A2250E}"/>
                    </a:ext>
                  </a:extLst>
                </p:cNvPr>
                <p:cNvSpPr/>
                <p:nvPr/>
              </p:nvSpPr>
              <p:spPr>
                <a:xfrm>
                  <a:off x="4115262" y="6961187"/>
                  <a:ext cx="771860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坂町</a:t>
                  </a:r>
                </a:p>
              </p:txBody>
            </p:sp>
            <p:sp>
              <p:nvSpPr>
                <p:cNvPr id="857" name="正方形/長方形 856">
                  <a:extLst>
                    <a:ext uri="{FF2B5EF4-FFF2-40B4-BE49-F238E27FC236}">
                      <a16:creationId xmlns:a16="http://schemas.microsoft.com/office/drawing/2014/main" id="{354FB036-FEC1-4CD2-A9C2-A2CF5CF7C263}"/>
                    </a:ext>
                  </a:extLst>
                </p:cNvPr>
                <p:cNvSpPr/>
                <p:nvPr/>
              </p:nvSpPr>
              <p:spPr>
                <a:xfrm>
                  <a:off x="4497758" y="6536104"/>
                  <a:ext cx="980804" cy="41297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海田町</a:t>
                  </a:r>
                </a:p>
              </p:txBody>
            </p:sp>
            <p:sp>
              <p:nvSpPr>
                <p:cNvPr id="858" name="正方形/長方形 857">
                  <a:extLst>
                    <a:ext uri="{FF2B5EF4-FFF2-40B4-BE49-F238E27FC236}">
                      <a16:creationId xmlns:a16="http://schemas.microsoft.com/office/drawing/2014/main" id="{3F411923-548B-4B55-8B35-FD573061F0B7}"/>
                    </a:ext>
                  </a:extLst>
                </p:cNvPr>
                <p:cNvSpPr/>
                <p:nvPr/>
              </p:nvSpPr>
              <p:spPr>
                <a:xfrm>
                  <a:off x="5260123" y="3521174"/>
                  <a:ext cx="1398690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安芸高田市</a:t>
                  </a:r>
                </a:p>
              </p:txBody>
            </p:sp>
            <p:sp>
              <p:nvSpPr>
                <p:cNvPr id="859" name="正方形/長方形 858">
                  <a:extLst>
                    <a:ext uri="{FF2B5EF4-FFF2-40B4-BE49-F238E27FC236}">
                      <a16:creationId xmlns:a16="http://schemas.microsoft.com/office/drawing/2014/main" id="{E8EE84B5-B4AF-424D-A28D-DD78B59434EC}"/>
                    </a:ext>
                  </a:extLst>
                </p:cNvPr>
                <p:cNvSpPr/>
                <p:nvPr/>
              </p:nvSpPr>
              <p:spPr>
                <a:xfrm>
                  <a:off x="1478836" y="6314325"/>
                  <a:ext cx="1189747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廿日市市</a:t>
                  </a:r>
                </a:p>
              </p:txBody>
            </p:sp>
            <p:sp>
              <p:nvSpPr>
                <p:cNvPr id="860" name="正方形/長方形 859">
                  <a:extLst>
                    <a:ext uri="{FF2B5EF4-FFF2-40B4-BE49-F238E27FC236}">
                      <a16:creationId xmlns:a16="http://schemas.microsoft.com/office/drawing/2014/main" id="{E0BECC1B-8E34-4159-958B-96BB18160C53}"/>
                    </a:ext>
                  </a:extLst>
                </p:cNvPr>
                <p:cNvSpPr/>
                <p:nvPr/>
              </p:nvSpPr>
              <p:spPr>
                <a:xfrm>
                  <a:off x="1736641" y="7549637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大竹市</a:t>
                  </a:r>
                </a:p>
              </p:txBody>
            </p:sp>
            <p:sp>
              <p:nvSpPr>
                <p:cNvPr id="861" name="正方形/長方形 860">
                  <a:extLst>
                    <a:ext uri="{FF2B5EF4-FFF2-40B4-BE49-F238E27FC236}">
                      <a16:creationId xmlns:a16="http://schemas.microsoft.com/office/drawing/2014/main" id="{97A0F89D-BF2C-4FC1-BAAD-087D57D605FC}"/>
                    </a:ext>
                  </a:extLst>
                </p:cNvPr>
                <p:cNvSpPr/>
                <p:nvPr/>
              </p:nvSpPr>
              <p:spPr>
                <a:xfrm>
                  <a:off x="4877695" y="6761261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熊野町</a:t>
                  </a:r>
                </a:p>
              </p:txBody>
            </p:sp>
            <p:sp>
              <p:nvSpPr>
                <p:cNvPr id="862" name="正方形/長方形 861">
                  <a:extLst>
                    <a:ext uri="{FF2B5EF4-FFF2-40B4-BE49-F238E27FC236}">
                      <a16:creationId xmlns:a16="http://schemas.microsoft.com/office/drawing/2014/main" id="{E41E37CA-1DF7-424E-924A-0F3AD01254AC}"/>
                    </a:ext>
                  </a:extLst>
                </p:cNvPr>
                <p:cNvSpPr/>
                <p:nvPr/>
              </p:nvSpPr>
              <p:spPr>
                <a:xfrm>
                  <a:off x="4175917" y="6252955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府中町</a:t>
                  </a:r>
                </a:p>
              </p:txBody>
            </p:sp>
            <p:sp>
              <p:nvSpPr>
                <p:cNvPr id="863" name="正方形/長方形 862">
                  <a:extLst>
                    <a:ext uri="{FF2B5EF4-FFF2-40B4-BE49-F238E27FC236}">
                      <a16:creationId xmlns:a16="http://schemas.microsoft.com/office/drawing/2014/main" id="{950D34FF-502E-40F5-AF2D-CF0EB3CA3779}"/>
                    </a:ext>
                  </a:extLst>
                </p:cNvPr>
                <p:cNvSpPr/>
                <p:nvPr/>
              </p:nvSpPr>
              <p:spPr>
                <a:xfrm>
                  <a:off x="3498197" y="7963736"/>
                  <a:ext cx="1189747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江田島市</a:t>
                  </a:r>
                </a:p>
              </p:txBody>
            </p:sp>
            <p:sp>
              <p:nvSpPr>
                <p:cNvPr id="864" name="正方形/長方形 863">
                  <a:extLst>
                    <a:ext uri="{FF2B5EF4-FFF2-40B4-BE49-F238E27FC236}">
                      <a16:creationId xmlns:a16="http://schemas.microsoft.com/office/drawing/2014/main" id="{A2C5D6BD-2B3F-4E3B-B179-C7BC3A2E0468}"/>
                    </a:ext>
                  </a:extLst>
                </p:cNvPr>
                <p:cNvSpPr/>
                <p:nvPr/>
              </p:nvSpPr>
              <p:spPr>
                <a:xfrm>
                  <a:off x="5768941" y="5681761"/>
                  <a:ext cx="1189747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東広島市</a:t>
                  </a:r>
                </a:p>
              </p:txBody>
            </p:sp>
            <p:sp>
              <p:nvSpPr>
                <p:cNvPr id="865" name="正方形/長方形 864">
                  <a:extLst>
                    <a:ext uri="{FF2B5EF4-FFF2-40B4-BE49-F238E27FC236}">
                      <a16:creationId xmlns:a16="http://schemas.microsoft.com/office/drawing/2014/main" id="{D6B3CAFB-4B0D-47F5-9C48-6B1F7929AF7D}"/>
                    </a:ext>
                  </a:extLst>
                </p:cNvPr>
                <p:cNvSpPr/>
                <p:nvPr/>
              </p:nvSpPr>
              <p:spPr>
                <a:xfrm>
                  <a:off x="9075782" y="4197448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府中市</a:t>
                  </a:r>
                </a:p>
              </p:txBody>
            </p:sp>
            <p:sp>
              <p:nvSpPr>
                <p:cNvPr id="866" name="正方形/長方形 865">
                  <a:extLst>
                    <a:ext uri="{FF2B5EF4-FFF2-40B4-BE49-F238E27FC236}">
                      <a16:creationId xmlns:a16="http://schemas.microsoft.com/office/drawing/2014/main" id="{778180E9-EC61-4B04-9E41-84DD042519DD}"/>
                    </a:ext>
                  </a:extLst>
                </p:cNvPr>
                <p:cNvSpPr/>
                <p:nvPr/>
              </p:nvSpPr>
              <p:spPr>
                <a:xfrm>
                  <a:off x="6614246" y="2779374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三次市</a:t>
                  </a:r>
                </a:p>
              </p:txBody>
            </p:sp>
            <p:sp>
              <p:nvSpPr>
                <p:cNvPr id="867" name="正方形/長方形 866">
                  <a:extLst>
                    <a:ext uri="{FF2B5EF4-FFF2-40B4-BE49-F238E27FC236}">
                      <a16:creationId xmlns:a16="http://schemas.microsoft.com/office/drawing/2014/main" id="{4C64F2D3-B069-4956-B1EA-B5AE21CC679F}"/>
                    </a:ext>
                  </a:extLst>
                </p:cNvPr>
                <p:cNvSpPr/>
                <p:nvPr/>
              </p:nvSpPr>
              <p:spPr>
                <a:xfrm>
                  <a:off x="8249317" y="1410788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庄原市</a:t>
                  </a:r>
                </a:p>
              </p:txBody>
            </p:sp>
            <p:sp>
              <p:nvSpPr>
                <p:cNvPr id="868" name="正方形/長方形 867">
                  <a:extLst>
                    <a:ext uri="{FF2B5EF4-FFF2-40B4-BE49-F238E27FC236}">
                      <a16:creationId xmlns:a16="http://schemas.microsoft.com/office/drawing/2014/main" id="{756F0C18-E590-4C81-9E59-D245CF8ADD43}"/>
                    </a:ext>
                  </a:extLst>
                </p:cNvPr>
                <p:cNvSpPr/>
                <p:nvPr/>
              </p:nvSpPr>
              <p:spPr>
                <a:xfrm>
                  <a:off x="10190699" y="5225857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福山市</a:t>
                  </a:r>
                </a:p>
              </p:txBody>
            </p:sp>
            <p:sp>
              <p:nvSpPr>
                <p:cNvPr id="869" name="正方形/長方形 868">
                  <a:extLst>
                    <a:ext uri="{FF2B5EF4-FFF2-40B4-BE49-F238E27FC236}">
                      <a16:creationId xmlns:a16="http://schemas.microsoft.com/office/drawing/2014/main" id="{35858FDE-68AF-418D-89C2-84CB1EE37587}"/>
                    </a:ext>
                  </a:extLst>
                </p:cNvPr>
                <p:cNvSpPr/>
                <p:nvPr/>
              </p:nvSpPr>
              <p:spPr>
                <a:xfrm>
                  <a:off x="8903629" y="5478682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尾道市</a:t>
                  </a:r>
                </a:p>
              </p:txBody>
            </p:sp>
            <p:sp>
              <p:nvSpPr>
                <p:cNvPr id="870" name="正方形/長方形 869">
                  <a:extLst>
                    <a:ext uri="{FF2B5EF4-FFF2-40B4-BE49-F238E27FC236}">
                      <a16:creationId xmlns:a16="http://schemas.microsoft.com/office/drawing/2014/main" id="{6446D85B-183E-40DE-848E-A55E24DB95D6}"/>
                    </a:ext>
                  </a:extLst>
                </p:cNvPr>
                <p:cNvSpPr/>
                <p:nvPr/>
              </p:nvSpPr>
              <p:spPr>
                <a:xfrm>
                  <a:off x="7767440" y="5902581"/>
                  <a:ext cx="980804" cy="4129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三原市</a:t>
                  </a:r>
                </a:p>
              </p:txBody>
            </p:sp>
            <p:sp>
              <p:nvSpPr>
                <p:cNvPr id="871" name="正方形/長方形 870">
                  <a:extLst>
                    <a:ext uri="{FF2B5EF4-FFF2-40B4-BE49-F238E27FC236}">
                      <a16:creationId xmlns:a16="http://schemas.microsoft.com/office/drawing/2014/main" id="{E1A3738A-7795-4279-820A-ADA15FA34157}"/>
                    </a:ext>
                  </a:extLst>
                </p:cNvPr>
                <p:cNvSpPr/>
                <p:nvPr/>
              </p:nvSpPr>
              <p:spPr>
                <a:xfrm>
                  <a:off x="6836367" y="6486686"/>
                  <a:ext cx="980804" cy="41297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竹原市</a:t>
                  </a:r>
                </a:p>
              </p:txBody>
            </p:sp>
          </p:grpSp>
          <p:grpSp>
            <p:nvGrpSpPr>
              <p:cNvPr id="781" name="グループ化 780">
                <a:extLst>
                  <a:ext uri="{FF2B5EF4-FFF2-40B4-BE49-F238E27FC236}">
                    <a16:creationId xmlns:a16="http://schemas.microsoft.com/office/drawing/2014/main" id="{03AFD322-961E-4055-8C5F-D57A46947676}"/>
                  </a:ext>
                </a:extLst>
              </p:cNvPr>
              <p:cNvGrpSpPr/>
              <p:nvPr/>
            </p:nvGrpSpPr>
            <p:grpSpPr>
              <a:xfrm>
                <a:off x="18431094" y="32660032"/>
                <a:ext cx="1397485" cy="838448"/>
                <a:chOff x="2416308" y="4990136"/>
                <a:chExt cx="3123031" cy="1873721"/>
              </a:xfrm>
            </p:grpSpPr>
            <p:sp>
              <p:nvSpPr>
                <p:cNvPr id="783" name="正方形/長方形 782">
                  <a:extLst>
                    <a:ext uri="{FF2B5EF4-FFF2-40B4-BE49-F238E27FC236}">
                      <a16:creationId xmlns:a16="http://schemas.microsoft.com/office/drawing/2014/main" id="{66ADDD36-9992-4CA2-B1AD-0CC645AD5732}"/>
                    </a:ext>
                  </a:extLst>
                </p:cNvPr>
                <p:cNvSpPr/>
                <p:nvPr/>
              </p:nvSpPr>
              <p:spPr>
                <a:xfrm>
                  <a:off x="3752837" y="6509884"/>
                  <a:ext cx="648952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中区</a:t>
                  </a:r>
                </a:p>
              </p:txBody>
            </p:sp>
            <p:sp>
              <p:nvSpPr>
                <p:cNvPr id="842" name="正方形/長方形 841">
                  <a:extLst>
                    <a:ext uri="{FF2B5EF4-FFF2-40B4-BE49-F238E27FC236}">
                      <a16:creationId xmlns:a16="http://schemas.microsoft.com/office/drawing/2014/main" id="{A4EE6C2F-A20B-4D7E-974B-9BCD0DC6C228}"/>
                    </a:ext>
                  </a:extLst>
                </p:cNvPr>
                <p:cNvSpPr/>
                <p:nvPr/>
              </p:nvSpPr>
              <p:spPr>
                <a:xfrm>
                  <a:off x="4075179" y="5983996"/>
                  <a:ext cx="648952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東区</a:t>
                  </a:r>
                </a:p>
              </p:txBody>
            </p:sp>
            <p:sp>
              <p:nvSpPr>
                <p:cNvPr id="843" name="正方形/長方形 842">
                  <a:extLst>
                    <a:ext uri="{FF2B5EF4-FFF2-40B4-BE49-F238E27FC236}">
                      <a16:creationId xmlns:a16="http://schemas.microsoft.com/office/drawing/2014/main" id="{91217F7D-E27C-4568-8B97-A9C70193A939}"/>
                    </a:ext>
                  </a:extLst>
                </p:cNvPr>
                <p:cNvSpPr/>
                <p:nvPr/>
              </p:nvSpPr>
              <p:spPr>
                <a:xfrm>
                  <a:off x="4083365" y="6396413"/>
                  <a:ext cx="648952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844" name="正方形/長方形 843">
                  <a:extLst>
                    <a:ext uri="{FF2B5EF4-FFF2-40B4-BE49-F238E27FC236}">
                      <a16:creationId xmlns:a16="http://schemas.microsoft.com/office/drawing/2014/main" id="{FB17014F-88E6-431B-8E6B-5059CC7FB337}"/>
                    </a:ext>
                  </a:extLst>
                </p:cNvPr>
                <p:cNvSpPr/>
                <p:nvPr/>
              </p:nvSpPr>
              <p:spPr>
                <a:xfrm>
                  <a:off x="2416308" y="5714664"/>
                  <a:ext cx="796441" cy="35397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佐伯区</a:t>
                  </a:r>
                </a:p>
              </p:txBody>
            </p:sp>
            <p:sp>
              <p:nvSpPr>
                <p:cNvPr id="845" name="正方形/長方形 844">
                  <a:extLst>
                    <a:ext uri="{FF2B5EF4-FFF2-40B4-BE49-F238E27FC236}">
                      <a16:creationId xmlns:a16="http://schemas.microsoft.com/office/drawing/2014/main" id="{2B8944E0-38D3-4458-A624-5ADB3EA3728B}"/>
                    </a:ext>
                  </a:extLst>
                </p:cNvPr>
                <p:cNvSpPr/>
                <p:nvPr/>
              </p:nvSpPr>
              <p:spPr>
                <a:xfrm>
                  <a:off x="4068091" y="4990136"/>
                  <a:ext cx="943932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安佐南区</a:t>
                  </a:r>
                </a:p>
              </p:txBody>
            </p:sp>
            <p:sp>
              <p:nvSpPr>
                <p:cNvPr id="846" name="正方形/長方形 845">
                  <a:extLst>
                    <a:ext uri="{FF2B5EF4-FFF2-40B4-BE49-F238E27FC236}">
                      <a16:creationId xmlns:a16="http://schemas.microsoft.com/office/drawing/2014/main" id="{B23E5E4F-4354-4A1B-A3B9-1B58721B19F9}"/>
                    </a:ext>
                  </a:extLst>
                </p:cNvPr>
                <p:cNvSpPr/>
                <p:nvPr/>
              </p:nvSpPr>
              <p:spPr>
                <a:xfrm>
                  <a:off x="3541373" y="6271483"/>
                  <a:ext cx="648952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847" name="正方形/長方形 846">
                  <a:extLst>
                    <a:ext uri="{FF2B5EF4-FFF2-40B4-BE49-F238E27FC236}">
                      <a16:creationId xmlns:a16="http://schemas.microsoft.com/office/drawing/2014/main" id="{665A7C3D-3224-4CB0-83C1-B58EEBF5BA43}"/>
                    </a:ext>
                  </a:extLst>
                </p:cNvPr>
                <p:cNvSpPr/>
                <p:nvPr/>
              </p:nvSpPr>
              <p:spPr>
                <a:xfrm>
                  <a:off x="3516687" y="5692703"/>
                  <a:ext cx="943932" cy="35397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安佐北区</a:t>
                  </a:r>
                </a:p>
              </p:txBody>
            </p:sp>
            <p:sp>
              <p:nvSpPr>
                <p:cNvPr id="848" name="正方形/長方形 847">
                  <a:extLst>
                    <a:ext uri="{FF2B5EF4-FFF2-40B4-BE49-F238E27FC236}">
                      <a16:creationId xmlns:a16="http://schemas.microsoft.com/office/drawing/2014/main" id="{58F40ECC-3338-4283-8277-7B5FD771B8F6}"/>
                    </a:ext>
                  </a:extLst>
                </p:cNvPr>
                <p:cNvSpPr/>
                <p:nvPr/>
              </p:nvSpPr>
              <p:spPr>
                <a:xfrm>
                  <a:off x="4742898" y="6098402"/>
                  <a:ext cx="796441" cy="35397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600" kern="10" dirty="0">
                      <a:solidFill>
                        <a:srgbClr val="002060"/>
                      </a:solidFill>
                      <a:latin typeface="メイリオ"/>
                      <a:ea typeface="メイリオ"/>
                      <a:cs typeface="メイリオ"/>
                    </a:rPr>
                    <a:t>安芸区</a:t>
                  </a:r>
                </a:p>
              </p:txBody>
            </p:sp>
          </p:grpSp>
          <p:sp>
            <p:nvSpPr>
              <p:cNvPr id="782" name="正方形/長方形 781">
                <a:extLst>
                  <a:ext uri="{FF2B5EF4-FFF2-40B4-BE49-F238E27FC236}">
                    <a16:creationId xmlns:a16="http://schemas.microsoft.com/office/drawing/2014/main" id="{15A8CE1C-DA7A-4F59-9AAE-837E780578AB}"/>
                  </a:ext>
                </a:extLst>
              </p:cNvPr>
              <p:cNvSpPr/>
              <p:nvPr/>
            </p:nvSpPr>
            <p:spPr>
              <a:xfrm>
                <a:off x="19871343" y="32387995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　島</a:t>
                </a:r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EDBD56C0-0739-4A8E-A36D-EEBA0CDB183D}"/>
                </a:ext>
              </a:extLst>
            </p:cNvPr>
            <p:cNvGrpSpPr/>
            <p:nvPr/>
          </p:nvGrpSpPr>
          <p:grpSpPr>
            <a:xfrm>
              <a:off x="14333220" y="32240220"/>
              <a:ext cx="4902517" cy="3366611"/>
              <a:chOff x="14333220" y="32240220"/>
              <a:chExt cx="4902517" cy="3366611"/>
            </a:xfrm>
          </p:grpSpPr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40F15847-E2A3-4F34-9B08-FFA0BB3A7AB3}"/>
                  </a:ext>
                </a:extLst>
              </p:cNvPr>
              <p:cNvGrpSpPr/>
              <p:nvPr/>
            </p:nvGrpSpPr>
            <p:grpSpPr>
              <a:xfrm>
                <a:off x="14333220" y="32240220"/>
                <a:ext cx="4902517" cy="3366611"/>
                <a:chOff x="14333220" y="32240220"/>
                <a:chExt cx="4902517" cy="3366611"/>
              </a:xfrm>
            </p:grpSpPr>
            <p:grpSp>
              <p:nvGrpSpPr>
                <p:cNvPr id="753" name="グループ化 752">
                  <a:extLst>
                    <a:ext uri="{FF2B5EF4-FFF2-40B4-BE49-F238E27FC236}">
                      <a16:creationId xmlns:a16="http://schemas.microsoft.com/office/drawing/2014/main" id="{A4B62309-1DE3-4315-9709-9244D11C92BA}"/>
                    </a:ext>
                  </a:extLst>
                </p:cNvPr>
                <p:cNvGrpSpPr/>
                <p:nvPr/>
              </p:nvGrpSpPr>
              <p:grpSpPr>
                <a:xfrm>
                  <a:off x="14333220" y="32240220"/>
                  <a:ext cx="4267200" cy="3357086"/>
                  <a:chOff x="14333220" y="32240220"/>
                  <a:chExt cx="4267200" cy="3357086"/>
                </a:xfrm>
              </p:grpSpPr>
              <p:grpSp>
                <p:nvGrpSpPr>
                  <p:cNvPr id="755" name="グループ化 754">
                    <a:extLst>
                      <a:ext uri="{FF2B5EF4-FFF2-40B4-BE49-F238E27FC236}">
                        <a16:creationId xmlns:a16="http://schemas.microsoft.com/office/drawing/2014/main" id="{BD23229B-6D7B-4828-9A6C-7344E78CAC71}"/>
                      </a:ext>
                    </a:extLst>
                  </p:cNvPr>
                  <p:cNvGrpSpPr/>
                  <p:nvPr/>
                </p:nvGrpSpPr>
                <p:grpSpPr>
                  <a:xfrm>
                    <a:off x="14333220" y="32240220"/>
                    <a:ext cx="4267200" cy="3357086"/>
                    <a:chOff x="14333220" y="32240220"/>
                    <a:chExt cx="4267200" cy="3357086"/>
                  </a:xfrm>
                </p:grpSpPr>
                <p:sp>
                  <p:nvSpPr>
                    <p:cNvPr id="757" name="フリーフォーム: 図形 756">
                      <a:extLst>
                        <a:ext uri="{FF2B5EF4-FFF2-40B4-BE49-F238E27FC236}">
                          <a16:creationId xmlns:a16="http://schemas.microsoft.com/office/drawing/2014/main" id="{FC51E428-754D-46E2-ACEF-EAC18EAEF1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58460" y="35273828"/>
                      <a:ext cx="97250" cy="121072"/>
                    </a:xfrm>
                    <a:custGeom>
                      <a:avLst/>
                      <a:gdLst>
                        <a:gd name="connsiteX0" fmla="*/ 5532 w 97250"/>
                        <a:gd name="connsiteY0" fmla="*/ 0 h 121072"/>
                        <a:gd name="connsiteX1" fmla="*/ 53340 w 97250"/>
                        <a:gd name="connsiteY1" fmla="*/ 9152 h 121072"/>
                        <a:gd name="connsiteX2" fmla="*/ 70008 w 97250"/>
                        <a:gd name="connsiteY2" fmla="*/ 52016 h 121072"/>
                        <a:gd name="connsiteX3" fmla="*/ 97250 w 97250"/>
                        <a:gd name="connsiteY3" fmla="*/ 101960 h 121072"/>
                        <a:gd name="connsiteX4" fmla="*/ 68580 w 97250"/>
                        <a:gd name="connsiteY4" fmla="*/ 121072 h 121072"/>
                        <a:gd name="connsiteX5" fmla="*/ 0 w 97250"/>
                        <a:gd name="connsiteY5" fmla="*/ 82972 h 121072"/>
                        <a:gd name="connsiteX6" fmla="*/ 5532 w 97250"/>
                        <a:gd name="connsiteY6" fmla="*/ 0 h 1210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97250" h="121072">
                          <a:moveTo>
                            <a:pt x="5532" y="0"/>
                          </a:moveTo>
                          <a:lnTo>
                            <a:pt x="53340" y="9152"/>
                          </a:lnTo>
                          <a:lnTo>
                            <a:pt x="70008" y="52016"/>
                          </a:lnTo>
                          <a:lnTo>
                            <a:pt x="97250" y="101960"/>
                          </a:lnTo>
                          <a:lnTo>
                            <a:pt x="68580" y="121072"/>
                          </a:lnTo>
                          <a:lnTo>
                            <a:pt x="0" y="82972"/>
                          </a:lnTo>
                          <a:lnTo>
                            <a:pt x="553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8" name="フリーフォーム: 図形 757">
                      <a:extLst>
                        <a:ext uri="{FF2B5EF4-FFF2-40B4-BE49-F238E27FC236}">
                          <a16:creationId xmlns:a16="http://schemas.microsoft.com/office/drawing/2014/main" id="{708C4387-5772-4730-93A9-EF6836F511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39160" y="32499300"/>
                      <a:ext cx="601028" cy="481012"/>
                    </a:xfrm>
                    <a:custGeom>
                      <a:avLst/>
                      <a:gdLst>
                        <a:gd name="connsiteX0" fmla="*/ 386715 w 601028"/>
                        <a:gd name="connsiteY0" fmla="*/ 0 h 481012"/>
                        <a:gd name="connsiteX1" fmla="*/ 458153 w 601028"/>
                        <a:gd name="connsiteY1" fmla="*/ 85724 h 481012"/>
                        <a:gd name="connsiteX2" fmla="*/ 434340 w 601028"/>
                        <a:gd name="connsiteY2" fmla="*/ 180976 h 481012"/>
                        <a:gd name="connsiteX3" fmla="*/ 486728 w 601028"/>
                        <a:gd name="connsiteY3" fmla="*/ 223838 h 481012"/>
                        <a:gd name="connsiteX4" fmla="*/ 515303 w 601028"/>
                        <a:gd name="connsiteY4" fmla="*/ 242888 h 481012"/>
                        <a:gd name="connsiteX5" fmla="*/ 505778 w 601028"/>
                        <a:gd name="connsiteY5" fmla="*/ 300038 h 481012"/>
                        <a:gd name="connsiteX6" fmla="*/ 601028 w 601028"/>
                        <a:gd name="connsiteY6" fmla="*/ 347664 h 481012"/>
                        <a:gd name="connsiteX7" fmla="*/ 358140 w 601028"/>
                        <a:gd name="connsiteY7" fmla="*/ 481012 h 481012"/>
                        <a:gd name="connsiteX8" fmla="*/ 305753 w 601028"/>
                        <a:gd name="connsiteY8" fmla="*/ 447676 h 481012"/>
                        <a:gd name="connsiteX9" fmla="*/ 281940 w 601028"/>
                        <a:gd name="connsiteY9" fmla="*/ 357188 h 481012"/>
                        <a:gd name="connsiteX10" fmla="*/ 162878 w 601028"/>
                        <a:gd name="connsiteY10" fmla="*/ 457200 h 481012"/>
                        <a:gd name="connsiteX11" fmla="*/ 13574 w 601028"/>
                        <a:gd name="connsiteY11" fmla="*/ 395530 h 481012"/>
                        <a:gd name="connsiteX12" fmla="*/ 0 w 601028"/>
                        <a:gd name="connsiteY12" fmla="*/ 327660 h 481012"/>
                        <a:gd name="connsiteX13" fmla="*/ 53340 w 601028"/>
                        <a:gd name="connsiteY13" fmla="*/ 274320 h 481012"/>
                        <a:gd name="connsiteX14" fmla="*/ 175260 w 601028"/>
                        <a:gd name="connsiteY14" fmla="*/ 281940 h 481012"/>
                        <a:gd name="connsiteX15" fmla="*/ 198120 w 601028"/>
                        <a:gd name="connsiteY15" fmla="*/ 213360 h 481012"/>
                        <a:gd name="connsiteX16" fmla="*/ 266700 w 601028"/>
                        <a:gd name="connsiteY16" fmla="*/ 190500 h 481012"/>
                        <a:gd name="connsiteX17" fmla="*/ 289560 w 601028"/>
                        <a:gd name="connsiteY17" fmla="*/ 129540 h 481012"/>
                        <a:gd name="connsiteX18" fmla="*/ 318609 w 601028"/>
                        <a:gd name="connsiteY18" fmla="*/ 19156 h 481012"/>
                        <a:gd name="connsiteX19" fmla="*/ 386715 w 601028"/>
                        <a:gd name="connsiteY19" fmla="*/ 0 h 481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601028" h="481012">
                          <a:moveTo>
                            <a:pt x="386715" y="0"/>
                          </a:moveTo>
                          <a:lnTo>
                            <a:pt x="458153" y="85724"/>
                          </a:lnTo>
                          <a:lnTo>
                            <a:pt x="434340" y="180976"/>
                          </a:lnTo>
                          <a:lnTo>
                            <a:pt x="486728" y="223838"/>
                          </a:lnTo>
                          <a:lnTo>
                            <a:pt x="515303" y="242888"/>
                          </a:lnTo>
                          <a:lnTo>
                            <a:pt x="505778" y="300038"/>
                          </a:lnTo>
                          <a:lnTo>
                            <a:pt x="601028" y="347664"/>
                          </a:lnTo>
                          <a:lnTo>
                            <a:pt x="358140" y="481012"/>
                          </a:lnTo>
                          <a:lnTo>
                            <a:pt x="305753" y="447676"/>
                          </a:lnTo>
                          <a:lnTo>
                            <a:pt x="281940" y="357188"/>
                          </a:lnTo>
                          <a:lnTo>
                            <a:pt x="162878" y="457200"/>
                          </a:lnTo>
                          <a:lnTo>
                            <a:pt x="13574" y="395530"/>
                          </a:lnTo>
                          <a:lnTo>
                            <a:pt x="0" y="327660"/>
                          </a:lnTo>
                          <a:lnTo>
                            <a:pt x="53340" y="274320"/>
                          </a:lnTo>
                          <a:lnTo>
                            <a:pt x="175260" y="281940"/>
                          </a:lnTo>
                          <a:lnTo>
                            <a:pt x="198120" y="213360"/>
                          </a:lnTo>
                          <a:lnTo>
                            <a:pt x="266700" y="190500"/>
                          </a:lnTo>
                          <a:lnTo>
                            <a:pt x="289560" y="129540"/>
                          </a:lnTo>
                          <a:lnTo>
                            <a:pt x="318609" y="19156"/>
                          </a:lnTo>
                          <a:lnTo>
                            <a:pt x="386715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9" name="フリーフォーム: 図形 758">
                      <a:extLst>
                        <a:ext uri="{FF2B5EF4-FFF2-40B4-BE49-F238E27FC236}">
                          <a16:creationId xmlns:a16="http://schemas.microsoft.com/office/drawing/2014/main" id="{7251FDAF-8CC4-40BB-861D-DEF08A067E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22780" y="33147000"/>
                      <a:ext cx="1188720" cy="652464"/>
                    </a:xfrm>
                    <a:custGeom>
                      <a:avLst/>
                      <a:gdLst>
                        <a:gd name="connsiteX0" fmla="*/ 83820 w 1188720"/>
                        <a:gd name="connsiteY0" fmla="*/ 0 h 652464"/>
                        <a:gd name="connsiteX1" fmla="*/ 144780 w 1188720"/>
                        <a:gd name="connsiteY1" fmla="*/ 0 h 652464"/>
                        <a:gd name="connsiteX2" fmla="*/ 182880 w 1188720"/>
                        <a:gd name="connsiteY2" fmla="*/ 83820 h 652464"/>
                        <a:gd name="connsiteX3" fmla="*/ 449580 w 1188720"/>
                        <a:gd name="connsiteY3" fmla="*/ 38100 h 652464"/>
                        <a:gd name="connsiteX4" fmla="*/ 464820 w 1188720"/>
                        <a:gd name="connsiteY4" fmla="*/ 91440 h 652464"/>
                        <a:gd name="connsiteX5" fmla="*/ 533400 w 1188720"/>
                        <a:gd name="connsiteY5" fmla="*/ 83820 h 652464"/>
                        <a:gd name="connsiteX6" fmla="*/ 571500 w 1188720"/>
                        <a:gd name="connsiteY6" fmla="*/ 213360 h 652464"/>
                        <a:gd name="connsiteX7" fmla="*/ 693420 w 1188720"/>
                        <a:gd name="connsiteY7" fmla="*/ 205740 h 652464"/>
                        <a:gd name="connsiteX8" fmla="*/ 716280 w 1188720"/>
                        <a:gd name="connsiteY8" fmla="*/ 160020 h 652464"/>
                        <a:gd name="connsiteX9" fmla="*/ 678180 w 1188720"/>
                        <a:gd name="connsiteY9" fmla="*/ 129540 h 652464"/>
                        <a:gd name="connsiteX10" fmla="*/ 670560 w 1188720"/>
                        <a:gd name="connsiteY10" fmla="*/ 60960 h 652464"/>
                        <a:gd name="connsiteX11" fmla="*/ 769620 w 1188720"/>
                        <a:gd name="connsiteY11" fmla="*/ 60960 h 652464"/>
                        <a:gd name="connsiteX12" fmla="*/ 876300 w 1188720"/>
                        <a:gd name="connsiteY12" fmla="*/ 15240 h 652464"/>
                        <a:gd name="connsiteX13" fmla="*/ 906780 w 1188720"/>
                        <a:gd name="connsiteY13" fmla="*/ 0 h 652464"/>
                        <a:gd name="connsiteX14" fmla="*/ 982980 w 1188720"/>
                        <a:gd name="connsiteY14" fmla="*/ 60960 h 652464"/>
                        <a:gd name="connsiteX15" fmla="*/ 967740 w 1188720"/>
                        <a:gd name="connsiteY15" fmla="*/ 83820 h 652464"/>
                        <a:gd name="connsiteX16" fmla="*/ 876300 w 1188720"/>
                        <a:gd name="connsiteY16" fmla="*/ 68580 h 652464"/>
                        <a:gd name="connsiteX17" fmla="*/ 784860 w 1188720"/>
                        <a:gd name="connsiteY17" fmla="*/ 83820 h 652464"/>
                        <a:gd name="connsiteX18" fmla="*/ 777240 w 1188720"/>
                        <a:gd name="connsiteY18" fmla="*/ 152400 h 652464"/>
                        <a:gd name="connsiteX19" fmla="*/ 792480 w 1188720"/>
                        <a:gd name="connsiteY19" fmla="*/ 213360 h 652464"/>
                        <a:gd name="connsiteX20" fmla="*/ 845820 w 1188720"/>
                        <a:gd name="connsiteY20" fmla="*/ 167640 h 652464"/>
                        <a:gd name="connsiteX21" fmla="*/ 929640 w 1188720"/>
                        <a:gd name="connsiteY21" fmla="*/ 175260 h 652464"/>
                        <a:gd name="connsiteX22" fmla="*/ 1051560 w 1188720"/>
                        <a:gd name="connsiteY22" fmla="*/ 205740 h 652464"/>
                        <a:gd name="connsiteX23" fmla="*/ 1067481 w 1188720"/>
                        <a:gd name="connsiteY23" fmla="*/ 189820 h 652464"/>
                        <a:gd name="connsiteX24" fmla="*/ 1088708 w 1188720"/>
                        <a:gd name="connsiteY24" fmla="*/ 242888 h 652464"/>
                        <a:gd name="connsiteX25" fmla="*/ 1126808 w 1188720"/>
                        <a:gd name="connsiteY25" fmla="*/ 242888 h 652464"/>
                        <a:gd name="connsiteX26" fmla="*/ 1188720 w 1188720"/>
                        <a:gd name="connsiteY26" fmla="*/ 300038 h 652464"/>
                        <a:gd name="connsiteX27" fmla="*/ 1174433 w 1188720"/>
                        <a:gd name="connsiteY27" fmla="*/ 414336 h 652464"/>
                        <a:gd name="connsiteX28" fmla="*/ 1102995 w 1188720"/>
                        <a:gd name="connsiteY28" fmla="*/ 404812 h 652464"/>
                        <a:gd name="connsiteX29" fmla="*/ 1074420 w 1188720"/>
                        <a:gd name="connsiteY29" fmla="*/ 428624 h 652464"/>
                        <a:gd name="connsiteX30" fmla="*/ 1026795 w 1188720"/>
                        <a:gd name="connsiteY30" fmla="*/ 361950 h 652464"/>
                        <a:gd name="connsiteX31" fmla="*/ 941070 w 1188720"/>
                        <a:gd name="connsiteY31" fmla="*/ 404812 h 652464"/>
                        <a:gd name="connsiteX32" fmla="*/ 822008 w 1188720"/>
                        <a:gd name="connsiteY32" fmla="*/ 552448 h 652464"/>
                        <a:gd name="connsiteX33" fmla="*/ 693420 w 1188720"/>
                        <a:gd name="connsiteY33" fmla="*/ 576264 h 652464"/>
                        <a:gd name="connsiteX34" fmla="*/ 679133 w 1188720"/>
                        <a:gd name="connsiteY34" fmla="*/ 652464 h 652464"/>
                        <a:gd name="connsiteX35" fmla="*/ 602933 w 1188720"/>
                        <a:gd name="connsiteY35" fmla="*/ 595312 h 652464"/>
                        <a:gd name="connsiteX36" fmla="*/ 541020 w 1188720"/>
                        <a:gd name="connsiteY36" fmla="*/ 595312 h 652464"/>
                        <a:gd name="connsiteX37" fmla="*/ 498158 w 1188720"/>
                        <a:gd name="connsiteY37" fmla="*/ 628648 h 652464"/>
                        <a:gd name="connsiteX38" fmla="*/ 379095 w 1188720"/>
                        <a:gd name="connsiteY38" fmla="*/ 614364 h 652464"/>
                        <a:gd name="connsiteX39" fmla="*/ 369570 w 1188720"/>
                        <a:gd name="connsiteY39" fmla="*/ 523876 h 652464"/>
                        <a:gd name="connsiteX40" fmla="*/ 226695 w 1188720"/>
                        <a:gd name="connsiteY40" fmla="*/ 438152 h 652464"/>
                        <a:gd name="connsiteX41" fmla="*/ 160020 w 1188720"/>
                        <a:gd name="connsiteY41" fmla="*/ 304800 h 652464"/>
                        <a:gd name="connsiteX42" fmla="*/ 89858 w 1188720"/>
                        <a:gd name="connsiteY42" fmla="*/ 241834 h 652464"/>
                        <a:gd name="connsiteX43" fmla="*/ 213360 w 1188720"/>
                        <a:gd name="connsiteY43" fmla="*/ 236220 h 652464"/>
                        <a:gd name="connsiteX44" fmla="*/ 198120 w 1188720"/>
                        <a:gd name="connsiteY44" fmla="*/ 160020 h 652464"/>
                        <a:gd name="connsiteX45" fmla="*/ 30480 w 1188720"/>
                        <a:gd name="connsiteY45" fmla="*/ 137160 h 652464"/>
                        <a:gd name="connsiteX46" fmla="*/ 0 w 1188720"/>
                        <a:gd name="connsiteY46" fmla="*/ 99060 h 652464"/>
                        <a:gd name="connsiteX47" fmla="*/ 0 w 1188720"/>
                        <a:gd name="connsiteY47" fmla="*/ 38100 h 652464"/>
                        <a:gd name="connsiteX48" fmla="*/ 83820 w 1188720"/>
                        <a:gd name="connsiteY48" fmla="*/ 0 h 6524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1188720" h="652464">
                          <a:moveTo>
                            <a:pt x="83820" y="0"/>
                          </a:moveTo>
                          <a:lnTo>
                            <a:pt x="144780" y="0"/>
                          </a:lnTo>
                          <a:lnTo>
                            <a:pt x="182880" y="83820"/>
                          </a:lnTo>
                          <a:lnTo>
                            <a:pt x="449580" y="38100"/>
                          </a:lnTo>
                          <a:lnTo>
                            <a:pt x="464820" y="91440"/>
                          </a:lnTo>
                          <a:lnTo>
                            <a:pt x="533400" y="83820"/>
                          </a:lnTo>
                          <a:lnTo>
                            <a:pt x="571500" y="213360"/>
                          </a:lnTo>
                          <a:lnTo>
                            <a:pt x="693420" y="205740"/>
                          </a:lnTo>
                          <a:lnTo>
                            <a:pt x="716280" y="160020"/>
                          </a:lnTo>
                          <a:lnTo>
                            <a:pt x="678180" y="129540"/>
                          </a:lnTo>
                          <a:lnTo>
                            <a:pt x="670560" y="60960"/>
                          </a:lnTo>
                          <a:lnTo>
                            <a:pt x="769620" y="60960"/>
                          </a:lnTo>
                          <a:lnTo>
                            <a:pt x="876300" y="15240"/>
                          </a:lnTo>
                          <a:lnTo>
                            <a:pt x="906780" y="0"/>
                          </a:lnTo>
                          <a:lnTo>
                            <a:pt x="982980" y="60960"/>
                          </a:lnTo>
                          <a:lnTo>
                            <a:pt x="967740" y="83820"/>
                          </a:lnTo>
                          <a:lnTo>
                            <a:pt x="876300" y="68580"/>
                          </a:lnTo>
                          <a:lnTo>
                            <a:pt x="784860" y="83820"/>
                          </a:lnTo>
                          <a:lnTo>
                            <a:pt x="777240" y="152400"/>
                          </a:lnTo>
                          <a:lnTo>
                            <a:pt x="792480" y="213360"/>
                          </a:lnTo>
                          <a:lnTo>
                            <a:pt x="845820" y="167640"/>
                          </a:lnTo>
                          <a:lnTo>
                            <a:pt x="929640" y="175260"/>
                          </a:lnTo>
                          <a:lnTo>
                            <a:pt x="1051560" y="205740"/>
                          </a:lnTo>
                          <a:lnTo>
                            <a:pt x="1067481" y="189820"/>
                          </a:lnTo>
                          <a:lnTo>
                            <a:pt x="1088708" y="242888"/>
                          </a:lnTo>
                          <a:lnTo>
                            <a:pt x="1126808" y="242888"/>
                          </a:lnTo>
                          <a:lnTo>
                            <a:pt x="1188720" y="300038"/>
                          </a:lnTo>
                          <a:lnTo>
                            <a:pt x="1174433" y="414336"/>
                          </a:lnTo>
                          <a:lnTo>
                            <a:pt x="1102995" y="404812"/>
                          </a:lnTo>
                          <a:lnTo>
                            <a:pt x="1074420" y="428624"/>
                          </a:lnTo>
                          <a:lnTo>
                            <a:pt x="1026795" y="361950"/>
                          </a:lnTo>
                          <a:lnTo>
                            <a:pt x="941070" y="404812"/>
                          </a:lnTo>
                          <a:lnTo>
                            <a:pt x="822008" y="552448"/>
                          </a:lnTo>
                          <a:lnTo>
                            <a:pt x="693420" y="576264"/>
                          </a:lnTo>
                          <a:lnTo>
                            <a:pt x="679133" y="652464"/>
                          </a:lnTo>
                          <a:lnTo>
                            <a:pt x="602933" y="595312"/>
                          </a:lnTo>
                          <a:lnTo>
                            <a:pt x="541020" y="595312"/>
                          </a:lnTo>
                          <a:lnTo>
                            <a:pt x="498158" y="628648"/>
                          </a:lnTo>
                          <a:lnTo>
                            <a:pt x="379095" y="614364"/>
                          </a:lnTo>
                          <a:lnTo>
                            <a:pt x="369570" y="523876"/>
                          </a:lnTo>
                          <a:lnTo>
                            <a:pt x="226695" y="438152"/>
                          </a:lnTo>
                          <a:lnTo>
                            <a:pt x="160020" y="304800"/>
                          </a:lnTo>
                          <a:lnTo>
                            <a:pt x="89858" y="241834"/>
                          </a:lnTo>
                          <a:lnTo>
                            <a:pt x="213360" y="236220"/>
                          </a:lnTo>
                          <a:lnTo>
                            <a:pt x="198120" y="160020"/>
                          </a:lnTo>
                          <a:lnTo>
                            <a:pt x="30480" y="137160"/>
                          </a:lnTo>
                          <a:lnTo>
                            <a:pt x="0" y="99060"/>
                          </a:lnTo>
                          <a:lnTo>
                            <a:pt x="0" y="38100"/>
                          </a:lnTo>
                          <a:lnTo>
                            <a:pt x="8382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0" name="フリーフォーム: 図形 759">
                      <a:extLst>
                        <a:ext uri="{FF2B5EF4-FFF2-40B4-BE49-F238E27FC236}">
                          <a16:creationId xmlns:a16="http://schemas.microsoft.com/office/drawing/2014/main" id="{4F8B0EC1-CFD2-48C9-B600-A3EA83CB84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54400" y="34166176"/>
                      <a:ext cx="633412" cy="573404"/>
                    </a:xfrm>
                    <a:custGeom>
                      <a:avLst/>
                      <a:gdLst>
                        <a:gd name="connsiteX0" fmla="*/ 614363 w 633412"/>
                        <a:gd name="connsiteY0" fmla="*/ 0 h 573404"/>
                        <a:gd name="connsiteX1" fmla="*/ 614363 w 633412"/>
                        <a:gd name="connsiteY1" fmla="*/ 71436 h 573404"/>
                        <a:gd name="connsiteX2" fmla="*/ 561975 w 633412"/>
                        <a:gd name="connsiteY2" fmla="*/ 147636 h 573404"/>
                        <a:gd name="connsiteX3" fmla="*/ 585788 w 633412"/>
                        <a:gd name="connsiteY3" fmla="*/ 185736 h 573404"/>
                        <a:gd name="connsiteX4" fmla="*/ 557213 w 633412"/>
                        <a:gd name="connsiteY4" fmla="*/ 300036 h 573404"/>
                        <a:gd name="connsiteX5" fmla="*/ 633412 w 633412"/>
                        <a:gd name="connsiteY5" fmla="*/ 323848 h 573404"/>
                        <a:gd name="connsiteX6" fmla="*/ 616538 w 633412"/>
                        <a:gd name="connsiteY6" fmla="*/ 446192 h 573404"/>
                        <a:gd name="connsiteX7" fmla="*/ 601980 w 633412"/>
                        <a:gd name="connsiteY7" fmla="*/ 451484 h 573404"/>
                        <a:gd name="connsiteX8" fmla="*/ 502920 w 633412"/>
                        <a:gd name="connsiteY8" fmla="*/ 443864 h 573404"/>
                        <a:gd name="connsiteX9" fmla="*/ 312420 w 633412"/>
                        <a:gd name="connsiteY9" fmla="*/ 573404 h 573404"/>
                        <a:gd name="connsiteX10" fmla="*/ 175260 w 633412"/>
                        <a:gd name="connsiteY10" fmla="*/ 542924 h 573404"/>
                        <a:gd name="connsiteX11" fmla="*/ 45720 w 633412"/>
                        <a:gd name="connsiteY11" fmla="*/ 474344 h 573404"/>
                        <a:gd name="connsiteX12" fmla="*/ 45720 w 633412"/>
                        <a:gd name="connsiteY12" fmla="*/ 476564 h 573404"/>
                        <a:gd name="connsiteX13" fmla="*/ 14288 w 633412"/>
                        <a:gd name="connsiteY13" fmla="*/ 438148 h 573404"/>
                        <a:gd name="connsiteX14" fmla="*/ 0 w 633412"/>
                        <a:gd name="connsiteY14" fmla="*/ 366712 h 573404"/>
                        <a:gd name="connsiteX15" fmla="*/ 138113 w 633412"/>
                        <a:gd name="connsiteY15" fmla="*/ 238124 h 573404"/>
                        <a:gd name="connsiteX16" fmla="*/ 180975 w 633412"/>
                        <a:gd name="connsiteY16" fmla="*/ 242888 h 573404"/>
                        <a:gd name="connsiteX17" fmla="*/ 209550 w 633412"/>
                        <a:gd name="connsiteY17" fmla="*/ 280988 h 573404"/>
                        <a:gd name="connsiteX18" fmla="*/ 304800 w 633412"/>
                        <a:gd name="connsiteY18" fmla="*/ 209548 h 573404"/>
                        <a:gd name="connsiteX19" fmla="*/ 381000 w 633412"/>
                        <a:gd name="connsiteY19" fmla="*/ 23812 h 573404"/>
                        <a:gd name="connsiteX20" fmla="*/ 514350 w 633412"/>
                        <a:gd name="connsiteY20" fmla="*/ 66672 h 573404"/>
                        <a:gd name="connsiteX21" fmla="*/ 547688 w 633412"/>
                        <a:gd name="connsiteY21" fmla="*/ 4760 h 573404"/>
                        <a:gd name="connsiteX22" fmla="*/ 614363 w 633412"/>
                        <a:gd name="connsiteY22" fmla="*/ 0 h 5734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33412" h="573404">
                          <a:moveTo>
                            <a:pt x="614363" y="0"/>
                          </a:moveTo>
                          <a:lnTo>
                            <a:pt x="614363" y="71436"/>
                          </a:lnTo>
                          <a:lnTo>
                            <a:pt x="561975" y="147636"/>
                          </a:lnTo>
                          <a:lnTo>
                            <a:pt x="585788" y="185736"/>
                          </a:lnTo>
                          <a:lnTo>
                            <a:pt x="557213" y="300036"/>
                          </a:lnTo>
                          <a:lnTo>
                            <a:pt x="633412" y="323848"/>
                          </a:lnTo>
                          <a:lnTo>
                            <a:pt x="616538" y="446192"/>
                          </a:lnTo>
                          <a:lnTo>
                            <a:pt x="601980" y="451484"/>
                          </a:lnTo>
                          <a:lnTo>
                            <a:pt x="502920" y="443864"/>
                          </a:lnTo>
                          <a:lnTo>
                            <a:pt x="312420" y="573404"/>
                          </a:lnTo>
                          <a:lnTo>
                            <a:pt x="175260" y="542924"/>
                          </a:lnTo>
                          <a:lnTo>
                            <a:pt x="45720" y="474344"/>
                          </a:lnTo>
                          <a:lnTo>
                            <a:pt x="45720" y="476564"/>
                          </a:lnTo>
                          <a:lnTo>
                            <a:pt x="14288" y="438148"/>
                          </a:lnTo>
                          <a:lnTo>
                            <a:pt x="0" y="366712"/>
                          </a:lnTo>
                          <a:lnTo>
                            <a:pt x="138113" y="238124"/>
                          </a:lnTo>
                          <a:lnTo>
                            <a:pt x="180975" y="242888"/>
                          </a:lnTo>
                          <a:lnTo>
                            <a:pt x="209550" y="280988"/>
                          </a:lnTo>
                          <a:lnTo>
                            <a:pt x="304800" y="209548"/>
                          </a:lnTo>
                          <a:lnTo>
                            <a:pt x="381000" y="23812"/>
                          </a:lnTo>
                          <a:lnTo>
                            <a:pt x="514350" y="66672"/>
                          </a:lnTo>
                          <a:lnTo>
                            <a:pt x="547688" y="4760"/>
                          </a:lnTo>
                          <a:lnTo>
                            <a:pt x="614363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1" name="フリーフォーム: 図形 760">
                      <a:extLst>
                        <a:ext uri="{FF2B5EF4-FFF2-40B4-BE49-F238E27FC236}">
                          <a16:creationId xmlns:a16="http://schemas.microsoft.com/office/drawing/2014/main" id="{E2AC5BC6-AFFA-464C-89EF-8DA7467779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958645" y="34304288"/>
                      <a:ext cx="495669" cy="694372"/>
                    </a:xfrm>
                    <a:custGeom>
                      <a:avLst/>
                      <a:gdLst>
                        <a:gd name="connsiteX0" fmla="*/ 338506 w 495669"/>
                        <a:gd name="connsiteY0" fmla="*/ 0 h 694372"/>
                        <a:gd name="connsiteX1" fmla="*/ 462331 w 495669"/>
                        <a:gd name="connsiteY1" fmla="*/ 19048 h 694372"/>
                        <a:gd name="connsiteX2" fmla="*/ 462331 w 495669"/>
                        <a:gd name="connsiteY2" fmla="*/ 161924 h 694372"/>
                        <a:gd name="connsiteX3" fmla="*/ 419469 w 495669"/>
                        <a:gd name="connsiteY3" fmla="*/ 214312 h 694372"/>
                        <a:gd name="connsiteX4" fmla="*/ 381369 w 495669"/>
                        <a:gd name="connsiteY4" fmla="*/ 252412 h 694372"/>
                        <a:gd name="connsiteX5" fmla="*/ 395656 w 495669"/>
                        <a:gd name="connsiteY5" fmla="*/ 300036 h 694372"/>
                        <a:gd name="connsiteX6" fmla="*/ 495669 w 495669"/>
                        <a:gd name="connsiteY6" fmla="*/ 347664 h 694372"/>
                        <a:gd name="connsiteX7" fmla="*/ 476619 w 495669"/>
                        <a:gd name="connsiteY7" fmla="*/ 409576 h 694372"/>
                        <a:gd name="connsiteX8" fmla="*/ 395656 w 495669"/>
                        <a:gd name="connsiteY8" fmla="*/ 466724 h 694372"/>
                        <a:gd name="connsiteX9" fmla="*/ 400419 w 495669"/>
                        <a:gd name="connsiteY9" fmla="*/ 590552 h 694372"/>
                        <a:gd name="connsiteX10" fmla="*/ 433532 w 495669"/>
                        <a:gd name="connsiteY10" fmla="*/ 667816 h 694372"/>
                        <a:gd name="connsiteX11" fmla="*/ 380416 w 495669"/>
                        <a:gd name="connsiteY11" fmla="*/ 694372 h 694372"/>
                        <a:gd name="connsiteX12" fmla="*/ 319456 w 495669"/>
                        <a:gd name="connsiteY12" fmla="*/ 618172 h 694372"/>
                        <a:gd name="connsiteX13" fmla="*/ 342316 w 495669"/>
                        <a:gd name="connsiteY13" fmla="*/ 549592 h 694372"/>
                        <a:gd name="connsiteX14" fmla="*/ 281356 w 495669"/>
                        <a:gd name="connsiteY14" fmla="*/ 473392 h 694372"/>
                        <a:gd name="connsiteX15" fmla="*/ 197536 w 495669"/>
                        <a:gd name="connsiteY15" fmla="*/ 435292 h 694372"/>
                        <a:gd name="connsiteX16" fmla="*/ 121336 w 495669"/>
                        <a:gd name="connsiteY16" fmla="*/ 343852 h 694372"/>
                        <a:gd name="connsiteX17" fmla="*/ 0 w 495669"/>
                        <a:gd name="connsiteY17" fmla="*/ 324692 h 694372"/>
                        <a:gd name="connsiteX18" fmla="*/ 9894 w 495669"/>
                        <a:gd name="connsiteY18" fmla="*/ 238124 h 694372"/>
                        <a:gd name="connsiteX19" fmla="*/ 43231 w 495669"/>
                        <a:gd name="connsiteY19" fmla="*/ 190500 h 694372"/>
                        <a:gd name="connsiteX20" fmla="*/ 114669 w 495669"/>
                        <a:gd name="connsiteY20" fmla="*/ 180976 h 694372"/>
                        <a:gd name="connsiteX21" fmla="*/ 148006 w 495669"/>
                        <a:gd name="connsiteY21" fmla="*/ 104776 h 694372"/>
                        <a:gd name="connsiteX22" fmla="*/ 209919 w 495669"/>
                        <a:gd name="connsiteY22" fmla="*/ 138112 h 694372"/>
                        <a:gd name="connsiteX23" fmla="*/ 281356 w 495669"/>
                        <a:gd name="connsiteY23" fmla="*/ 100012 h 694372"/>
                        <a:gd name="connsiteX24" fmla="*/ 338506 w 495669"/>
                        <a:gd name="connsiteY24" fmla="*/ 0 h 694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495669" h="694372">
                          <a:moveTo>
                            <a:pt x="338506" y="0"/>
                          </a:moveTo>
                          <a:lnTo>
                            <a:pt x="462331" y="19048"/>
                          </a:lnTo>
                          <a:lnTo>
                            <a:pt x="462331" y="161924"/>
                          </a:lnTo>
                          <a:lnTo>
                            <a:pt x="419469" y="214312"/>
                          </a:lnTo>
                          <a:lnTo>
                            <a:pt x="381369" y="252412"/>
                          </a:lnTo>
                          <a:lnTo>
                            <a:pt x="395656" y="300036"/>
                          </a:lnTo>
                          <a:lnTo>
                            <a:pt x="495669" y="347664"/>
                          </a:lnTo>
                          <a:lnTo>
                            <a:pt x="476619" y="409576"/>
                          </a:lnTo>
                          <a:lnTo>
                            <a:pt x="395656" y="466724"/>
                          </a:lnTo>
                          <a:lnTo>
                            <a:pt x="400419" y="590552"/>
                          </a:lnTo>
                          <a:lnTo>
                            <a:pt x="433532" y="667816"/>
                          </a:lnTo>
                          <a:lnTo>
                            <a:pt x="380416" y="694372"/>
                          </a:lnTo>
                          <a:lnTo>
                            <a:pt x="319456" y="618172"/>
                          </a:lnTo>
                          <a:lnTo>
                            <a:pt x="342316" y="549592"/>
                          </a:lnTo>
                          <a:lnTo>
                            <a:pt x="281356" y="473392"/>
                          </a:lnTo>
                          <a:lnTo>
                            <a:pt x="197536" y="435292"/>
                          </a:lnTo>
                          <a:lnTo>
                            <a:pt x="121336" y="343852"/>
                          </a:lnTo>
                          <a:lnTo>
                            <a:pt x="0" y="324692"/>
                          </a:lnTo>
                          <a:lnTo>
                            <a:pt x="9894" y="238124"/>
                          </a:lnTo>
                          <a:lnTo>
                            <a:pt x="43231" y="190500"/>
                          </a:lnTo>
                          <a:lnTo>
                            <a:pt x="114669" y="180976"/>
                          </a:lnTo>
                          <a:lnTo>
                            <a:pt x="148006" y="104776"/>
                          </a:lnTo>
                          <a:lnTo>
                            <a:pt x="209919" y="138112"/>
                          </a:lnTo>
                          <a:lnTo>
                            <a:pt x="281356" y="100012"/>
                          </a:lnTo>
                          <a:lnTo>
                            <a:pt x="338506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2" name="フリーフォーム: 図形 761">
                      <a:extLst>
                        <a:ext uri="{FF2B5EF4-FFF2-40B4-BE49-F238E27FC236}">
                          <a16:creationId xmlns:a16="http://schemas.microsoft.com/office/drawing/2014/main" id="{FB20E374-7F2B-4D26-BF8C-4EBCC02FA2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90262" y="32240220"/>
                      <a:ext cx="1287099" cy="1735456"/>
                    </a:xfrm>
                    <a:custGeom>
                      <a:avLst/>
                      <a:gdLst>
                        <a:gd name="connsiteX0" fmla="*/ 1149939 w 1287099"/>
                        <a:gd name="connsiteY0" fmla="*/ 0 h 1735456"/>
                        <a:gd name="connsiteX1" fmla="*/ 1203279 w 1287099"/>
                        <a:gd name="connsiteY1" fmla="*/ 220980 h 1735456"/>
                        <a:gd name="connsiteX2" fmla="*/ 1264239 w 1287099"/>
                        <a:gd name="connsiteY2" fmla="*/ 259080 h 1735456"/>
                        <a:gd name="connsiteX3" fmla="*/ 1287099 w 1287099"/>
                        <a:gd name="connsiteY3" fmla="*/ 396240 h 1735456"/>
                        <a:gd name="connsiteX4" fmla="*/ 1218519 w 1287099"/>
                        <a:gd name="connsiteY4" fmla="*/ 426720 h 1735456"/>
                        <a:gd name="connsiteX5" fmla="*/ 1226139 w 1287099"/>
                        <a:gd name="connsiteY5" fmla="*/ 502920 h 1735456"/>
                        <a:gd name="connsiteX6" fmla="*/ 1134699 w 1287099"/>
                        <a:gd name="connsiteY6" fmla="*/ 617220 h 1735456"/>
                        <a:gd name="connsiteX7" fmla="*/ 1149203 w 1287099"/>
                        <a:gd name="connsiteY7" fmla="*/ 660732 h 1735456"/>
                        <a:gd name="connsiteX8" fmla="*/ 1057864 w 1287099"/>
                        <a:gd name="connsiteY8" fmla="*/ 659130 h 1735456"/>
                        <a:gd name="connsiteX9" fmla="*/ 1045164 w 1287099"/>
                        <a:gd name="connsiteY9" fmla="*/ 703580 h 1735456"/>
                        <a:gd name="connsiteX10" fmla="*/ 1048339 w 1287099"/>
                        <a:gd name="connsiteY10" fmla="*/ 770256 h 1735456"/>
                        <a:gd name="connsiteX11" fmla="*/ 991189 w 1287099"/>
                        <a:gd name="connsiteY11" fmla="*/ 875030 h 1735456"/>
                        <a:gd name="connsiteX12" fmla="*/ 861014 w 1287099"/>
                        <a:gd name="connsiteY12" fmla="*/ 1002030 h 1735456"/>
                        <a:gd name="connsiteX13" fmla="*/ 816564 w 1287099"/>
                        <a:gd name="connsiteY13" fmla="*/ 995680 h 1735456"/>
                        <a:gd name="connsiteX14" fmla="*/ 730839 w 1287099"/>
                        <a:gd name="connsiteY14" fmla="*/ 992504 h 1735456"/>
                        <a:gd name="connsiteX15" fmla="*/ 708614 w 1287099"/>
                        <a:gd name="connsiteY15" fmla="*/ 1021080 h 1735456"/>
                        <a:gd name="connsiteX16" fmla="*/ 743539 w 1287099"/>
                        <a:gd name="connsiteY16" fmla="*/ 1078230 h 1735456"/>
                        <a:gd name="connsiteX17" fmla="*/ 705439 w 1287099"/>
                        <a:gd name="connsiteY17" fmla="*/ 1116330 h 1735456"/>
                        <a:gd name="connsiteX18" fmla="*/ 708614 w 1287099"/>
                        <a:gd name="connsiteY18" fmla="*/ 1151256 h 1735456"/>
                        <a:gd name="connsiteX19" fmla="*/ 775289 w 1287099"/>
                        <a:gd name="connsiteY19" fmla="*/ 1189356 h 1735456"/>
                        <a:gd name="connsiteX20" fmla="*/ 794339 w 1287099"/>
                        <a:gd name="connsiteY20" fmla="*/ 1325880 h 1735456"/>
                        <a:gd name="connsiteX21" fmla="*/ 753064 w 1287099"/>
                        <a:gd name="connsiteY21" fmla="*/ 1402080 h 1735456"/>
                        <a:gd name="connsiteX22" fmla="*/ 695914 w 1287099"/>
                        <a:gd name="connsiteY22" fmla="*/ 1402080 h 1735456"/>
                        <a:gd name="connsiteX23" fmla="*/ 651464 w 1287099"/>
                        <a:gd name="connsiteY23" fmla="*/ 1449704 h 1735456"/>
                        <a:gd name="connsiteX24" fmla="*/ 572089 w 1287099"/>
                        <a:gd name="connsiteY24" fmla="*/ 1624332 h 1735456"/>
                        <a:gd name="connsiteX25" fmla="*/ 492714 w 1287099"/>
                        <a:gd name="connsiteY25" fmla="*/ 1630680 h 1735456"/>
                        <a:gd name="connsiteX26" fmla="*/ 429214 w 1287099"/>
                        <a:gd name="connsiteY26" fmla="*/ 1700532 h 1735456"/>
                        <a:gd name="connsiteX27" fmla="*/ 368889 w 1287099"/>
                        <a:gd name="connsiteY27" fmla="*/ 1700532 h 1735456"/>
                        <a:gd name="connsiteX28" fmla="*/ 302214 w 1287099"/>
                        <a:gd name="connsiteY28" fmla="*/ 1735456 h 1735456"/>
                        <a:gd name="connsiteX29" fmla="*/ 286339 w 1287099"/>
                        <a:gd name="connsiteY29" fmla="*/ 1541780 h 1735456"/>
                        <a:gd name="connsiteX30" fmla="*/ 222839 w 1287099"/>
                        <a:gd name="connsiteY30" fmla="*/ 1484628 h 1735456"/>
                        <a:gd name="connsiteX31" fmla="*/ 226014 w 1287099"/>
                        <a:gd name="connsiteY31" fmla="*/ 1383028 h 1735456"/>
                        <a:gd name="connsiteX32" fmla="*/ 178389 w 1287099"/>
                        <a:gd name="connsiteY32" fmla="*/ 1367156 h 1735456"/>
                        <a:gd name="connsiteX33" fmla="*/ 140289 w 1287099"/>
                        <a:gd name="connsiteY33" fmla="*/ 1389380 h 1735456"/>
                        <a:gd name="connsiteX34" fmla="*/ 99014 w 1287099"/>
                        <a:gd name="connsiteY34" fmla="*/ 1383028 h 1735456"/>
                        <a:gd name="connsiteX35" fmla="*/ 89489 w 1287099"/>
                        <a:gd name="connsiteY35" fmla="*/ 1332228 h 1735456"/>
                        <a:gd name="connsiteX36" fmla="*/ 86224 w 1287099"/>
                        <a:gd name="connsiteY36" fmla="*/ 1318352 h 1735456"/>
                        <a:gd name="connsiteX37" fmla="*/ 106952 w 1287099"/>
                        <a:gd name="connsiteY37" fmla="*/ 1321116 h 1735456"/>
                        <a:gd name="connsiteX38" fmla="*/ 121239 w 1287099"/>
                        <a:gd name="connsiteY38" fmla="*/ 1206818 h 1735456"/>
                        <a:gd name="connsiteX39" fmla="*/ 59327 w 1287099"/>
                        <a:gd name="connsiteY39" fmla="*/ 1149668 h 1735456"/>
                        <a:gd name="connsiteX40" fmla="*/ 21227 w 1287099"/>
                        <a:gd name="connsiteY40" fmla="*/ 1149668 h 1735456"/>
                        <a:gd name="connsiteX41" fmla="*/ 0 w 1287099"/>
                        <a:gd name="connsiteY41" fmla="*/ 1096600 h 1735456"/>
                        <a:gd name="connsiteX42" fmla="*/ 60279 w 1287099"/>
                        <a:gd name="connsiteY42" fmla="*/ 1036320 h 1735456"/>
                        <a:gd name="connsiteX43" fmla="*/ 60279 w 1287099"/>
                        <a:gd name="connsiteY43" fmla="*/ 975360 h 1735456"/>
                        <a:gd name="connsiteX44" fmla="*/ 136479 w 1287099"/>
                        <a:gd name="connsiteY44" fmla="*/ 944880 h 1735456"/>
                        <a:gd name="connsiteX45" fmla="*/ 182199 w 1287099"/>
                        <a:gd name="connsiteY45" fmla="*/ 990600 h 1735456"/>
                        <a:gd name="connsiteX46" fmla="*/ 273639 w 1287099"/>
                        <a:gd name="connsiteY46" fmla="*/ 944880 h 1735456"/>
                        <a:gd name="connsiteX47" fmla="*/ 357459 w 1287099"/>
                        <a:gd name="connsiteY47" fmla="*/ 922020 h 1735456"/>
                        <a:gd name="connsiteX48" fmla="*/ 372699 w 1287099"/>
                        <a:gd name="connsiteY48" fmla="*/ 838200 h 1735456"/>
                        <a:gd name="connsiteX49" fmla="*/ 410799 w 1287099"/>
                        <a:gd name="connsiteY49" fmla="*/ 731520 h 1735456"/>
                        <a:gd name="connsiteX50" fmla="*/ 471759 w 1287099"/>
                        <a:gd name="connsiteY50" fmla="*/ 701040 h 1735456"/>
                        <a:gd name="connsiteX51" fmla="*/ 462473 w 1287099"/>
                        <a:gd name="connsiteY51" fmla="*/ 654610 h 1735456"/>
                        <a:gd name="connsiteX52" fmla="*/ 611777 w 1287099"/>
                        <a:gd name="connsiteY52" fmla="*/ 716280 h 1735456"/>
                        <a:gd name="connsiteX53" fmla="*/ 730839 w 1287099"/>
                        <a:gd name="connsiteY53" fmla="*/ 616268 h 1735456"/>
                        <a:gd name="connsiteX54" fmla="*/ 754652 w 1287099"/>
                        <a:gd name="connsiteY54" fmla="*/ 706756 h 1735456"/>
                        <a:gd name="connsiteX55" fmla="*/ 807039 w 1287099"/>
                        <a:gd name="connsiteY55" fmla="*/ 740092 h 1735456"/>
                        <a:gd name="connsiteX56" fmla="*/ 1049927 w 1287099"/>
                        <a:gd name="connsiteY56" fmla="*/ 606744 h 1735456"/>
                        <a:gd name="connsiteX57" fmla="*/ 954677 w 1287099"/>
                        <a:gd name="connsiteY57" fmla="*/ 559118 h 1735456"/>
                        <a:gd name="connsiteX58" fmla="*/ 964202 w 1287099"/>
                        <a:gd name="connsiteY58" fmla="*/ 501968 h 1735456"/>
                        <a:gd name="connsiteX59" fmla="*/ 935627 w 1287099"/>
                        <a:gd name="connsiteY59" fmla="*/ 482918 h 1735456"/>
                        <a:gd name="connsiteX60" fmla="*/ 883239 w 1287099"/>
                        <a:gd name="connsiteY60" fmla="*/ 440056 h 1735456"/>
                        <a:gd name="connsiteX61" fmla="*/ 907052 w 1287099"/>
                        <a:gd name="connsiteY61" fmla="*/ 344804 h 1735456"/>
                        <a:gd name="connsiteX62" fmla="*/ 835614 w 1287099"/>
                        <a:gd name="connsiteY62" fmla="*/ 259080 h 1735456"/>
                        <a:gd name="connsiteX63" fmla="*/ 767508 w 1287099"/>
                        <a:gd name="connsiteY63" fmla="*/ 278236 h 1735456"/>
                        <a:gd name="connsiteX64" fmla="*/ 776559 w 1287099"/>
                        <a:gd name="connsiteY64" fmla="*/ 243840 h 1735456"/>
                        <a:gd name="connsiteX65" fmla="*/ 807039 w 1287099"/>
                        <a:gd name="connsiteY65" fmla="*/ 213360 h 1735456"/>
                        <a:gd name="connsiteX66" fmla="*/ 890859 w 1287099"/>
                        <a:gd name="connsiteY66" fmla="*/ 213360 h 1735456"/>
                        <a:gd name="connsiteX67" fmla="*/ 890859 w 1287099"/>
                        <a:gd name="connsiteY67" fmla="*/ 114300 h 1735456"/>
                        <a:gd name="connsiteX68" fmla="*/ 951819 w 1287099"/>
                        <a:gd name="connsiteY68" fmla="*/ 45720 h 1735456"/>
                        <a:gd name="connsiteX69" fmla="*/ 1012779 w 1287099"/>
                        <a:gd name="connsiteY69" fmla="*/ 76200 h 1735456"/>
                        <a:gd name="connsiteX70" fmla="*/ 1043259 w 1287099"/>
                        <a:gd name="connsiteY70" fmla="*/ 114300 h 1735456"/>
                        <a:gd name="connsiteX71" fmla="*/ 1096599 w 1287099"/>
                        <a:gd name="connsiteY71" fmla="*/ 99060 h 1735456"/>
                        <a:gd name="connsiteX72" fmla="*/ 1149939 w 1287099"/>
                        <a:gd name="connsiteY72" fmla="*/ 0 h 1735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</a:cxnLst>
                      <a:rect l="l" t="t" r="r" b="b"/>
                      <a:pathLst>
                        <a:path w="1287099" h="1735456">
                          <a:moveTo>
                            <a:pt x="1149939" y="0"/>
                          </a:moveTo>
                          <a:lnTo>
                            <a:pt x="1203279" y="220980"/>
                          </a:lnTo>
                          <a:lnTo>
                            <a:pt x="1264239" y="259080"/>
                          </a:lnTo>
                          <a:lnTo>
                            <a:pt x="1287099" y="396240"/>
                          </a:lnTo>
                          <a:lnTo>
                            <a:pt x="1218519" y="426720"/>
                          </a:lnTo>
                          <a:lnTo>
                            <a:pt x="1226139" y="502920"/>
                          </a:lnTo>
                          <a:lnTo>
                            <a:pt x="1134699" y="617220"/>
                          </a:lnTo>
                          <a:lnTo>
                            <a:pt x="1149203" y="660732"/>
                          </a:lnTo>
                          <a:lnTo>
                            <a:pt x="1057864" y="659130"/>
                          </a:lnTo>
                          <a:lnTo>
                            <a:pt x="1045164" y="703580"/>
                          </a:lnTo>
                          <a:lnTo>
                            <a:pt x="1048339" y="770256"/>
                          </a:lnTo>
                          <a:lnTo>
                            <a:pt x="991189" y="875030"/>
                          </a:lnTo>
                          <a:lnTo>
                            <a:pt x="861014" y="1002030"/>
                          </a:lnTo>
                          <a:lnTo>
                            <a:pt x="816564" y="995680"/>
                          </a:lnTo>
                          <a:lnTo>
                            <a:pt x="730839" y="992504"/>
                          </a:lnTo>
                          <a:lnTo>
                            <a:pt x="708614" y="1021080"/>
                          </a:lnTo>
                          <a:lnTo>
                            <a:pt x="743539" y="1078230"/>
                          </a:lnTo>
                          <a:lnTo>
                            <a:pt x="705439" y="1116330"/>
                          </a:lnTo>
                          <a:lnTo>
                            <a:pt x="708614" y="1151256"/>
                          </a:lnTo>
                          <a:lnTo>
                            <a:pt x="775289" y="1189356"/>
                          </a:lnTo>
                          <a:lnTo>
                            <a:pt x="794339" y="1325880"/>
                          </a:lnTo>
                          <a:lnTo>
                            <a:pt x="753064" y="1402080"/>
                          </a:lnTo>
                          <a:lnTo>
                            <a:pt x="695914" y="1402080"/>
                          </a:lnTo>
                          <a:lnTo>
                            <a:pt x="651464" y="1449704"/>
                          </a:lnTo>
                          <a:lnTo>
                            <a:pt x="572089" y="1624332"/>
                          </a:lnTo>
                          <a:lnTo>
                            <a:pt x="492714" y="1630680"/>
                          </a:lnTo>
                          <a:lnTo>
                            <a:pt x="429214" y="1700532"/>
                          </a:lnTo>
                          <a:lnTo>
                            <a:pt x="368889" y="1700532"/>
                          </a:lnTo>
                          <a:lnTo>
                            <a:pt x="302214" y="1735456"/>
                          </a:lnTo>
                          <a:lnTo>
                            <a:pt x="286339" y="1541780"/>
                          </a:lnTo>
                          <a:lnTo>
                            <a:pt x="222839" y="1484628"/>
                          </a:lnTo>
                          <a:cubicBezTo>
                            <a:pt x="223897" y="1450764"/>
                            <a:pt x="224956" y="1416896"/>
                            <a:pt x="226014" y="1383028"/>
                          </a:cubicBezTo>
                          <a:lnTo>
                            <a:pt x="178389" y="1367156"/>
                          </a:lnTo>
                          <a:lnTo>
                            <a:pt x="140289" y="1389380"/>
                          </a:lnTo>
                          <a:lnTo>
                            <a:pt x="99014" y="1383028"/>
                          </a:lnTo>
                          <a:lnTo>
                            <a:pt x="89489" y="1332228"/>
                          </a:lnTo>
                          <a:lnTo>
                            <a:pt x="86224" y="1318352"/>
                          </a:lnTo>
                          <a:lnTo>
                            <a:pt x="106952" y="1321116"/>
                          </a:lnTo>
                          <a:lnTo>
                            <a:pt x="121239" y="1206818"/>
                          </a:lnTo>
                          <a:lnTo>
                            <a:pt x="59327" y="1149668"/>
                          </a:lnTo>
                          <a:lnTo>
                            <a:pt x="21227" y="1149668"/>
                          </a:lnTo>
                          <a:lnTo>
                            <a:pt x="0" y="1096600"/>
                          </a:lnTo>
                          <a:lnTo>
                            <a:pt x="60279" y="1036320"/>
                          </a:lnTo>
                          <a:lnTo>
                            <a:pt x="60279" y="975360"/>
                          </a:lnTo>
                          <a:lnTo>
                            <a:pt x="136479" y="944880"/>
                          </a:lnTo>
                          <a:lnTo>
                            <a:pt x="182199" y="990600"/>
                          </a:lnTo>
                          <a:lnTo>
                            <a:pt x="273639" y="944880"/>
                          </a:lnTo>
                          <a:lnTo>
                            <a:pt x="357459" y="922020"/>
                          </a:lnTo>
                          <a:lnTo>
                            <a:pt x="372699" y="838200"/>
                          </a:lnTo>
                          <a:lnTo>
                            <a:pt x="410799" y="731520"/>
                          </a:lnTo>
                          <a:lnTo>
                            <a:pt x="471759" y="701040"/>
                          </a:lnTo>
                          <a:lnTo>
                            <a:pt x="462473" y="654610"/>
                          </a:lnTo>
                          <a:lnTo>
                            <a:pt x="611777" y="716280"/>
                          </a:lnTo>
                          <a:lnTo>
                            <a:pt x="730839" y="616268"/>
                          </a:lnTo>
                          <a:lnTo>
                            <a:pt x="754652" y="706756"/>
                          </a:lnTo>
                          <a:lnTo>
                            <a:pt x="807039" y="740092"/>
                          </a:lnTo>
                          <a:lnTo>
                            <a:pt x="1049927" y="606744"/>
                          </a:lnTo>
                          <a:lnTo>
                            <a:pt x="954677" y="559118"/>
                          </a:lnTo>
                          <a:lnTo>
                            <a:pt x="964202" y="501968"/>
                          </a:lnTo>
                          <a:lnTo>
                            <a:pt x="935627" y="482918"/>
                          </a:lnTo>
                          <a:lnTo>
                            <a:pt x="883239" y="440056"/>
                          </a:lnTo>
                          <a:lnTo>
                            <a:pt x="907052" y="344804"/>
                          </a:lnTo>
                          <a:lnTo>
                            <a:pt x="835614" y="259080"/>
                          </a:lnTo>
                          <a:lnTo>
                            <a:pt x="767508" y="278236"/>
                          </a:lnTo>
                          <a:lnTo>
                            <a:pt x="776559" y="243840"/>
                          </a:lnTo>
                          <a:lnTo>
                            <a:pt x="807039" y="213360"/>
                          </a:lnTo>
                          <a:lnTo>
                            <a:pt x="890859" y="213360"/>
                          </a:lnTo>
                          <a:lnTo>
                            <a:pt x="890859" y="114300"/>
                          </a:lnTo>
                          <a:lnTo>
                            <a:pt x="951819" y="45720"/>
                          </a:lnTo>
                          <a:lnTo>
                            <a:pt x="1012779" y="76200"/>
                          </a:lnTo>
                          <a:lnTo>
                            <a:pt x="1043259" y="114300"/>
                          </a:lnTo>
                          <a:lnTo>
                            <a:pt x="1096599" y="99060"/>
                          </a:lnTo>
                          <a:lnTo>
                            <a:pt x="1149939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3" name="フリーフォーム: 図形 762">
                      <a:extLst>
                        <a:ext uri="{FF2B5EF4-FFF2-40B4-BE49-F238E27FC236}">
                          <a16:creationId xmlns:a16="http://schemas.microsoft.com/office/drawing/2014/main" id="{FCF6E851-5841-4791-9D4D-0EF4BDB5B4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0868" y="33967832"/>
                      <a:ext cx="181452" cy="122144"/>
                    </a:xfrm>
                    <a:custGeom>
                      <a:avLst/>
                      <a:gdLst>
                        <a:gd name="connsiteX0" fmla="*/ 44292 w 181452"/>
                        <a:gd name="connsiteY0" fmla="*/ 0 h 122144"/>
                        <a:gd name="connsiteX1" fmla="*/ 44292 w 181452"/>
                        <a:gd name="connsiteY1" fmla="*/ 2128 h 122144"/>
                        <a:gd name="connsiteX2" fmla="*/ 181452 w 181452"/>
                        <a:gd name="connsiteY2" fmla="*/ 17368 h 122144"/>
                        <a:gd name="connsiteX3" fmla="*/ 163354 w 181452"/>
                        <a:gd name="connsiteY3" fmla="*/ 62612 h 122144"/>
                        <a:gd name="connsiteX4" fmla="*/ 135732 w 181452"/>
                        <a:gd name="connsiteY4" fmla="*/ 53088 h 122144"/>
                        <a:gd name="connsiteX5" fmla="*/ 97632 w 181452"/>
                        <a:gd name="connsiteY5" fmla="*/ 105472 h 122144"/>
                        <a:gd name="connsiteX6" fmla="*/ 42864 w 181452"/>
                        <a:gd name="connsiteY6" fmla="*/ 122144 h 122144"/>
                        <a:gd name="connsiteX7" fmla="*/ 0 w 181452"/>
                        <a:gd name="connsiteY7" fmla="*/ 91188 h 122144"/>
                        <a:gd name="connsiteX8" fmla="*/ 19052 w 181452"/>
                        <a:gd name="connsiteY8" fmla="*/ 14988 h 122144"/>
                        <a:gd name="connsiteX9" fmla="*/ 44292 w 181452"/>
                        <a:gd name="connsiteY9" fmla="*/ 0 h 1221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81452" h="122144">
                          <a:moveTo>
                            <a:pt x="44292" y="0"/>
                          </a:moveTo>
                          <a:lnTo>
                            <a:pt x="44292" y="2128"/>
                          </a:lnTo>
                          <a:lnTo>
                            <a:pt x="181452" y="17368"/>
                          </a:lnTo>
                          <a:lnTo>
                            <a:pt x="163354" y="62612"/>
                          </a:lnTo>
                          <a:lnTo>
                            <a:pt x="135732" y="53088"/>
                          </a:lnTo>
                          <a:lnTo>
                            <a:pt x="97632" y="105472"/>
                          </a:lnTo>
                          <a:lnTo>
                            <a:pt x="42864" y="122144"/>
                          </a:lnTo>
                          <a:lnTo>
                            <a:pt x="0" y="91188"/>
                          </a:lnTo>
                          <a:lnTo>
                            <a:pt x="19052" y="14988"/>
                          </a:lnTo>
                          <a:lnTo>
                            <a:pt x="4429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4" name="フリーフォーム: 図形 763">
                      <a:extLst>
                        <a:ext uri="{FF2B5EF4-FFF2-40B4-BE49-F238E27FC236}">
                          <a16:creationId xmlns:a16="http://schemas.microsoft.com/office/drawing/2014/main" id="{E42A3DF5-673F-408B-98AA-1865BC8F1C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37100" y="33025080"/>
                      <a:ext cx="1163320" cy="1801304"/>
                    </a:xfrm>
                    <a:custGeom>
                      <a:avLst/>
                      <a:gdLst>
                        <a:gd name="connsiteX0" fmla="*/ 477520 w 1163320"/>
                        <a:gd name="connsiteY0" fmla="*/ 0 h 1801304"/>
                        <a:gd name="connsiteX1" fmla="*/ 599440 w 1163320"/>
                        <a:gd name="connsiteY1" fmla="*/ 0 h 1801304"/>
                        <a:gd name="connsiteX2" fmla="*/ 607060 w 1163320"/>
                        <a:gd name="connsiteY2" fmla="*/ 114300 h 1801304"/>
                        <a:gd name="connsiteX3" fmla="*/ 607060 w 1163320"/>
                        <a:gd name="connsiteY3" fmla="*/ 220980 h 1801304"/>
                        <a:gd name="connsiteX4" fmla="*/ 607060 w 1163320"/>
                        <a:gd name="connsiteY4" fmla="*/ 335280 h 1801304"/>
                        <a:gd name="connsiteX5" fmla="*/ 607060 w 1163320"/>
                        <a:gd name="connsiteY5" fmla="*/ 396240 h 1801304"/>
                        <a:gd name="connsiteX6" fmla="*/ 690880 w 1163320"/>
                        <a:gd name="connsiteY6" fmla="*/ 449580 h 1801304"/>
                        <a:gd name="connsiteX7" fmla="*/ 698500 w 1163320"/>
                        <a:gd name="connsiteY7" fmla="*/ 502920 h 1801304"/>
                        <a:gd name="connsiteX8" fmla="*/ 774700 w 1163320"/>
                        <a:gd name="connsiteY8" fmla="*/ 510540 h 1801304"/>
                        <a:gd name="connsiteX9" fmla="*/ 751840 w 1163320"/>
                        <a:gd name="connsiteY9" fmla="*/ 571500 h 1801304"/>
                        <a:gd name="connsiteX10" fmla="*/ 805180 w 1163320"/>
                        <a:gd name="connsiteY10" fmla="*/ 708660 h 1801304"/>
                        <a:gd name="connsiteX11" fmla="*/ 805180 w 1163320"/>
                        <a:gd name="connsiteY11" fmla="*/ 769620 h 1801304"/>
                        <a:gd name="connsiteX12" fmla="*/ 828040 w 1163320"/>
                        <a:gd name="connsiteY12" fmla="*/ 838200 h 1801304"/>
                        <a:gd name="connsiteX13" fmla="*/ 835660 w 1163320"/>
                        <a:gd name="connsiteY13" fmla="*/ 868680 h 1801304"/>
                        <a:gd name="connsiteX14" fmla="*/ 896620 w 1163320"/>
                        <a:gd name="connsiteY14" fmla="*/ 883920 h 1801304"/>
                        <a:gd name="connsiteX15" fmla="*/ 988060 w 1163320"/>
                        <a:gd name="connsiteY15" fmla="*/ 883920 h 1801304"/>
                        <a:gd name="connsiteX16" fmla="*/ 988060 w 1163320"/>
                        <a:gd name="connsiteY16" fmla="*/ 942752 h 1801304"/>
                        <a:gd name="connsiteX17" fmla="*/ 962820 w 1163320"/>
                        <a:gd name="connsiteY17" fmla="*/ 957740 h 1801304"/>
                        <a:gd name="connsiteX18" fmla="*/ 943768 w 1163320"/>
                        <a:gd name="connsiteY18" fmla="*/ 1033940 h 1801304"/>
                        <a:gd name="connsiteX19" fmla="*/ 986632 w 1163320"/>
                        <a:gd name="connsiteY19" fmla="*/ 1064896 h 1801304"/>
                        <a:gd name="connsiteX20" fmla="*/ 1041400 w 1163320"/>
                        <a:gd name="connsiteY20" fmla="*/ 1048224 h 1801304"/>
                        <a:gd name="connsiteX21" fmla="*/ 1079500 w 1163320"/>
                        <a:gd name="connsiteY21" fmla="*/ 995840 h 1801304"/>
                        <a:gd name="connsiteX22" fmla="*/ 1107122 w 1163320"/>
                        <a:gd name="connsiteY22" fmla="*/ 1005364 h 1801304"/>
                        <a:gd name="connsiteX23" fmla="*/ 1094740 w 1163320"/>
                        <a:gd name="connsiteY23" fmla="*/ 1036320 h 1801304"/>
                        <a:gd name="connsiteX24" fmla="*/ 1132840 w 1163320"/>
                        <a:gd name="connsiteY24" fmla="*/ 1104900 h 1801304"/>
                        <a:gd name="connsiteX25" fmla="*/ 1163320 w 1163320"/>
                        <a:gd name="connsiteY25" fmla="*/ 1219200 h 1801304"/>
                        <a:gd name="connsiteX26" fmla="*/ 1010920 w 1163320"/>
                        <a:gd name="connsiteY26" fmla="*/ 1280160 h 1801304"/>
                        <a:gd name="connsiteX27" fmla="*/ 1041400 w 1163320"/>
                        <a:gd name="connsiteY27" fmla="*/ 1577340 h 1801304"/>
                        <a:gd name="connsiteX28" fmla="*/ 1018540 w 1163320"/>
                        <a:gd name="connsiteY28" fmla="*/ 1744980 h 1801304"/>
                        <a:gd name="connsiteX29" fmla="*/ 986354 w 1163320"/>
                        <a:gd name="connsiteY29" fmla="*/ 1801304 h 1801304"/>
                        <a:gd name="connsiteX30" fmla="*/ 977900 w 1163320"/>
                        <a:gd name="connsiteY30" fmla="*/ 1668144 h 1801304"/>
                        <a:gd name="connsiteX31" fmla="*/ 860424 w 1163320"/>
                        <a:gd name="connsiteY31" fmla="*/ 1652272 h 1801304"/>
                        <a:gd name="connsiteX32" fmla="*/ 781050 w 1163320"/>
                        <a:gd name="connsiteY32" fmla="*/ 1560196 h 1801304"/>
                        <a:gd name="connsiteX33" fmla="*/ 695324 w 1163320"/>
                        <a:gd name="connsiteY33" fmla="*/ 1534796 h 1801304"/>
                        <a:gd name="connsiteX34" fmla="*/ 584200 w 1163320"/>
                        <a:gd name="connsiteY34" fmla="*/ 1680844 h 1801304"/>
                        <a:gd name="connsiteX35" fmla="*/ 536576 w 1163320"/>
                        <a:gd name="connsiteY35" fmla="*/ 1684020 h 1801304"/>
                        <a:gd name="connsiteX36" fmla="*/ 488950 w 1163320"/>
                        <a:gd name="connsiteY36" fmla="*/ 1684020 h 1801304"/>
                        <a:gd name="connsiteX37" fmla="*/ 457200 w 1163320"/>
                        <a:gd name="connsiteY37" fmla="*/ 1636396 h 1801304"/>
                        <a:gd name="connsiteX38" fmla="*/ 454024 w 1163320"/>
                        <a:gd name="connsiteY38" fmla="*/ 1464944 h 1801304"/>
                        <a:gd name="connsiteX39" fmla="*/ 409576 w 1163320"/>
                        <a:gd name="connsiteY39" fmla="*/ 1483996 h 1801304"/>
                        <a:gd name="connsiteX40" fmla="*/ 381000 w 1163320"/>
                        <a:gd name="connsiteY40" fmla="*/ 1471296 h 1801304"/>
                        <a:gd name="connsiteX41" fmla="*/ 355600 w 1163320"/>
                        <a:gd name="connsiteY41" fmla="*/ 1401444 h 1801304"/>
                        <a:gd name="connsiteX42" fmla="*/ 298450 w 1163320"/>
                        <a:gd name="connsiteY42" fmla="*/ 1395096 h 1801304"/>
                        <a:gd name="connsiteX43" fmla="*/ 254000 w 1163320"/>
                        <a:gd name="connsiteY43" fmla="*/ 1299844 h 1801304"/>
                        <a:gd name="connsiteX44" fmla="*/ 241300 w 1163320"/>
                        <a:gd name="connsiteY44" fmla="*/ 1093472 h 1801304"/>
                        <a:gd name="connsiteX45" fmla="*/ 228600 w 1163320"/>
                        <a:gd name="connsiteY45" fmla="*/ 1007744 h 1801304"/>
                        <a:gd name="connsiteX46" fmla="*/ 196850 w 1163320"/>
                        <a:gd name="connsiteY46" fmla="*/ 953768 h 1801304"/>
                        <a:gd name="connsiteX47" fmla="*/ 200024 w 1163320"/>
                        <a:gd name="connsiteY47" fmla="*/ 893444 h 1801304"/>
                        <a:gd name="connsiteX48" fmla="*/ 165100 w 1163320"/>
                        <a:gd name="connsiteY48" fmla="*/ 887096 h 1801304"/>
                        <a:gd name="connsiteX49" fmla="*/ 123824 w 1163320"/>
                        <a:gd name="connsiteY49" fmla="*/ 912496 h 1801304"/>
                        <a:gd name="connsiteX50" fmla="*/ 28576 w 1163320"/>
                        <a:gd name="connsiteY50" fmla="*/ 845820 h 1801304"/>
                        <a:gd name="connsiteX51" fmla="*/ 50800 w 1163320"/>
                        <a:gd name="connsiteY51" fmla="*/ 801368 h 1801304"/>
                        <a:gd name="connsiteX52" fmla="*/ 0 w 1163320"/>
                        <a:gd name="connsiteY52" fmla="*/ 721996 h 1801304"/>
                        <a:gd name="connsiteX53" fmla="*/ 38100 w 1163320"/>
                        <a:gd name="connsiteY53" fmla="*/ 648968 h 1801304"/>
                        <a:gd name="connsiteX54" fmla="*/ 12896 w 1163320"/>
                        <a:gd name="connsiteY54" fmla="*/ 594360 h 1801304"/>
                        <a:gd name="connsiteX55" fmla="*/ 35560 w 1163320"/>
                        <a:gd name="connsiteY55" fmla="*/ 594360 h 1801304"/>
                        <a:gd name="connsiteX56" fmla="*/ 27940 w 1163320"/>
                        <a:gd name="connsiteY56" fmla="*/ 518160 h 1801304"/>
                        <a:gd name="connsiteX57" fmla="*/ 134620 w 1163320"/>
                        <a:gd name="connsiteY57" fmla="*/ 495300 h 1801304"/>
                        <a:gd name="connsiteX58" fmla="*/ 256540 w 1163320"/>
                        <a:gd name="connsiteY58" fmla="*/ 563880 h 1801304"/>
                        <a:gd name="connsiteX59" fmla="*/ 363220 w 1163320"/>
                        <a:gd name="connsiteY59" fmla="*/ 396240 h 1801304"/>
                        <a:gd name="connsiteX60" fmla="*/ 416560 w 1163320"/>
                        <a:gd name="connsiteY60" fmla="*/ 358140 h 1801304"/>
                        <a:gd name="connsiteX61" fmla="*/ 439420 w 1163320"/>
                        <a:gd name="connsiteY61" fmla="*/ 327660 h 1801304"/>
                        <a:gd name="connsiteX62" fmla="*/ 347980 w 1163320"/>
                        <a:gd name="connsiteY62" fmla="*/ 205740 h 1801304"/>
                        <a:gd name="connsiteX63" fmla="*/ 378460 w 1163320"/>
                        <a:gd name="connsiteY63" fmla="*/ 144780 h 1801304"/>
                        <a:gd name="connsiteX64" fmla="*/ 447040 w 1163320"/>
                        <a:gd name="connsiteY64" fmla="*/ 60960 h 1801304"/>
                        <a:gd name="connsiteX65" fmla="*/ 477520 w 1163320"/>
                        <a:gd name="connsiteY65" fmla="*/ 0 h 18013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</a:cxnLst>
                      <a:rect l="l" t="t" r="r" b="b"/>
                      <a:pathLst>
                        <a:path w="1163320" h="1801304">
                          <a:moveTo>
                            <a:pt x="477520" y="0"/>
                          </a:moveTo>
                          <a:lnTo>
                            <a:pt x="599440" y="0"/>
                          </a:lnTo>
                          <a:lnTo>
                            <a:pt x="607060" y="114300"/>
                          </a:lnTo>
                          <a:lnTo>
                            <a:pt x="607060" y="220980"/>
                          </a:lnTo>
                          <a:lnTo>
                            <a:pt x="607060" y="335280"/>
                          </a:lnTo>
                          <a:lnTo>
                            <a:pt x="607060" y="396240"/>
                          </a:lnTo>
                          <a:lnTo>
                            <a:pt x="690880" y="449580"/>
                          </a:lnTo>
                          <a:lnTo>
                            <a:pt x="698500" y="502920"/>
                          </a:lnTo>
                          <a:lnTo>
                            <a:pt x="774700" y="510540"/>
                          </a:lnTo>
                          <a:lnTo>
                            <a:pt x="751840" y="571500"/>
                          </a:lnTo>
                          <a:lnTo>
                            <a:pt x="805180" y="708660"/>
                          </a:lnTo>
                          <a:lnTo>
                            <a:pt x="805180" y="769620"/>
                          </a:lnTo>
                          <a:lnTo>
                            <a:pt x="828040" y="838200"/>
                          </a:lnTo>
                          <a:lnTo>
                            <a:pt x="835660" y="868680"/>
                          </a:lnTo>
                          <a:lnTo>
                            <a:pt x="896620" y="883920"/>
                          </a:lnTo>
                          <a:lnTo>
                            <a:pt x="988060" y="883920"/>
                          </a:lnTo>
                          <a:lnTo>
                            <a:pt x="988060" y="942752"/>
                          </a:lnTo>
                          <a:lnTo>
                            <a:pt x="962820" y="957740"/>
                          </a:lnTo>
                          <a:lnTo>
                            <a:pt x="943768" y="1033940"/>
                          </a:lnTo>
                          <a:lnTo>
                            <a:pt x="986632" y="1064896"/>
                          </a:lnTo>
                          <a:lnTo>
                            <a:pt x="1041400" y="1048224"/>
                          </a:lnTo>
                          <a:lnTo>
                            <a:pt x="1079500" y="995840"/>
                          </a:lnTo>
                          <a:lnTo>
                            <a:pt x="1107122" y="1005364"/>
                          </a:lnTo>
                          <a:lnTo>
                            <a:pt x="1094740" y="1036320"/>
                          </a:lnTo>
                          <a:lnTo>
                            <a:pt x="1132840" y="1104900"/>
                          </a:lnTo>
                          <a:lnTo>
                            <a:pt x="1163320" y="1219200"/>
                          </a:lnTo>
                          <a:lnTo>
                            <a:pt x="1010920" y="1280160"/>
                          </a:lnTo>
                          <a:lnTo>
                            <a:pt x="1041400" y="1577340"/>
                          </a:lnTo>
                          <a:lnTo>
                            <a:pt x="1018540" y="1744980"/>
                          </a:lnTo>
                          <a:lnTo>
                            <a:pt x="986354" y="1801304"/>
                          </a:lnTo>
                          <a:lnTo>
                            <a:pt x="977900" y="1668144"/>
                          </a:lnTo>
                          <a:lnTo>
                            <a:pt x="860424" y="1652272"/>
                          </a:lnTo>
                          <a:lnTo>
                            <a:pt x="781050" y="1560196"/>
                          </a:lnTo>
                          <a:lnTo>
                            <a:pt x="695324" y="1534796"/>
                          </a:lnTo>
                          <a:lnTo>
                            <a:pt x="584200" y="1680844"/>
                          </a:lnTo>
                          <a:lnTo>
                            <a:pt x="536576" y="1684020"/>
                          </a:lnTo>
                          <a:lnTo>
                            <a:pt x="488950" y="1684020"/>
                          </a:lnTo>
                          <a:lnTo>
                            <a:pt x="457200" y="1636396"/>
                          </a:lnTo>
                          <a:cubicBezTo>
                            <a:pt x="456142" y="1579244"/>
                            <a:pt x="455084" y="1522096"/>
                            <a:pt x="454024" y="1464944"/>
                          </a:cubicBezTo>
                          <a:lnTo>
                            <a:pt x="409576" y="1483996"/>
                          </a:lnTo>
                          <a:lnTo>
                            <a:pt x="381000" y="1471296"/>
                          </a:lnTo>
                          <a:lnTo>
                            <a:pt x="355600" y="1401444"/>
                          </a:lnTo>
                          <a:lnTo>
                            <a:pt x="298450" y="1395096"/>
                          </a:lnTo>
                          <a:lnTo>
                            <a:pt x="254000" y="1299844"/>
                          </a:lnTo>
                          <a:lnTo>
                            <a:pt x="241300" y="1093472"/>
                          </a:lnTo>
                          <a:lnTo>
                            <a:pt x="228600" y="1007744"/>
                          </a:lnTo>
                          <a:lnTo>
                            <a:pt x="196850" y="953768"/>
                          </a:lnTo>
                          <a:lnTo>
                            <a:pt x="200024" y="893444"/>
                          </a:lnTo>
                          <a:lnTo>
                            <a:pt x="165100" y="887096"/>
                          </a:lnTo>
                          <a:lnTo>
                            <a:pt x="123824" y="912496"/>
                          </a:lnTo>
                          <a:lnTo>
                            <a:pt x="28576" y="845820"/>
                          </a:lnTo>
                          <a:lnTo>
                            <a:pt x="50800" y="801368"/>
                          </a:lnTo>
                          <a:lnTo>
                            <a:pt x="0" y="721996"/>
                          </a:lnTo>
                          <a:lnTo>
                            <a:pt x="38100" y="648968"/>
                          </a:lnTo>
                          <a:lnTo>
                            <a:pt x="12896" y="594360"/>
                          </a:lnTo>
                          <a:lnTo>
                            <a:pt x="35560" y="594360"/>
                          </a:lnTo>
                          <a:lnTo>
                            <a:pt x="27940" y="518160"/>
                          </a:lnTo>
                          <a:lnTo>
                            <a:pt x="134620" y="495300"/>
                          </a:lnTo>
                          <a:lnTo>
                            <a:pt x="256540" y="563880"/>
                          </a:lnTo>
                          <a:lnTo>
                            <a:pt x="363220" y="396240"/>
                          </a:lnTo>
                          <a:lnTo>
                            <a:pt x="416560" y="358140"/>
                          </a:lnTo>
                          <a:lnTo>
                            <a:pt x="439420" y="327660"/>
                          </a:lnTo>
                          <a:lnTo>
                            <a:pt x="347980" y="205740"/>
                          </a:lnTo>
                          <a:lnTo>
                            <a:pt x="378460" y="144780"/>
                          </a:lnTo>
                          <a:lnTo>
                            <a:pt x="447040" y="60960"/>
                          </a:lnTo>
                          <a:lnTo>
                            <a:pt x="47752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5" name="フリーフォーム: 図形 764">
                      <a:extLst>
                        <a:ext uri="{FF2B5EF4-FFF2-40B4-BE49-F238E27FC236}">
                          <a16:creationId xmlns:a16="http://schemas.microsoft.com/office/drawing/2014/main" id="{3009EF9E-834E-4694-8873-244CA8A1CA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333220" y="33388834"/>
                      <a:ext cx="970280" cy="1571726"/>
                    </a:xfrm>
                    <a:custGeom>
                      <a:avLst/>
                      <a:gdLst>
                        <a:gd name="connsiteX0" fmla="*/ 379418 w 970280"/>
                        <a:gd name="connsiteY0" fmla="*/ 0 h 1571726"/>
                        <a:gd name="connsiteX1" fmla="*/ 449580 w 970280"/>
                        <a:gd name="connsiteY1" fmla="*/ 62966 h 1571726"/>
                        <a:gd name="connsiteX2" fmla="*/ 516255 w 970280"/>
                        <a:gd name="connsiteY2" fmla="*/ 196318 h 1571726"/>
                        <a:gd name="connsiteX3" fmla="*/ 659130 w 970280"/>
                        <a:gd name="connsiteY3" fmla="*/ 282042 h 1571726"/>
                        <a:gd name="connsiteX4" fmla="*/ 668655 w 970280"/>
                        <a:gd name="connsiteY4" fmla="*/ 372530 h 1571726"/>
                        <a:gd name="connsiteX5" fmla="*/ 787718 w 970280"/>
                        <a:gd name="connsiteY5" fmla="*/ 386814 h 1571726"/>
                        <a:gd name="connsiteX6" fmla="*/ 830580 w 970280"/>
                        <a:gd name="connsiteY6" fmla="*/ 353478 h 1571726"/>
                        <a:gd name="connsiteX7" fmla="*/ 892493 w 970280"/>
                        <a:gd name="connsiteY7" fmla="*/ 353478 h 1571726"/>
                        <a:gd name="connsiteX8" fmla="*/ 968693 w 970280"/>
                        <a:gd name="connsiteY8" fmla="*/ 410630 h 1571726"/>
                        <a:gd name="connsiteX9" fmla="*/ 970226 w 970280"/>
                        <a:gd name="connsiteY9" fmla="*/ 402454 h 1571726"/>
                        <a:gd name="connsiteX10" fmla="*/ 970280 w 970280"/>
                        <a:gd name="connsiteY10" fmla="*/ 402690 h 1571726"/>
                        <a:gd name="connsiteX11" fmla="*/ 960755 w 970280"/>
                        <a:gd name="connsiteY11" fmla="*/ 459842 h 1571726"/>
                        <a:gd name="connsiteX12" fmla="*/ 744855 w 970280"/>
                        <a:gd name="connsiteY12" fmla="*/ 596366 h 1571726"/>
                        <a:gd name="connsiteX13" fmla="*/ 725805 w 970280"/>
                        <a:gd name="connsiteY13" fmla="*/ 666214 h 1571726"/>
                        <a:gd name="connsiteX14" fmla="*/ 779780 w 970280"/>
                        <a:gd name="connsiteY14" fmla="*/ 745590 h 1571726"/>
                        <a:gd name="connsiteX15" fmla="*/ 754380 w 970280"/>
                        <a:gd name="connsiteY15" fmla="*/ 783690 h 1571726"/>
                        <a:gd name="connsiteX16" fmla="*/ 700405 w 970280"/>
                        <a:gd name="connsiteY16" fmla="*/ 767814 h 1571726"/>
                        <a:gd name="connsiteX17" fmla="*/ 678180 w 970280"/>
                        <a:gd name="connsiteY17" fmla="*/ 818614 h 1571726"/>
                        <a:gd name="connsiteX18" fmla="*/ 681355 w 970280"/>
                        <a:gd name="connsiteY18" fmla="*/ 913866 h 1571726"/>
                        <a:gd name="connsiteX19" fmla="*/ 725805 w 970280"/>
                        <a:gd name="connsiteY19" fmla="*/ 920214 h 1571726"/>
                        <a:gd name="connsiteX20" fmla="*/ 767080 w 970280"/>
                        <a:gd name="connsiteY20" fmla="*/ 964666 h 1571726"/>
                        <a:gd name="connsiteX21" fmla="*/ 776991 w 970280"/>
                        <a:gd name="connsiteY21" fmla="*/ 1022146 h 1571726"/>
                        <a:gd name="connsiteX22" fmla="*/ 773430 w 970280"/>
                        <a:gd name="connsiteY22" fmla="*/ 1020230 h 1571726"/>
                        <a:gd name="connsiteX23" fmla="*/ 740093 w 970280"/>
                        <a:gd name="connsiteY23" fmla="*/ 1096430 h 1571726"/>
                        <a:gd name="connsiteX24" fmla="*/ 668655 w 970280"/>
                        <a:gd name="connsiteY24" fmla="*/ 1105954 h 1571726"/>
                        <a:gd name="connsiteX25" fmla="*/ 635318 w 970280"/>
                        <a:gd name="connsiteY25" fmla="*/ 1153578 h 1571726"/>
                        <a:gd name="connsiteX26" fmla="*/ 625424 w 970280"/>
                        <a:gd name="connsiteY26" fmla="*/ 1240146 h 1571726"/>
                        <a:gd name="connsiteX27" fmla="*/ 601980 w 970280"/>
                        <a:gd name="connsiteY27" fmla="*/ 1236446 h 1571726"/>
                        <a:gd name="connsiteX28" fmla="*/ 525780 w 970280"/>
                        <a:gd name="connsiteY28" fmla="*/ 1175486 h 1571726"/>
                        <a:gd name="connsiteX29" fmla="*/ 457200 w 970280"/>
                        <a:gd name="connsiteY29" fmla="*/ 1373606 h 1571726"/>
                        <a:gd name="connsiteX30" fmla="*/ 403860 w 970280"/>
                        <a:gd name="connsiteY30" fmla="*/ 1449806 h 1571726"/>
                        <a:gd name="connsiteX31" fmla="*/ 167640 w 970280"/>
                        <a:gd name="connsiteY31" fmla="*/ 1571726 h 1571726"/>
                        <a:gd name="connsiteX32" fmla="*/ 144780 w 970280"/>
                        <a:gd name="connsiteY32" fmla="*/ 1465046 h 1571726"/>
                        <a:gd name="connsiteX33" fmla="*/ 160020 w 970280"/>
                        <a:gd name="connsiteY33" fmla="*/ 1145006 h 1571726"/>
                        <a:gd name="connsiteX34" fmla="*/ 53340 w 970280"/>
                        <a:gd name="connsiteY34" fmla="*/ 1061186 h 1571726"/>
                        <a:gd name="connsiteX35" fmla="*/ 0 w 970280"/>
                        <a:gd name="connsiteY35" fmla="*/ 931646 h 1571726"/>
                        <a:gd name="connsiteX36" fmla="*/ 22860 w 970280"/>
                        <a:gd name="connsiteY36" fmla="*/ 870686 h 1571726"/>
                        <a:gd name="connsiteX37" fmla="*/ 91440 w 970280"/>
                        <a:gd name="connsiteY37" fmla="*/ 855446 h 1571726"/>
                        <a:gd name="connsiteX38" fmla="*/ 175260 w 970280"/>
                        <a:gd name="connsiteY38" fmla="*/ 771626 h 1571726"/>
                        <a:gd name="connsiteX39" fmla="*/ 220980 w 970280"/>
                        <a:gd name="connsiteY39" fmla="*/ 710666 h 1571726"/>
                        <a:gd name="connsiteX40" fmla="*/ 175260 w 970280"/>
                        <a:gd name="connsiteY40" fmla="*/ 558266 h 1571726"/>
                        <a:gd name="connsiteX41" fmla="*/ 182880 w 970280"/>
                        <a:gd name="connsiteY41" fmla="*/ 497306 h 1571726"/>
                        <a:gd name="connsiteX42" fmla="*/ 0 w 970280"/>
                        <a:gd name="connsiteY42" fmla="*/ 322046 h 1571726"/>
                        <a:gd name="connsiteX43" fmla="*/ 45720 w 970280"/>
                        <a:gd name="connsiteY43" fmla="*/ 238226 h 1571726"/>
                        <a:gd name="connsiteX44" fmla="*/ 137160 w 970280"/>
                        <a:gd name="connsiteY44" fmla="*/ 32486 h 1571726"/>
                        <a:gd name="connsiteX45" fmla="*/ 190500 w 970280"/>
                        <a:gd name="connsiteY45" fmla="*/ 93446 h 1571726"/>
                        <a:gd name="connsiteX46" fmla="*/ 335280 w 970280"/>
                        <a:gd name="connsiteY46" fmla="*/ 2006 h 1571726"/>
                        <a:gd name="connsiteX47" fmla="*/ 379418 w 970280"/>
                        <a:gd name="connsiteY47" fmla="*/ 0 h 1571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</a:cxnLst>
                      <a:rect l="l" t="t" r="r" b="b"/>
                      <a:pathLst>
                        <a:path w="970280" h="1571726">
                          <a:moveTo>
                            <a:pt x="379418" y="0"/>
                          </a:moveTo>
                          <a:lnTo>
                            <a:pt x="449580" y="62966"/>
                          </a:lnTo>
                          <a:lnTo>
                            <a:pt x="516255" y="196318"/>
                          </a:lnTo>
                          <a:lnTo>
                            <a:pt x="659130" y="282042"/>
                          </a:lnTo>
                          <a:lnTo>
                            <a:pt x="668655" y="372530"/>
                          </a:lnTo>
                          <a:lnTo>
                            <a:pt x="787718" y="386814"/>
                          </a:lnTo>
                          <a:lnTo>
                            <a:pt x="830580" y="353478"/>
                          </a:lnTo>
                          <a:lnTo>
                            <a:pt x="892493" y="353478"/>
                          </a:lnTo>
                          <a:lnTo>
                            <a:pt x="968693" y="410630"/>
                          </a:lnTo>
                          <a:lnTo>
                            <a:pt x="970226" y="402454"/>
                          </a:lnTo>
                          <a:lnTo>
                            <a:pt x="970280" y="402690"/>
                          </a:lnTo>
                          <a:lnTo>
                            <a:pt x="960755" y="459842"/>
                          </a:lnTo>
                          <a:lnTo>
                            <a:pt x="744855" y="596366"/>
                          </a:lnTo>
                          <a:lnTo>
                            <a:pt x="725805" y="666214"/>
                          </a:lnTo>
                          <a:lnTo>
                            <a:pt x="779780" y="745590"/>
                          </a:lnTo>
                          <a:lnTo>
                            <a:pt x="754380" y="783690"/>
                          </a:lnTo>
                          <a:lnTo>
                            <a:pt x="700405" y="767814"/>
                          </a:lnTo>
                          <a:lnTo>
                            <a:pt x="678180" y="818614"/>
                          </a:lnTo>
                          <a:lnTo>
                            <a:pt x="681355" y="913866"/>
                          </a:lnTo>
                          <a:lnTo>
                            <a:pt x="725805" y="920214"/>
                          </a:lnTo>
                          <a:lnTo>
                            <a:pt x="767080" y="964666"/>
                          </a:lnTo>
                          <a:lnTo>
                            <a:pt x="776991" y="1022146"/>
                          </a:lnTo>
                          <a:lnTo>
                            <a:pt x="773430" y="1020230"/>
                          </a:lnTo>
                          <a:lnTo>
                            <a:pt x="740093" y="1096430"/>
                          </a:lnTo>
                          <a:lnTo>
                            <a:pt x="668655" y="1105954"/>
                          </a:lnTo>
                          <a:lnTo>
                            <a:pt x="635318" y="1153578"/>
                          </a:lnTo>
                          <a:lnTo>
                            <a:pt x="625424" y="1240146"/>
                          </a:lnTo>
                          <a:lnTo>
                            <a:pt x="601980" y="1236446"/>
                          </a:lnTo>
                          <a:lnTo>
                            <a:pt x="525780" y="1175486"/>
                          </a:lnTo>
                          <a:lnTo>
                            <a:pt x="457200" y="1373606"/>
                          </a:lnTo>
                          <a:lnTo>
                            <a:pt x="403860" y="1449806"/>
                          </a:lnTo>
                          <a:lnTo>
                            <a:pt x="167640" y="1571726"/>
                          </a:lnTo>
                          <a:lnTo>
                            <a:pt x="144780" y="1465046"/>
                          </a:lnTo>
                          <a:lnTo>
                            <a:pt x="160020" y="1145006"/>
                          </a:lnTo>
                          <a:lnTo>
                            <a:pt x="53340" y="1061186"/>
                          </a:lnTo>
                          <a:lnTo>
                            <a:pt x="0" y="931646"/>
                          </a:lnTo>
                          <a:lnTo>
                            <a:pt x="22860" y="870686"/>
                          </a:lnTo>
                          <a:lnTo>
                            <a:pt x="91440" y="855446"/>
                          </a:lnTo>
                          <a:lnTo>
                            <a:pt x="175260" y="771626"/>
                          </a:lnTo>
                          <a:lnTo>
                            <a:pt x="220980" y="710666"/>
                          </a:lnTo>
                          <a:lnTo>
                            <a:pt x="175260" y="558266"/>
                          </a:lnTo>
                          <a:lnTo>
                            <a:pt x="182880" y="497306"/>
                          </a:lnTo>
                          <a:lnTo>
                            <a:pt x="0" y="322046"/>
                          </a:lnTo>
                          <a:lnTo>
                            <a:pt x="45720" y="238226"/>
                          </a:lnTo>
                          <a:lnTo>
                            <a:pt x="137160" y="32486"/>
                          </a:lnTo>
                          <a:lnTo>
                            <a:pt x="190500" y="93446"/>
                          </a:lnTo>
                          <a:lnTo>
                            <a:pt x="335280" y="2006"/>
                          </a:lnTo>
                          <a:lnTo>
                            <a:pt x="379418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6" name="フリーフォーム: 図形 765">
                      <a:extLst>
                        <a:ext uri="{FF2B5EF4-FFF2-40B4-BE49-F238E27FC236}">
                          <a16:creationId xmlns:a16="http://schemas.microsoft.com/office/drawing/2014/main" id="{E03E18A7-D4E4-4A06-8B4E-A629037D18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11401" y="33508950"/>
                      <a:ext cx="987475" cy="933450"/>
                    </a:xfrm>
                    <a:custGeom>
                      <a:avLst/>
                      <a:gdLst>
                        <a:gd name="connsiteX0" fmla="*/ 638175 w 987475"/>
                        <a:gd name="connsiteY0" fmla="*/ 0 h 933450"/>
                        <a:gd name="connsiteX1" fmla="*/ 685800 w 987475"/>
                        <a:gd name="connsiteY1" fmla="*/ 66674 h 933450"/>
                        <a:gd name="connsiteX2" fmla="*/ 714375 w 987475"/>
                        <a:gd name="connsiteY2" fmla="*/ 42862 h 933450"/>
                        <a:gd name="connsiteX3" fmla="*/ 765085 w 987475"/>
                        <a:gd name="connsiteY3" fmla="*/ 49622 h 933450"/>
                        <a:gd name="connsiteX4" fmla="*/ 768350 w 987475"/>
                        <a:gd name="connsiteY4" fmla="*/ 63498 h 933450"/>
                        <a:gd name="connsiteX5" fmla="*/ 777875 w 987475"/>
                        <a:gd name="connsiteY5" fmla="*/ 114298 h 933450"/>
                        <a:gd name="connsiteX6" fmla="*/ 819150 w 987475"/>
                        <a:gd name="connsiteY6" fmla="*/ 120650 h 933450"/>
                        <a:gd name="connsiteX7" fmla="*/ 857250 w 987475"/>
                        <a:gd name="connsiteY7" fmla="*/ 98426 h 933450"/>
                        <a:gd name="connsiteX8" fmla="*/ 904875 w 987475"/>
                        <a:gd name="connsiteY8" fmla="*/ 114298 h 933450"/>
                        <a:gd name="connsiteX9" fmla="*/ 901700 w 987475"/>
                        <a:gd name="connsiteY9" fmla="*/ 215898 h 933450"/>
                        <a:gd name="connsiteX10" fmla="*/ 965200 w 987475"/>
                        <a:gd name="connsiteY10" fmla="*/ 273050 h 933450"/>
                        <a:gd name="connsiteX11" fmla="*/ 981075 w 987475"/>
                        <a:gd name="connsiteY11" fmla="*/ 466726 h 933450"/>
                        <a:gd name="connsiteX12" fmla="*/ 987475 w 987475"/>
                        <a:gd name="connsiteY12" fmla="*/ 463374 h 933450"/>
                        <a:gd name="connsiteX13" fmla="*/ 987425 w 987475"/>
                        <a:gd name="connsiteY13" fmla="*/ 463550 h 933450"/>
                        <a:gd name="connsiteX14" fmla="*/ 974725 w 987475"/>
                        <a:gd name="connsiteY14" fmla="*/ 552450 h 933450"/>
                        <a:gd name="connsiteX15" fmla="*/ 895350 w 987475"/>
                        <a:gd name="connsiteY15" fmla="*/ 654050 h 933450"/>
                        <a:gd name="connsiteX16" fmla="*/ 882650 w 987475"/>
                        <a:gd name="connsiteY16" fmla="*/ 723898 h 933450"/>
                        <a:gd name="connsiteX17" fmla="*/ 790575 w 987475"/>
                        <a:gd name="connsiteY17" fmla="*/ 746126 h 933450"/>
                        <a:gd name="connsiteX18" fmla="*/ 727075 w 987475"/>
                        <a:gd name="connsiteY18" fmla="*/ 692150 h 933450"/>
                        <a:gd name="connsiteX19" fmla="*/ 708025 w 987475"/>
                        <a:gd name="connsiteY19" fmla="*/ 638174 h 933450"/>
                        <a:gd name="connsiteX20" fmla="*/ 615950 w 987475"/>
                        <a:gd name="connsiteY20" fmla="*/ 638174 h 933450"/>
                        <a:gd name="connsiteX21" fmla="*/ 593725 w 987475"/>
                        <a:gd name="connsiteY21" fmla="*/ 711202 h 933450"/>
                        <a:gd name="connsiteX22" fmla="*/ 495300 w 987475"/>
                        <a:gd name="connsiteY22" fmla="*/ 723898 h 933450"/>
                        <a:gd name="connsiteX23" fmla="*/ 479425 w 987475"/>
                        <a:gd name="connsiteY23" fmla="*/ 777874 h 933450"/>
                        <a:gd name="connsiteX24" fmla="*/ 431800 w 987475"/>
                        <a:gd name="connsiteY24" fmla="*/ 787402 h 933450"/>
                        <a:gd name="connsiteX25" fmla="*/ 402522 w 987475"/>
                        <a:gd name="connsiteY25" fmla="*/ 813302 h 933450"/>
                        <a:gd name="connsiteX26" fmla="*/ 285750 w 987475"/>
                        <a:gd name="connsiteY26" fmla="*/ 795338 h 933450"/>
                        <a:gd name="connsiteX27" fmla="*/ 228600 w 987475"/>
                        <a:gd name="connsiteY27" fmla="*/ 895350 h 933450"/>
                        <a:gd name="connsiteX28" fmla="*/ 157163 w 987475"/>
                        <a:gd name="connsiteY28" fmla="*/ 933450 h 933450"/>
                        <a:gd name="connsiteX29" fmla="*/ 98811 w 987475"/>
                        <a:gd name="connsiteY29" fmla="*/ 902030 h 933450"/>
                        <a:gd name="connsiteX30" fmla="*/ 88900 w 987475"/>
                        <a:gd name="connsiteY30" fmla="*/ 844550 h 933450"/>
                        <a:gd name="connsiteX31" fmla="*/ 47625 w 987475"/>
                        <a:gd name="connsiteY31" fmla="*/ 800098 h 933450"/>
                        <a:gd name="connsiteX32" fmla="*/ 3175 w 987475"/>
                        <a:gd name="connsiteY32" fmla="*/ 793750 h 933450"/>
                        <a:gd name="connsiteX33" fmla="*/ 0 w 987475"/>
                        <a:gd name="connsiteY33" fmla="*/ 698498 h 933450"/>
                        <a:gd name="connsiteX34" fmla="*/ 22225 w 987475"/>
                        <a:gd name="connsiteY34" fmla="*/ 647698 h 933450"/>
                        <a:gd name="connsiteX35" fmla="*/ 76200 w 987475"/>
                        <a:gd name="connsiteY35" fmla="*/ 663574 h 933450"/>
                        <a:gd name="connsiteX36" fmla="*/ 101600 w 987475"/>
                        <a:gd name="connsiteY36" fmla="*/ 625474 h 933450"/>
                        <a:gd name="connsiteX37" fmla="*/ 47625 w 987475"/>
                        <a:gd name="connsiteY37" fmla="*/ 546098 h 933450"/>
                        <a:gd name="connsiteX38" fmla="*/ 66675 w 987475"/>
                        <a:gd name="connsiteY38" fmla="*/ 476250 h 933450"/>
                        <a:gd name="connsiteX39" fmla="*/ 282575 w 987475"/>
                        <a:gd name="connsiteY39" fmla="*/ 339726 h 933450"/>
                        <a:gd name="connsiteX40" fmla="*/ 292100 w 987475"/>
                        <a:gd name="connsiteY40" fmla="*/ 282574 h 933450"/>
                        <a:gd name="connsiteX41" fmla="*/ 292046 w 987475"/>
                        <a:gd name="connsiteY41" fmla="*/ 282338 h 933450"/>
                        <a:gd name="connsiteX42" fmla="*/ 304800 w 987475"/>
                        <a:gd name="connsiteY42" fmla="*/ 214314 h 933450"/>
                        <a:gd name="connsiteX43" fmla="*/ 433388 w 987475"/>
                        <a:gd name="connsiteY43" fmla="*/ 190498 h 933450"/>
                        <a:gd name="connsiteX44" fmla="*/ 552450 w 987475"/>
                        <a:gd name="connsiteY44" fmla="*/ 42862 h 933450"/>
                        <a:gd name="connsiteX45" fmla="*/ 638175 w 987475"/>
                        <a:gd name="connsiteY45" fmla="*/ 0 h 933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</a:cxnLst>
                      <a:rect l="l" t="t" r="r" b="b"/>
                      <a:pathLst>
                        <a:path w="987475" h="933450">
                          <a:moveTo>
                            <a:pt x="638175" y="0"/>
                          </a:moveTo>
                          <a:lnTo>
                            <a:pt x="685800" y="66674"/>
                          </a:lnTo>
                          <a:lnTo>
                            <a:pt x="714375" y="42862"/>
                          </a:lnTo>
                          <a:lnTo>
                            <a:pt x="765085" y="49622"/>
                          </a:lnTo>
                          <a:lnTo>
                            <a:pt x="768350" y="63498"/>
                          </a:lnTo>
                          <a:lnTo>
                            <a:pt x="777875" y="114298"/>
                          </a:lnTo>
                          <a:lnTo>
                            <a:pt x="819150" y="120650"/>
                          </a:lnTo>
                          <a:lnTo>
                            <a:pt x="857250" y="98426"/>
                          </a:lnTo>
                          <a:lnTo>
                            <a:pt x="904875" y="114298"/>
                          </a:lnTo>
                          <a:cubicBezTo>
                            <a:pt x="903817" y="148166"/>
                            <a:pt x="902758" y="182034"/>
                            <a:pt x="901700" y="215898"/>
                          </a:cubicBezTo>
                          <a:lnTo>
                            <a:pt x="965200" y="273050"/>
                          </a:lnTo>
                          <a:lnTo>
                            <a:pt x="981075" y="466726"/>
                          </a:lnTo>
                          <a:lnTo>
                            <a:pt x="987475" y="463374"/>
                          </a:lnTo>
                          <a:lnTo>
                            <a:pt x="987425" y="463550"/>
                          </a:lnTo>
                          <a:lnTo>
                            <a:pt x="974725" y="552450"/>
                          </a:lnTo>
                          <a:lnTo>
                            <a:pt x="895350" y="654050"/>
                          </a:lnTo>
                          <a:lnTo>
                            <a:pt x="882650" y="723898"/>
                          </a:lnTo>
                          <a:lnTo>
                            <a:pt x="790575" y="746126"/>
                          </a:lnTo>
                          <a:lnTo>
                            <a:pt x="727075" y="692150"/>
                          </a:lnTo>
                          <a:lnTo>
                            <a:pt x="708025" y="638174"/>
                          </a:lnTo>
                          <a:lnTo>
                            <a:pt x="615950" y="638174"/>
                          </a:lnTo>
                          <a:lnTo>
                            <a:pt x="593725" y="711202"/>
                          </a:lnTo>
                          <a:lnTo>
                            <a:pt x="495300" y="723898"/>
                          </a:lnTo>
                          <a:lnTo>
                            <a:pt x="479425" y="777874"/>
                          </a:lnTo>
                          <a:lnTo>
                            <a:pt x="431800" y="787402"/>
                          </a:lnTo>
                          <a:lnTo>
                            <a:pt x="402522" y="813302"/>
                          </a:lnTo>
                          <a:lnTo>
                            <a:pt x="285750" y="795338"/>
                          </a:lnTo>
                          <a:lnTo>
                            <a:pt x="228600" y="895350"/>
                          </a:lnTo>
                          <a:lnTo>
                            <a:pt x="157163" y="933450"/>
                          </a:lnTo>
                          <a:lnTo>
                            <a:pt x="98811" y="902030"/>
                          </a:lnTo>
                          <a:lnTo>
                            <a:pt x="88900" y="844550"/>
                          </a:lnTo>
                          <a:lnTo>
                            <a:pt x="47625" y="800098"/>
                          </a:lnTo>
                          <a:lnTo>
                            <a:pt x="3175" y="793750"/>
                          </a:lnTo>
                          <a:lnTo>
                            <a:pt x="0" y="698498"/>
                          </a:lnTo>
                          <a:lnTo>
                            <a:pt x="22225" y="647698"/>
                          </a:lnTo>
                          <a:lnTo>
                            <a:pt x="76200" y="663574"/>
                          </a:lnTo>
                          <a:lnTo>
                            <a:pt x="101600" y="625474"/>
                          </a:lnTo>
                          <a:lnTo>
                            <a:pt x="47625" y="546098"/>
                          </a:lnTo>
                          <a:lnTo>
                            <a:pt x="66675" y="476250"/>
                          </a:lnTo>
                          <a:lnTo>
                            <a:pt x="282575" y="339726"/>
                          </a:lnTo>
                          <a:lnTo>
                            <a:pt x="292100" y="282574"/>
                          </a:lnTo>
                          <a:lnTo>
                            <a:pt x="292046" y="282338"/>
                          </a:lnTo>
                          <a:lnTo>
                            <a:pt x="304800" y="214314"/>
                          </a:lnTo>
                          <a:lnTo>
                            <a:pt x="433388" y="190498"/>
                          </a:lnTo>
                          <a:lnTo>
                            <a:pt x="552450" y="42862"/>
                          </a:lnTo>
                          <a:lnTo>
                            <a:pt x="638175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7" name="フリーフォーム: 図形 766">
                      <a:extLst>
                        <a:ext uri="{FF2B5EF4-FFF2-40B4-BE49-F238E27FC236}">
                          <a16:creationId xmlns:a16="http://schemas.microsoft.com/office/drawing/2014/main" id="{B4BA64D7-5B8D-49A5-8D0A-54FBBBDE29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340014" y="34147124"/>
                      <a:ext cx="579436" cy="874396"/>
                    </a:xfrm>
                    <a:custGeom>
                      <a:avLst/>
                      <a:gdLst>
                        <a:gd name="connsiteX0" fmla="*/ 287337 w 579436"/>
                        <a:gd name="connsiteY0" fmla="*/ 0 h 874396"/>
                        <a:gd name="connsiteX1" fmla="*/ 379412 w 579436"/>
                        <a:gd name="connsiteY1" fmla="*/ 0 h 874396"/>
                        <a:gd name="connsiteX2" fmla="*/ 398462 w 579436"/>
                        <a:gd name="connsiteY2" fmla="*/ 53976 h 874396"/>
                        <a:gd name="connsiteX3" fmla="*/ 461962 w 579436"/>
                        <a:gd name="connsiteY3" fmla="*/ 107952 h 874396"/>
                        <a:gd name="connsiteX4" fmla="*/ 549924 w 579436"/>
                        <a:gd name="connsiteY4" fmla="*/ 86716 h 874396"/>
                        <a:gd name="connsiteX5" fmla="*/ 579436 w 579436"/>
                        <a:gd name="connsiteY5" fmla="*/ 161924 h 874396"/>
                        <a:gd name="connsiteX6" fmla="*/ 477836 w 579436"/>
                        <a:gd name="connsiteY6" fmla="*/ 247652 h 874396"/>
                        <a:gd name="connsiteX7" fmla="*/ 471486 w 579436"/>
                        <a:gd name="connsiteY7" fmla="*/ 342900 h 874396"/>
                        <a:gd name="connsiteX8" fmla="*/ 427036 w 579436"/>
                        <a:gd name="connsiteY8" fmla="*/ 412752 h 874396"/>
                        <a:gd name="connsiteX9" fmla="*/ 363536 w 579436"/>
                        <a:gd name="connsiteY9" fmla="*/ 469900 h 874396"/>
                        <a:gd name="connsiteX10" fmla="*/ 350836 w 579436"/>
                        <a:gd name="connsiteY10" fmla="*/ 530228 h 874396"/>
                        <a:gd name="connsiteX11" fmla="*/ 300036 w 579436"/>
                        <a:gd name="connsiteY11" fmla="*/ 590552 h 874396"/>
                        <a:gd name="connsiteX12" fmla="*/ 331786 w 579436"/>
                        <a:gd name="connsiteY12" fmla="*/ 631828 h 874396"/>
                        <a:gd name="connsiteX13" fmla="*/ 442911 w 579436"/>
                        <a:gd name="connsiteY13" fmla="*/ 590552 h 874396"/>
                        <a:gd name="connsiteX14" fmla="*/ 573339 w 579436"/>
                        <a:gd name="connsiteY14" fmla="*/ 609732 h 874396"/>
                        <a:gd name="connsiteX15" fmla="*/ 570547 w 579436"/>
                        <a:gd name="connsiteY15" fmla="*/ 615316 h 874396"/>
                        <a:gd name="connsiteX16" fmla="*/ 501967 w 579436"/>
                        <a:gd name="connsiteY16" fmla="*/ 699136 h 874396"/>
                        <a:gd name="connsiteX17" fmla="*/ 486727 w 579436"/>
                        <a:gd name="connsiteY17" fmla="*/ 737236 h 874396"/>
                        <a:gd name="connsiteX18" fmla="*/ 242887 w 579436"/>
                        <a:gd name="connsiteY18" fmla="*/ 874396 h 874396"/>
                        <a:gd name="connsiteX19" fmla="*/ 90487 w 579436"/>
                        <a:gd name="connsiteY19" fmla="*/ 805816 h 874396"/>
                        <a:gd name="connsiteX20" fmla="*/ 52163 w 579436"/>
                        <a:gd name="connsiteY20" fmla="*/ 824980 h 874396"/>
                        <a:gd name="connsiteX21" fmla="*/ 19050 w 579436"/>
                        <a:gd name="connsiteY21" fmla="*/ 747716 h 874396"/>
                        <a:gd name="connsiteX22" fmla="*/ 14287 w 579436"/>
                        <a:gd name="connsiteY22" fmla="*/ 623888 h 874396"/>
                        <a:gd name="connsiteX23" fmla="*/ 95250 w 579436"/>
                        <a:gd name="connsiteY23" fmla="*/ 566740 h 874396"/>
                        <a:gd name="connsiteX24" fmla="*/ 114300 w 579436"/>
                        <a:gd name="connsiteY24" fmla="*/ 504828 h 874396"/>
                        <a:gd name="connsiteX25" fmla="*/ 14287 w 579436"/>
                        <a:gd name="connsiteY25" fmla="*/ 457200 h 874396"/>
                        <a:gd name="connsiteX26" fmla="*/ 0 w 579436"/>
                        <a:gd name="connsiteY26" fmla="*/ 409576 h 874396"/>
                        <a:gd name="connsiteX27" fmla="*/ 38100 w 579436"/>
                        <a:gd name="connsiteY27" fmla="*/ 371476 h 874396"/>
                        <a:gd name="connsiteX28" fmla="*/ 80962 w 579436"/>
                        <a:gd name="connsiteY28" fmla="*/ 319088 h 874396"/>
                        <a:gd name="connsiteX29" fmla="*/ 80962 w 579436"/>
                        <a:gd name="connsiteY29" fmla="*/ 176212 h 874396"/>
                        <a:gd name="connsiteX30" fmla="*/ 73909 w 579436"/>
                        <a:gd name="connsiteY30" fmla="*/ 175128 h 874396"/>
                        <a:gd name="connsiteX31" fmla="*/ 103187 w 579436"/>
                        <a:gd name="connsiteY31" fmla="*/ 149228 h 874396"/>
                        <a:gd name="connsiteX32" fmla="*/ 150812 w 579436"/>
                        <a:gd name="connsiteY32" fmla="*/ 139700 h 874396"/>
                        <a:gd name="connsiteX33" fmla="*/ 166687 w 579436"/>
                        <a:gd name="connsiteY33" fmla="*/ 85724 h 874396"/>
                        <a:gd name="connsiteX34" fmla="*/ 265112 w 579436"/>
                        <a:gd name="connsiteY34" fmla="*/ 73028 h 874396"/>
                        <a:gd name="connsiteX35" fmla="*/ 287337 w 579436"/>
                        <a:gd name="connsiteY35" fmla="*/ 0 h 8743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79436" h="874396">
                          <a:moveTo>
                            <a:pt x="287337" y="0"/>
                          </a:moveTo>
                          <a:lnTo>
                            <a:pt x="379412" y="0"/>
                          </a:lnTo>
                          <a:lnTo>
                            <a:pt x="398462" y="53976"/>
                          </a:lnTo>
                          <a:lnTo>
                            <a:pt x="461962" y="107952"/>
                          </a:lnTo>
                          <a:lnTo>
                            <a:pt x="549924" y="86716"/>
                          </a:lnTo>
                          <a:lnTo>
                            <a:pt x="579436" y="161924"/>
                          </a:lnTo>
                          <a:lnTo>
                            <a:pt x="477836" y="247652"/>
                          </a:lnTo>
                          <a:lnTo>
                            <a:pt x="471486" y="342900"/>
                          </a:lnTo>
                          <a:lnTo>
                            <a:pt x="427036" y="412752"/>
                          </a:lnTo>
                          <a:lnTo>
                            <a:pt x="363536" y="469900"/>
                          </a:lnTo>
                          <a:lnTo>
                            <a:pt x="350836" y="530228"/>
                          </a:lnTo>
                          <a:lnTo>
                            <a:pt x="300036" y="590552"/>
                          </a:lnTo>
                          <a:lnTo>
                            <a:pt x="331786" y="631828"/>
                          </a:lnTo>
                          <a:lnTo>
                            <a:pt x="442911" y="590552"/>
                          </a:lnTo>
                          <a:lnTo>
                            <a:pt x="573339" y="609732"/>
                          </a:lnTo>
                          <a:lnTo>
                            <a:pt x="570547" y="615316"/>
                          </a:lnTo>
                          <a:lnTo>
                            <a:pt x="501967" y="699136"/>
                          </a:lnTo>
                          <a:lnTo>
                            <a:pt x="486727" y="737236"/>
                          </a:lnTo>
                          <a:lnTo>
                            <a:pt x="242887" y="874396"/>
                          </a:lnTo>
                          <a:lnTo>
                            <a:pt x="90487" y="805816"/>
                          </a:lnTo>
                          <a:lnTo>
                            <a:pt x="52163" y="824980"/>
                          </a:lnTo>
                          <a:lnTo>
                            <a:pt x="19050" y="747716"/>
                          </a:lnTo>
                          <a:lnTo>
                            <a:pt x="14287" y="623888"/>
                          </a:lnTo>
                          <a:lnTo>
                            <a:pt x="95250" y="566740"/>
                          </a:lnTo>
                          <a:lnTo>
                            <a:pt x="114300" y="504828"/>
                          </a:lnTo>
                          <a:lnTo>
                            <a:pt x="14287" y="457200"/>
                          </a:lnTo>
                          <a:lnTo>
                            <a:pt x="0" y="409576"/>
                          </a:lnTo>
                          <a:lnTo>
                            <a:pt x="38100" y="371476"/>
                          </a:lnTo>
                          <a:lnTo>
                            <a:pt x="80962" y="319088"/>
                          </a:lnTo>
                          <a:lnTo>
                            <a:pt x="80962" y="176212"/>
                          </a:lnTo>
                          <a:lnTo>
                            <a:pt x="73909" y="175128"/>
                          </a:lnTo>
                          <a:lnTo>
                            <a:pt x="103187" y="149228"/>
                          </a:lnTo>
                          <a:lnTo>
                            <a:pt x="150812" y="139700"/>
                          </a:lnTo>
                          <a:lnTo>
                            <a:pt x="166687" y="85724"/>
                          </a:lnTo>
                          <a:lnTo>
                            <a:pt x="265112" y="73028"/>
                          </a:lnTo>
                          <a:lnTo>
                            <a:pt x="287337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8" name="フリーフォーム: 図形 767">
                      <a:extLst>
                        <a:ext uri="{FF2B5EF4-FFF2-40B4-BE49-F238E27FC236}">
                          <a16:creationId xmlns:a16="http://schemas.microsoft.com/office/drawing/2014/main" id="{7B5805F9-A6F7-47F8-AFF6-9959B374A4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40050" y="32899350"/>
                      <a:ext cx="1550670" cy="1916430"/>
                    </a:xfrm>
                    <a:custGeom>
                      <a:avLst/>
                      <a:gdLst>
                        <a:gd name="connsiteX0" fmla="*/ 1108076 w 1550670"/>
                        <a:gd name="connsiteY0" fmla="*/ 0 h 1916430"/>
                        <a:gd name="connsiteX1" fmla="*/ 1199414 w 1550670"/>
                        <a:gd name="connsiteY1" fmla="*/ 1602 h 1916430"/>
                        <a:gd name="connsiteX2" fmla="*/ 1215390 w 1550670"/>
                        <a:gd name="connsiteY2" fmla="*/ 49530 h 1916430"/>
                        <a:gd name="connsiteX3" fmla="*/ 1253490 w 1550670"/>
                        <a:gd name="connsiteY3" fmla="*/ 201930 h 1916430"/>
                        <a:gd name="connsiteX4" fmla="*/ 1314450 w 1550670"/>
                        <a:gd name="connsiteY4" fmla="*/ 270510 h 1916430"/>
                        <a:gd name="connsiteX5" fmla="*/ 1375410 w 1550670"/>
                        <a:gd name="connsiteY5" fmla="*/ 270510 h 1916430"/>
                        <a:gd name="connsiteX6" fmla="*/ 1405890 w 1550670"/>
                        <a:gd name="connsiteY6" fmla="*/ 240030 h 1916430"/>
                        <a:gd name="connsiteX7" fmla="*/ 1550670 w 1550670"/>
                        <a:gd name="connsiteY7" fmla="*/ 240030 h 1916430"/>
                        <a:gd name="connsiteX8" fmla="*/ 1550670 w 1550670"/>
                        <a:gd name="connsiteY8" fmla="*/ 285750 h 1916430"/>
                        <a:gd name="connsiteX9" fmla="*/ 1466850 w 1550670"/>
                        <a:gd name="connsiteY9" fmla="*/ 461010 h 1916430"/>
                        <a:gd name="connsiteX10" fmla="*/ 1459230 w 1550670"/>
                        <a:gd name="connsiteY10" fmla="*/ 499110 h 1916430"/>
                        <a:gd name="connsiteX11" fmla="*/ 1468386 w 1550670"/>
                        <a:gd name="connsiteY11" fmla="*/ 515132 h 1916430"/>
                        <a:gd name="connsiteX12" fmla="*/ 1425574 w 1550670"/>
                        <a:gd name="connsiteY12" fmla="*/ 635000 h 1916430"/>
                        <a:gd name="connsiteX13" fmla="*/ 1397000 w 1550670"/>
                        <a:gd name="connsiteY13" fmla="*/ 635000 h 1916430"/>
                        <a:gd name="connsiteX14" fmla="*/ 1387474 w 1550670"/>
                        <a:gd name="connsiteY14" fmla="*/ 727074 h 1916430"/>
                        <a:gd name="connsiteX15" fmla="*/ 1406526 w 1550670"/>
                        <a:gd name="connsiteY15" fmla="*/ 749298 h 1916430"/>
                        <a:gd name="connsiteX16" fmla="*/ 1377950 w 1550670"/>
                        <a:gd name="connsiteY16" fmla="*/ 793750 h 1916430"/>
                        <a:gd name="connsiteX17" fmla="*/ 1454150 w 1550670"/>
                        <a:gd name="connsiteY17" fmla="*/ 854074 h 1916430"/>
                        <a:gd name="connsiteX18" fmla="*/ 1387474 w 1550670"/>
                        <a:gd name="connsiteY18" fmla="*/ 920750 h 1916430"/>
                        <a:gd name="connsiteX19" fmla="*/ 1387474 w 1550670"/>
                        <a:gd name="connsiteY19" fmla="*/ 990602 h 1916430"/>
                        <a:gd name="connsiteX20" fmla="*/ 1454150 w 1550670"/>
                        <a:gd name="connsiteY20" fmla="*/ 1136650 h 1916430"/>
                        <a:gd name="connsiteX21" fmla="*/ 1377950 w 1550670"/>
                        <a:gd name="connsiteY21" fmla="*/ 1130298 h 1916430"/>
                        <a:gd name="connsiteX22" fmla="*/ 1381126 w 1550670"/>
                        <a:gd name="connsiteY22" fmla="*/ 1244602 h 1916430"/>
                        <a:gd name="connsiteX23" fmla="*/ 1317626 w 1550670"/>
                        <a:gd name="connsiteY23" fmla="*/ 1257298 h 1916430"/>
                        <a:gd name="connsiteX24" fmla="*/ 1336674 w 1550670"/>
                        <a:gd name="connsiteY24" fmla="*/ 1320802 h 1916430"/>
                        <a:gd name="connsiteX25" fmla="*/ 1301750 w 1550670"/>
                        <a:gd name="connsiteY25" fmla="*/ 1349374 h 1916430"/>
                        <a:gd name="connsiteX26" fmla="*/ 1228726 w 1550670"/>
                        <a:gd name="connsiteY26" fmla="*/ 1317626 h 1916430"/>
                        <a:gd name="connsiteX27" fmla="*/ 1200150 w 1550670"/>
                        <a:gd name="connsiteY27" fmla="*/ 1352550 h 1916430"/>
                        <a:gd name="connsiteX28" fmla="*/ 1109622 w 1550670"/>
                        <a:gd name="connsiteY28" fmla="*/ 1366034 h 1916430"/>
                        <a:gd name="connsiteX29" fmla="*/ 1128714 w 1550670"/>
                        <a:gd name="connsiteY29" fmla="*/ 1338262 h 1916430"/>
                        <a:gd name="connsiteX30" fmla="*/ 1128714 w 1550670"/>
                        <a:gd name="connsiteY30" fmla="*/ 1266826 h 1916430"/>
                        <a:gd name="connsiteX31" fmla="*/ 1062039 w 1550670"/>
                        <a:gd name="connsiteY31" fmla="*/ 1271586 h 1916430"/>
                        <a:gd name="connsiteX32" fmla="*/ 1028701 w 1550670"/>
                        <a:gd name="connsiteY32" fmla="*/ 1333498 h 1916430"/>
                        <a:gd name="connsiteX33" fmla="*/ 895351 w 1550670"/>
                        <a:gd name="connsiteY33" fmla="*/ 1290638 h 1916430"/>
                        <a:gd name="connsiteX34" fmla="*/ 819151 w 1550670"/>
                        <a:gd name="connsiteY34" fmla="*/ 1476374 h 1916430"/>
                        <a:gd name="connsiteX35" fmla="*/ 723901 w 1550670"/>
                        <a:gd name="connsiteY35" fmla="*/ 1547814 h 1916430"/>
                        <a:gd name="connsiteX36" fmla="*/ 695326 w 1550670"/>
                        <a:gd name="connsiteY36" fmla="*/ 1509714 h 1916430"/>
                        <a:gd name="connsiteX37" fmla="*/ 652464 w 1550670"/>
                        <a:gd name="connsiteY37" fmla="*/ 1504950 h 1916430"/>
                        <a:gd name="connsiteX38" fmla="*/ 514351 w 1550670"/>
                        <a:gd name="connsiteY38" fmla="*/ 1633538 h 1916430"/>
                        <a:gd name="connsiteX39" fmla="*/ 528639 w 1550670"/>
                        <a:gd name="connsiteY39" fmla="*/ 1704974 h 1916430"/>
                        <a:gd name="connsiteX40" fmla="*/ 560071 w 1550670"/>
                        <a:gd name="connsiteY40" fmla="*/ 1743390 h 1916430"/>
                        <a:gd name="connsiteX41" fmla="*/ 560071 w 1550670"/>
                        <a:gd name="connsiteY41" fmla="*/ 1817370 h 1916430"/>
                        <a:gd name="connsiteX42" fmla="*/ 537211 w 1550670"/>
                        <a:gd name="connsiteY42" fmla="*/ 1855470 h 1916430"/>
                        <a:gd name="connsiteX43" fmla="*/ 438151 w 1550670"/>
                        <a:gd name="connsiteY43" fmla="*/ 1916430 h 1916430"/>
                        <a:gd name="connsiteX44" fmla="*/ 407671 w 1550670"/>
                        <a:gd name="connsiteY44" fmla="*/ 1832610 h 1916430"/>
                        <a:gd name="connsiteX45" fmla="*/ 369571 w 1550670"/>
                        <a:gd name="connsiteY45" fmla="*/ 1741170 h 1916430"/>
                        <a:gd name="connsiteX46" fmla="*/ 331471 w 1550670"/>
                        <a:gd name="connsiteY46" fmla="*/ 1741170 h 1916430"/>
                        <a:gd name="connsiteX47" fmla="*/ 273303 w 1550670"/>
                        <a:gd name="connsiteY47" fmla="*/ 1857506 h 1916430"/>
                        <a:gd name="connsiteX48" fmla="*/ 142875 w 1550670"/>
                        <a:gd name="connsiteY48" fmla="*/ 1838326 h 1916430"/>
                        <a:gd name="connsiteX49" fmla="*/ 31750 w 1550670"/>
                        <a:gd name="connsiteY49" fmla="*/ 1879602 h 1916430"/>
                        <a:gd name="connsiteX50" fmla="*/ 0 w 1550670"/>
                        <a:gd name="connsiteY50" fmla="*/ 1838326 h 1916430"/>
                        <a:gd name="connsiteX51" fmla="*/ 50800 w 1550670"/>
                        <a:gd name="connsiteY51" fmla="*/ 1778002 h 1916430"/>
                        <a:gd name="connsiteX52" fmla="*/ 63500 w 1550670"/>
                        <a:gd name="connsiteY52" fmla="*/ 1717674 h 1916430"/>
                        <a:gd name="connsiteX53" fmla="*/ 127000 w 1550670"/>
                        <a:gd name="connsiteY53" fmla="*/ 1660526 h 1916430"/>
                        <a:gd name="connsiteX54" fmla="*/ 171450 w 1550670"/>
                        <a:gd name="connsiteY54" fmla="*/ 1590674 h 1916430"/>
                        <a:gd name="connsiteX55" fmla="*/ 177800 w 1550670"/>
                        <a:gd name="connsiteY55" fmla="*/ 1495426 h 1916430"/>
                        <a:gd name="connsiteX56" fmla="*/ 279400 w 1550670"/>
                        <a:gd name="connsiteY56" fmla="*/ 1409698 h 1916430"/>
                        <a:gd name="connsiteX57" fmla="*/ 249888 w 1550670"/>
                        <a:gd name="connsiteY57" fmla="*/ 1334490 h 1916430"/>
                        <a:gd name="connsiteX58" fmla="*/ 254001 w 1550670"/>
                        <a:gd name="connsiteY58" fmla="*/ 1333498 h 1916430"/>
                        <a:gd name="connsiteX59" fmla="*/ 266701 w 1550670"/>
                        <a:gd name="connsiteY59" fmla="*/ 1263650 h 1916430"/>
                        <a:gd name="connsiteX60" fmla="*/ 346076 w 1550670"/>
                        <a:gd name="connsiteY60" fmla="*/ 1162050 h 1916430"/>
                        <a:gd name="connsiteX61" fmla="*/ 358776 w 1550670"/>
                        <a:gd name="connsiteY61" fmla="*/ 1073150 h 1916430"/>
                        <a:gd name="connsiteX62" fmla="*/ 358826 w 1550670"/>
                        <a:gd name="connsiteY62" fmla="*/ 1072974 h 1916430"/>
                        <a:gd name="connsiteX63" fmla="*/ 419101 w 1550670"/>
                        <a:gd name="connsiteY63" fmla="*/ 1041402 h 1916430"/>
                        <a:gd name="connsiteX64" fmla="*/ 479426 w 1550670"/>
                        <a:gd name="connsiteY64" fmla="*/ 1041402 h 1916430"/>
                        <a:gd name="connsiteX65" fmla="*/ 542926 w 1550670"/>
                        <a:gd name="connsiteY65" fmla="*/ 971550 h 1916430"/>
                        <a:gd name="connsiteX66" fmla="*/ 622301 w 1550670"/>
                        <a:gd name="connsiteY66" fmla="*/ 965202 h 1916430"/>
                        <a:gd name="connsiteX67" fmla="*/ 701676 w 1550670"/>
                        <a:gd name="connsiteY67" fmla="*/ 790574 h 1916430"/>
                        <a:gd name="connsiteX68" fmla="*/ 746126 w 1550670"/>
                        <a:gd name="connsiteY68" fmla="*/ 742950 h 1916430"/>
                        <a:gd name="connsiteX69" fmla="*/ 803276 w 1550670"/>
                        <a:gd name="connsiteY69" fmla="*/ 742950 h 1916430"/>
                        <a:gd name="connsiteX70" fmla="*/ 844551 w 1550670"/>
                        <a:gd name="connsiteY70" fmla="*/ 666750 h 1916430"/>
                        <a:gd name="connsiteX71" fmla="*/ 825501 w 1550670"/>
                        <a:gd name="connsiteY71" fmla="*/ 530226 h 1916430"/>
                        <a:gd name="connsiteX72" fmla="*/ 758826 w 1550670"/>
                        <a:gd name="connsiteY72" fmla="*/ 492126 h 1916430"/>
                        <a:gd name="connsiteX73" fmla="*/ 755651 w 1550670"/>
                        <a:gd name="connsiteY73" fmla="*/ 457200 h 1916430"/>
                        <a:gd name="connsiteX74" fmla="*/ 793751 w 1550670"/>
                        <a:gd name="connsiteY74" fmla="*/ 419100 h 1916430"/>
                        <a:gd name="connsiteX75" fmla="*/ 758826 w 1550670"/>
                        <a:gd name="connsiteY75" fmla="*/ 361950 h 1916430"/>
                        <a:gd name="connsiteX76" fmla="*/ 781051 w 1550670"/>
                        <a:gd name="connsiteY76" fmla="*/ 333374 h 1916430"/>
                        <a:gd name="connsiteX77" fmla="*/ 866776 w 1550670"/>
                        <a:gd name="connsiteY77" fmla="*/ 336550 h 1916430"/>
                        <a:gd name="connsiteX78" fmla="*/ 911226 w 1550670"/>
                        <a:gd name="connsiteY78" fmla="*/ 342900 h 1916430"/>
                        <a:gd name="connsiteX79" fmla="*/ 1041401 w 1550670"/>
                        <a:gd name="connsiteY79" fmla="*/ 215900 h 1916430"/>
                        <a:gd name="connsiteX80" fmla="*/ 1098551 w 1550670"/>
                        <a:gd name="connsiteY80" fmla="*/ 111126 h 1916430"/>
                        <a:gd name="connsiteX81" fmla="*/ 1095376 w 1550670"/>
                        <a:gd name="connsiteY81" fmla="*/ 44450 h 1916430"/>
                        <a:gd name="connsiteX82" fmla="*/ 1108076 w 1550670"/>
                        <a:gd name="connsiteY82" fmla="*/ 0 h 19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</a:cxnLst>
                      <a:rect l="l" t="t" r="r" b="b"/>
                      <a:pathLst>
                        <a:path w="1550670" h="1916430">
                          <a:moveTo>
                            <a:pt x="1108076" y="0"/>
                          </a:moveTo>
                          <a:lnTo>
                            <a:pt x="1199414" y="1602"/>
                          </a:lnTo>
                          <a:lnTo>
                            <a:pt x="1215390" y="49530"/>
                          </a:lnTo>
                          <a:lnTo>
                            <a:pt x="1253490" y="201930"/>
                          </a:lnTo>
                          <a:lnTo>
                            <a:pt x="1314450" y="270510"/>
                          </a:lnTo>
                          <a:lnTo>
                            <a:pt x="1375410" y="270510"/>
                          </a:lnTo>
                          <a:lnTo>
                            <a:pt x="1405890" y="240030"/>
                          </a:lnTo>
                          <a:lnTo>
                            <a:pt x="1550670" y="240030"/>
                          </a:lnTo>
                          <a:lnTo>
                            <a:pt x="1550670" y="285750"/>
                          </a:lnTo>
                          <a:lnTo>
                            <a:pt x="1466850" y="461010"/>
                          </a:lnTo>
                          <a:lnTo>
                            <a:pt x="1459230" y="499110"/>
                          </a:lnTo>
                          <a:lnTo>
                            <a:pt x="1468386" y="515132"/>
                          </a:lnTo>
                          <a:lnTo>
                            <a:pt x="1425574" y="635000"/>
                          </a:lnTo>
                          <a:lnTo>
                            <a:pt x="1397000" y="635000"/>
                          </a:lnTo>
                          <a:lnTo>
                            <a:pt x="1387474" y="727074"/>
                          </a:lnTo>
                          <a:lnTo>
                            <a:pt x="1406526" y="749298"/>
                          </a:lnTo>
                          <a:lnTo>
                            <a:pt x="1377950" y="793750"/>
                          </a:lnTo>
                          <a:lnTo>
                            <a:pt x="1454150" y="854074"/>
                          </a:lnTo>
                          <a:lnTo>
                            <a:pt x="1387474" y="920750"/>
                          </a:lnTo>
                          <a:lnTo>
                            <a:pt x="1387474" y="990602"/>
                          </a:lnTo>
                          <a:lnTo>
                            <a:pt x="1454150" y="1136650"/>
                          </a:lnTo>
                          <a:lnTo>
                            <a:pt x="1377950" y="1130298"/>
                          </a:lnTo>
                          <a:cubicBezTo>
                            <a:pt x="1379008" y="1168402"/>
                            <a:pt x="1380066" y="1206498"/>
                            <a:pt x="1381126" y="1244602"/>
                          </a:cubicBezTo>
                          <a:lnTo>
                            <a:pt x="1317626" y="1257298"/>
                          </a:lnTo>
                          <a:lnTo>
                            <a:pt x="1336674" y="1320802"/>
                          </a:lnTo>
                          <a:lnTo>
                            <a:pt x="1301750" y="1349374"/>
                          </a:lnTo>
                          <a:lnTo>
                            <a:pt x="1228726" y="1317626"/>
                          </a:lnTo>
                          <a:lnTo>
                            <a:pt x="1200150" y="1352550"/>
                          </a:lnTo>
                          <a:lnTo>
                            <a:pt x="1109622" y="1366034"/>
                          </a:lnTo>
                          <a:lnTo>
                            <a:pt x="1128714" y="1338262"/>
                          </a:lnTo>
                          <a:lnTo>
                            <a:pt x="1128714" y="1266826"/>
                          </a:lnTo>
                          <a:lnTo>
                            <a:pt x="1062039" y="1271586"/>
                          </a:lnTo>
                          <a:lnTo>
                            <a:pt x="1028701" y="1333498"/>
                          </a:lnTo>
                          <a:lnTo>
                            <a:pt x="895351" y="1290638"/>
                          </a:lnTo>
                          <a:lnTo>
                            <a:pt x="819151" y="1476374"/>
                          </a:lnTo>
                          <a:lnTo>
                            <a:pt x="723901" y="1547814"/>
                          </a:lnTo>
                          <a:lnTo>
                            <a:pt x="695326" y="1509714"/>
                          </a:lnTo>
                          <a:lnTo>
                            <a:pt x="652464" y="1504950"/>
                          </a:lnTo>
                          <a:lnTo>
                            <a:pt x="514351" y="1633538"/>
                          </a:lnTo>
                          <a:lnTo>
                            <a:pt x="528639" y="1704974"/>
                          </a:lnTo>
                          <a:lnTo>
                            <a:pt x="560071" y="1743390"/>
                          </a:lnTo>
                          <a:lnTo>
                            <a:pt x="560071" y="1817370"/>
                          </a:lnTo>
                          <a:lnTo>
                            <a:pt x="537211" y="1855470"/>
                          </a:lnTo>
                          <a:lnTo>
                            <a:pt x="438151" y="1916430"/>
                          </a:lnTo>
                          <a:lnTo>
                            <a:pt x="407671" y="1832610"/>
                          </a:lnTo>
                          <a:lnTo>
                            <a:pt x="369571" y="1741170"/>
                          </a:lnTo>
                          <a:lnTo>
                            <a:pt x="331471" y="1741170"/>
                          </a:lnTo>
                          <a:lnTo>
                            <a:pt x="273303" y="1857506"/>
                          </a:lnTo>
                          <a:lnTo>
                            <a:pt x="142875" y="1838326"/>
                          </a:lnTo>
                          <a:lnTo>
                            <a:pt x="31750" y="1879602"/>
                          </a:lnTo>
                          <a:lnTo>
                            <a:pt x="0" y="1838326"/>
                          </a:lnTo>
                          <a:lnTo>
                            <a:pt x="50800" y="1778002"/>
                          </a:lnTo>
                          <a:lnTo>
                            <a:pt x="63500" y="1717674"/>
                          </a:lnTo>
                          <a:lnTo>
                            <a:pt x="127000" y="1660526"/>
                          </a:lnTo>
                          <a:lnTo>
                            <a:pt x="171450" y="1590674"/>
                          </a:lnTo>
                          <a:lnTo>
                            <a:pt x="177800" y="1495426"/>
                          </a:lnTo>
                          <a:lnTo>
                            <a:pt x="279400" y="1409698"/>
                          </a:lnTo>
                          <a:lnTo>
                            <a:pt x="249888" y="1334490"/>
                          </a:lnTo>
                          <a:lnTo>
                            <a:pt x="254001" y="1333498"/>
                          </a:lnTo>
                          <a:lnTo>
                            <a:pt x="266701" y="1263650"/>
                          </a:lnTo>
                          <a:lnTo>
                            <a:pt x="346076" y="1162050"/>
                          </a:lnTo>
                          <a:lnTo>
                            <a:pt x="358776" y="1073150"/>
                          </a:lnTo>
                          <a:lnTo>
                            <a:pt x="358826" y="1072974"/>
                          </a:lnTo>
                          <a:lnTo>
                            <a:pt x="419101" y="1041402"/>
                          </a:lnTo>
                          <a:lnTo>
                            <a:pt x="479426" y="1041402"/>
                          </a:lnTo>
                          <a:lnTo>
                            <a:pt x="542926" y="971550"/>
                          </a:lnTo>
                          <a:lnTo>
                            <a:pt x="622301" y="965202"/>
                          </a:lnTo>
                          <a:lnTo>
                            <a:pt x="701676" y="790574"/>
                          </a:lnTo>
                          <a:lnTo>
                            <a:pt x="746126" y="742950"/>
                          </a:lnTo>
                          <a:lnTo>
                            <a:pt x="803276" y="742950"/>
                          </a:lnTo>
                          <a:lnTo>
                            <a:pt x="844551" y="666750"/>
                          </a:lnTo>
                          <a:lnTo>
                            <a:pt x="825501" y="530226"/>
                          </a:lnTo>
                          <a:lnTo>
                            <a:pt x="758826" y="492126"/>
                          </a:lnTo>
                          <a:lnTo>
                            <a:pt x="755651" y="457200"/>
                          </a:lnTo>
                          <a:lnTo>
                            <a:pt x="793751" y="419100"/>
                          </a:lnTo>
                          <a:lnTo>
                            <a:pt x="758826" y="361950"/>
                          </a:lnTo>
                          <a:lnTo>
                            <a:pt x="781051" y="333374"/>
                          </a:lnTo>
                          <a:lnTo>
                            <a:pt x="866776" y="336550"/>
                          </a:lnTo>
                          <a:lnTo>
                            <a:pt x="911226" y="342900"/>
                          </a:lnTo>
                          <a:lnTo>
                            <a:pt x="1041401" y="215900"/>
                          </a:lnTo>
                          <a:lnTo>
                            <a:pt x="1098551" y="111126"/>
                          </a:lnTo>
                          <a:lnTo>
                            <a:pt x="1095376" y="44450"/>
                          </a:lnTo>
                          <a:lnTo>
                            <a:pt x="1108076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9" name="フリーフォーム: 図形 768">
                      <a:extLst>
                        <a:ext uri="{FF2B5EF4-FFF2-40B4-BE49-F238E27FC236}">
                          <a16:creationId xmlns:a16="http://schemas.microsoft.com/office/drawing/2014/main" id="{90809800-81E8-4FBE-90F1-285C4D1A03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0738" y="34328100"/>
                      <a:ext cx="295274" cy="506340"/>
                    </a:xfrm>
                    <a:custGeom>
                      <a:avLst/>
                      <a:gdLst>
                        <a:gd name="connsiteX0" fmla="*/ 142874 w 295274"/>
                        <a:gd name="connsiteY0" fmla="*/ 0 h 506340"/>
                        <a:gd name="connsiteX1" fmla="*/ 147638 w 295274"/>
                        <a:gd name="connsiteY1" fmla="*/ 61912 h 506340"/>
                        <a:gd name="connsiteX2" fmla="*/ 295274 w 295274"/>
                        <a:gd name="connsiteY2" fmla="*/ 197644 h 506340"/>
                        <a:gd name="connsiteX3" fmla="*/ 269082 w 295274"/>
                        <a:gd name="connsiteY3" fmla="*/ 221456 h 506340"/>
                        <a:gd name="connsiteX4" fmla="*/ 264318 w 295274"/>
                        <a:gd name="connsiteY4" fmla="*/ 311944 h 506340"/>
                        <a:gd name="connsiteX5" fmla="*/ 285750 w 295274"/>
                        <a:gd name="connsiteY5" fmla="*/ 345280 h 506340"/>
                        <a:gd name="connsiteX6" fmla="*/ 278606 w 295274"/>
                        <a:gd name="connsiteY6" fmla="*/ 411956 h 506340"/>
                        <a:gd name="connsiteX7" fmla="*/ 192882 w 295274"/>
                        <a:gd name="connsiteY7" fmla="*/ 438148 h 506340"/>
                        <a:gd name="connsiteX8" fmla="*/ 153288 w 295274"/>
                        <a:gd name="connsiteY8" fmla="*/ 506340 h 506340"/>
                        <a:gd name="connsiteX9" fmla="*/ 149542 w 295274"/>
                        <a:gd name="connsiteY9" fmla="*/ 502920 h 506340"/>
                        <a:gd name="connsiteX10" fmla="*/ 65722 w 295274"/>
                        <a:gd name="connsiteY10" fmla="*/ 434340 h 506340"/>
                        <a:gd name="connsiteX11" fmla="*/ 1188 w 295274"/>
                        <a:gd name="connsiteY11" fmla="*/ 399920 h 506340"/>
                        <a:gd name="connsiteX12" fmla="*/ 0 w 295274"/>
                        <a:gd name="connsiteY12" fmla="*/ 330996 h 506340"/>
                        <a:gd name="connsiteX13" fmla="*/ 90486 w 295274"/>
                        <a:gd name="connsiteY13" fmla="*/ 257176 h 506340"/>
                        <a:gd name="connsiteX14" fmla="*/ 88106 w 295274"/>
                        <a:gd name="connsiteY14" fmla="*/ 140492 h 506340"/>
                        <a:gd name="connsiteX15" fmla="*/ 50006 w 295274"/>
                        <a:gd name="connsiteY15" fmla="*/ 104776 h 506340"/>
                        <a:gd name="connsiteX16" fmla="*/ 50006 w 295274"/>
                        <a:gd name="connsiteY16" fmla="*/ 45244 h 506340"/>
                        <a:gd name="connsiteX17" fmla="*/ 142874 w 295274"/>
                        <a:gd name="connsiteY17" fmla="*/ 0 h 5063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95274" h="506340">
                          <a:moveTo>
                            <a:pt x="142874" y="0"/>
                          </a:moveTo>
                          <a:lnTo>
                            <a:pt x="147638" y="61912"/>
                          </a:lnTo>
                          <a:lnTo>
                            <a:pt x="295274" y="197644"/>
                          </a:lnTo>
                          <a:lnTo>
                            <a:pt x="269082" y="221456"/>
                          </a:lnTo>
                          <a:lnTo>
                            <a:pt x="264318" y="311944"/>
                          </a:lnTo>
                          <a:lnTo>
                            <a:pt x="285750" y="345280"/>
                          </a:lnTo>
                          <a:lnTo>
                            <a:pt x="278606" y="411956"/>
                          </a:lnTo>
                          <a:lnTo>
                            <a:pt x="192882" y="438148"/>
                          </a:lnTo>
                          <a:lnTo>
                            <a:pt x="153288" y="506340"/>
                          </a:lnTo>
                          <a:lnTo>
                            <a:pt x="149542" y="502920"/>
                          </a:lnTo>
                          <a:lnTo>
                            <a:pt x="65722" y="434340"/>
                          </a:lnTo>
                          <a:lnTo>
                            <a:pt x="1188" y="399920"/>
                          </a:lnTo>
                          <a:lnTo>
                            <a:pt x="0" y="330996"/>
                          </a:lnTo>
                          <a:lnTo>
                            <a:pt x="90486" y="257176"/>
                          </a:lnTo>
                          <a:cubicBezTo>
                            <a:pt x="89694" y="218280"/>
                            <a:pt x="88900" y="179388"/>
                            <a:pt x="88106" y="140492"/>
                          </a:cubicBezTo>
                          <a:lnTo>
                            <a:pt x="50006" y="104776"/>
                          </a:lnTo>
                          <a:lnTo>
                            <a:pt x="50006" y="45244"/>
                          </a:lnTo>
                          <a:lnTo>
                            <a:pt x="142874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0" name="フリーフォーム: 図形 769">
                      <a:extLst>
                        <a:ext uri="{FF2B5EF4-FFF2-40B4-BE49-F238E27FC236}">
                          <a16:creationId xmlns:a16="http://schemas.microsoft.com/office/drawing/2014/main" id="{74495B3F-6721-477D-AD80-BA2CE2AB23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84026" y="34628136"/>
                      <a:ext cx="518224" cy="507684"/>
                    </a:xfrm>
                    <a:custGeom>
                      <a:avLst/>
                      <a:gdLst>
                        <a:gd name="connsiteX0" fmla="*/ 234854 w 518224"/>
                        <a:gd name="connsiteY0" fmla="*/ 0 h 507684"/>
                        <a:gd name="connsiteX1" fmla="*/ 282480 w 518224"/>
                        <a:gd name="connsiteY1" fmla="*/ 30960 h 507684"/>
                        <a:gd name="connsiteX2" fmla="*/ 410066 w 518224"/>
                        <a:gd name="connsiteY2" fmla="*/ 22100 h 507684"/>
                        <a:gd name="connsiteX3" fmla="*/ 410274 w 518224"/>
                        <a:gd name="connsiteY3" fmla="*/ 33340 h 507684"/>
                        <a:gd name="connsiteX4" fmla="*/ 442026 w 518224"/>
                        <a:gd name="connsiteY4" fmla="*/ 80964 h 507684"/>
                        <a:gd name="connsiteX5" fmla="*/ 488756 w 518224"/>
                        <a:gd name="connsiteY5" fmla="*/ 80964 h 507684"/>
                        <a:gd name="connsiteX6" fmla="*/ 518224 w 518224"/>
                        <a:gd name="connsiteY6" fmla="*/ 133352 h 507684"/>
                        <a:gd name="connsiteX7" fmla="*/ 446786 w 518224"/>
                        <a:gd name="connsiteY7" fmla="*/ 192884 h 507684"/>
                        <a:gd name="connsiteX8" fmla="*/ 413450 w 518224"/>
                        <a:gd name="connsiteY8" fmla="*/ 173832 h 507684"/>
                        <a:gd name="connsiteX9" fmla="*/ 368206 w 518224"/>
                        <a:gd name="connsiteY9" fmla="*/ 178596 h 507684"/>
                        <a:gd name="connsiteX10" fmla="*/ 363442 w 518224"/>
                        <a:gd name="connsiteY10" fmla="*/ 216696 h 507684"/>
                        <a:gd name="connsiteX11" fmla="*/ 282480 w 518224"/>
                        <a:gd name="connsiteY11" fmla="*/ 288132 h 507684"/>
                        <a:gd name="connsiteX12" fmla="*/ 282480 w 518224"/>
                        <a:gd name="connsiteY12" fmla="*/ 328616 h 507684"/>
                        <a:gd name="connsiteX13" fmla="*/ 446786 w 518224"/>
                        <a:gd name="connsiteY13" fmla="*/ 471488 h 507684"/>
                        <a:gd name="connsiteX14" fmla="*/ 440754 w 518224"/>
                        <a:gd name="connsiteY14" fmla="*/ 507684 h 507684"/>
                        <a:gd name="connsiteX15" fmla="*/ 301054 w 518224"/>
                        <a:gd name="connsiteY15" fmla="*/ 423864 h 507684"/>
                        <a:gd name="connsiteX16" fmla="*/ 255334 w 518224"/>
                        <a:gd name="connsiteY16" fmla="*/ 423864 h 507684"/>
                        <a:gd name="connsiteX17" fmla="*/ 224854 w 518224"/>
                        <a:gd name="connsiteY17" fmla="*/ 340044 h 507684"/>
                        <a:gd name="connsiteX18" fmla="*/ 171514 w 518224"/>
                        <a:gd name="connsiteY18" fmla="*/ 362904 h 507684"/>
                        <a:gd name="connsiteX19" fmla="*/ 0 w 518224"/>
                        <a:gd name="connsiteY19" fmla="*/ 206304 h 507684"/>
                        <a:gd name="connsiteX20" fmla="*/ 39594 w 518224"/>
                        <a:gd name="connsiteY20" fmla="*/ 138112 h 507684"/>
                        <a:gd name="connsiteX21" fmla="*/ 125318 w 518224"/>
                        <a:gd name="connsiteY21" fmla="*/ 111920 h 507684"/>
                        <a:gd name="connsiteX22" fmla="*/ 130248 w 518224"/>
                        <a:gd name="connsiteY22" fmla="*/ 65900 h 507684"/>
                        <a:gd name="connsiteX23" fmla="*/ 189612 w 518224"/>
                        <a:gd name="connsiteY23" fmla="*/ 64296 h 507684"/>
                        <a:gd name="connsiteX24" fmla="*/ 234854 w 518224"/>
                        <a:gd name="connsiteY24" fmla="*/ 0 h 507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518224" h="507684">
                          <a:moveTo>
                            <a:pt x="234854" y="0"/>
                          </a:moveTo>
                          <a:lnTo>
                            <a:pt x="282480" y="30960"/>
                          </a:lnTo>
                          <a:lnTo>
                            <a:pt x="410066" y="22100"/>
                          </a:lnTo>
                          <a:lnTo>
                            <a:pt x="410274" y="33340"/>
                          </a:lnTo>
                          <a:lnTo>
                            <a:pt x="442026" y="80964"/>
                          </a:lnTo>
                          <a:lnTo>
                            <a:pt x="488756" y="80964"/>
                          </a:lnTo>
                          <a:lnTo>
                            <a:pt x="518224" y="133352"/>
                          </a:lnTo>
                          <a:lnTo>
                            <a:pt x="446786" y="192884"/>
                          </a:lnTo>
                          <a:lnTo>
                            <a:pt x="413450" y="173832"/>
                          </a:lnTo>
                          <a:lnTo>
                            <a:pt x="368206" y="178596"/>
                          </a:lnTo>
                          <a:lnTo>
                            <a:pt x="363442" y="216696"/>
                          </a:lnTo>
                          <a:lnTo>
                            <a:pt x="282480" y="288132"/>
                          </a:lnTo>
                          <a:lnTo>
                            <a:pt x="282480" y="328616"/>
                          </a:lnTo>
                          <a:lnTo>
                            <a:pt x="446786" y="471488"/>
                          </a:lnTo>
                          <a:lnTo>
                            <a:pt x="440754" y="507684"/>
                          </a:lnTo>
                          <a:lnTo>
                            <a:pt x="301054" y="423864"/>
                          </a:lnTo>
                          <a:lnTo>
                            <a:pt x="255334" y="423864"/>
                          </a:lnTo>
                          <a:lnTo>
                            <a:pt x="224854" y="340044"/>
                          </a:lnTo>
                          <a:lnTo>
                            <a:pt x="171514" y="362904"/>
                          </a:lnTo>
                          <a:lnTo>
                            <a:pt x="0" y="206304"/>
                          </a:lnTo>
                          <a:lnTo>
                            <a:pt x="39594" y="138112"/>
                          </a:lnTo>
                          <a:lnTo>
                            <a:pt x="125318" y="111920"/>
                          </a:lnTo>
                          <a:lnTo>
                            <a:pt x="130248" y="65900"/>
                          </a:lnTo>
                          <a:lnTo>
                            <a:pt x="189612" y="64296"/>
                          </a:lnTo>
                          <a:lnTo>
                            <a:pt x="234854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1" name="フリーフォーム: 図形 770">
                      <a:extLst>
                        <a:ext uri="{FF2B5EF4-FFF2-40B4-BE49-F238E27FC236}">
                          <a16:creationId xmlns:a16="http://schemas.microsoft.com/office/drawing/2014/main" id="{9DEF14B8-0DAC-4E99-84A1-F689DE2605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11614" y="33414482"/>
                      <a:ext cx="1182478" cy="1375582"/>
                    </a:xfrm>
                    <a:custGeom>
                      <a:avLst/>
                      <a:gdLst>
                        <a:gd name="connsiteX0" fmla="*/ 396822 w 1182478"/>
                        <a:gd name="connsiteY0" fmla="*/ 0 h 1375582"/>
                        <a:gd name="connsiteX1" fmla="*/ 418146 w 1182478"/>
                        <a:gd name="connsiteY1" fmla="*/ 37318 h 1375582"/>
                        <a:gd name="connsiteX2" fmla="*/ 433386 w 1182478"/>
                        <a:gd name="connsiteY2" fmla="*/ 105898 h 1375582"/>
                        <a:gd name="connsiteX3" fmla="*/ 540066 w 1182478"/>
                        <a:gd name="connsiteY3" fmla="*/ 204958 h 1375582"/>
                        <a:gd name="connsiteX4" fmla="*/ 738382 w 1182478"/>
                        <a:gd name="connsiteY4" fmla="*/ 204958 h 1375582"/>
                        <a:gd name="connsiteX5" fmla="*/ 763586 w 1182478"/>
                        <a:gd name="connsiteY5" fmla="*/ 259566 h 1375582"/>
                        <a:gd name="connsiteX6" fmla="*/ 725486 w 1182478"/>
                        <a:gd name="connsiteY6" fmla="*/ 332594 h 1375582"/>
                        <a:gd name="connsiteX7" fmla="*/ 776286 w 1182478"/>
                        <a:gd name="connsiteY7" fmla="*/ 411966 h 1375582"/>
                        <a:gd name="connsiteX8" fmla="*/ 754062 w 1182478"/>
                        <a:gd name="connsiteY8" fmla="*/ 456418 h 1375582"/>
                        <a:gd name="connsiteX9" fmla="*/ 849310 w 1182478"/>
                        <a:gd name="connsiteY9" fmla="*/ 523094 h 1375582"/>
                        <a:gd name="connsiteX10" fmla="*/ 890586 w 1182478"/>
                        <a:gd name="connsiteY10" fmla="*/ 497694 h 1375582"/>
                        <a:gd name="connsiteX11" fmla="*/ 925510 w 1182478"/>
                        <a:gd name="connsiteY11" fmla="*/ 504042 h 1375582"/>
                        <a:gd name="connsiteX12" fmla="*/ 922338 w 1182478"/>
                        <a:gd name="connsiteY12" fmla="*/ 564366 h 1375582"/>
                        <a:gd name="connsiteX13" fmla="*/ 954086 w 1182478"/>
                        <a:gd name="connsiteY13" fmla="*/ 618342 h 1375582"/>
                        <a:gd name="connsiteX14" fmla="*/ 966786 w 1182478"/>
                        <a:gd name="connsiteY14" fmla="*/ 704070 h 1375582"/>
                        <a:gd name="connsiteX15" fmla="*/ 979486 w 1182478"/>
                        <a:gd name="connsiteY15" fmla="*/ 910442 h 1375582"/>
                        <a:gd name="connsiteX16" fmla="*/ 1023938 w 1182478"/>
                        <a:gd name="connsiteY16" fmla="*/ 1005694 h 1375582"/>
                        <a:gd name="connsiteX17" fmla="*/ 1081086 w 1182478"/>
                        <a:gd name="connsiteY17" fmla="*/ 1012042 h 1375582"/>
                        <a:gd name="connsiteX18" fmla="*/ 1106486 w 1182478"/>
                        <a:gd name="connsiteY18" fmla="*/ 1081894 h 1375582"/>
                        <a:gd name="connsiteX19" fmla="*/ 1135062 w 1182478"/>
                        <a:gd name="connsiteY19" fmla="*/ 1094594 h 1375582"/>
                        <a:gd name="connsiteX20" fmla="*/ 1179510 w 1182478"/>
                        <a:gd name="connsiteY20" fmla="*/ 1075542 h 1375582"/>
                        <a:gd name="connsiteX21" fmla="*/ 1182478 w 1182478"/>
                        <a:gd name="connsiteY21" fmla="*/ 1235754 h 1375582"/>
                        <a:gd name="connsiteX22" fmla="*/ 1054892 w 1182478"/>
                        <a:gd name="connsiteY22" fmla="*/ 1244614 h 1375582"/>
                        <a:gd name="connsiteX23" fmla="*/ 1007266 w 1182478"/>
                        <a:gd name="connsiteY23" fmla="*/ 1213654 h 1375582"/>
                        <a:gd name="connsiteX24" fmla="*/ 962024 w 1182478"/>
                        <a:gd name="connsiteY24" fmla="*/ 1277950 h 1375582"/>
                        <a:gd name="connsiteX25" fmla="*/ 902660 w 1182478"/>
                        <a:gd name="connsiteY25" fmla="*/ 1279554 h 1375582"/>
                        <a:gd name="connsiteX26" fmla="*/ 904874 w 1182478"/>
                        <a:gd name="connsiteY26" fmla="*/ 1258898 h 1375582"/>
                        <a:gd name="connsiteX27" fmla="*/ 883442 w 1182478"/>
                        <a:gd name="connsiteY27" fmla="*/ 1225562 h 1375582"/>
                        <a:gd name="connsiteX28" fmla="*/ 888206 w 1182478"/>
                        <a:gd name="connsiteY28" fmla="*/ 1135074 h 1375582"/>
                        <a:gd name="connsiteX29" fmla="*/ 914398 w 1182478"/>
                        <a:gd name="connsiteY29" fmla="*/ 1111262 h 1375582"/>
                        <a:gd name="connsiteX30" fmla="*/ 766762 w 1182478"/>
                        <a:gd name="connsiteY30" fmla="*/ 975530 h 1375582"/>
                        <a:gd name="connsiteX31" fmla="*/ 761998 w 1182478"/>
                        <a:gd name="connsiteY31" fmla="*/ 913618 h 1375582"/>
                        <a:gd name="connsiteX32" fmla="*/ 669130 w 1182478"/>
                        <a:gd name="connsiteY32" fmla="*/ 958862 h 1375582"/>
                        <a:gd name="connsiteX33" fmla="*/ 669130 w 1182478"/>
                        <a:gd name="connsiteY33" fmla="*/ 1018394 h 1375582"/>
                        <a:gd name="connsiteX34" fmla="*/ 707230 w 1182478"/>
                        <a:gd name="connsiteY34" fmla="*/ 1054110 h 1375582"/>
                        <a:gd name="connsiteX35" fmla="*/ 709610 w 1182478"/>
                        <a:gd name="connsiteY35" fmla="*/ 1170794 h 1375582"/>
                        <a:gd name="connsiteX36" fmla="*/ 619124 w 1182478"/>
                        <a:gd name="connsiteY36" fmla="*/ 1244614 h 1375582"/>
                        <a:gd name="connsiteX37" fmla="*/ 620312 w 1182478"/>
                        <a:gd name="connsiteY37" fmla="*/ 1313538 h 1375582"/>
                        <a:gd name="connsiteX38" fmla="*/ 601314 w 1182478"/>
                        <a:gd name="connsiteY38" fmla="*/ 1303406 h 1375582"/>
                        <a:gd name="connsiteX39" fmla="*/ 538162 w 1182478"/>
                        <a:gd name="connsiteY39" fmla="*/ 1375582 h 1375582"/>
                        <a:gd name="connsiteX40" fmla="*/ 452438 w 1182478"/>
                        <a:gd name="connsiteY40" fmla="*/ 1356530 h 1375582"/>
                        <a:gd name="connsiteX41" fmla="*/ 536398 w 1182478"/>
                        <a:gd name="connsiteY41" fmla="*/ 1243366 h 1375582"/>
                        <a:gd name="connsiteX42" fmla="*/ 433386 w 1182478"/>
                        <a:gd name="connsiteY42" fmla="*/ 1111738 h 1375582"/>
                        <a:gd name="connsiteX43" fmla="*/ 395286 w 1182478"/>
                        <a:gd name="connsiteY43" fmla="*/ 1134598 h 1375582"/>
                        <a:gd name="connsiteX44" fmla="*/ 326706 w 1182478"/>
                        <a:gd name="connsiteY44" fmla="*/ 1104118 h 1375582"/>
                        <a:gd name="connsiteX45" fmla="*/ 212406 w 1182478"/>
                        <a:gd name="connsiteY45" fmla="*/ 1142218 h 1375582"/>
                        <a:gd name="connsiteX46" fmla="*/ 59325 w 1182478"/>
                        <a:gd name="connsiteY46" fmla="*/ 1197886 h 1375582"/>
                        <a:gd name="connsiteX47" fmla="*/ 76198 w 1182478"/>
                        <a:gd name="connsiteY47" fmla="*/ 1075542 h 1375582"/>
                        <a:gd name="connsiteX48" fmla="*/ 0 w 1182478"/>
                        <a:gd name="connsiteY48" fmla="*/ 1051730 h 1375582"/>
                        <a:gd name="connsiteX49" fmla="*/ 28575 w 1182478"/>
                        <a:gd name="connsiteY49" fmla="*/ 937430 h 1375582"/>
                        <a:gd name="connsiteX50" fmla="*/ 4762 w 1182478"/>
                        <a:gd name="connsiteY50" fmla="*/ 899330 h 1375582"/>
                        <a:gd name="connsiteX51" fmla="*/ 38058 w 1182478"/>
                        <a:gd name="connsiteY51" fmla="*/ 850902 h 1375582"/>
                        <a:gd name="connsiteX52" fmla="*/ 128586 w 1182478"/>
                        <a:gd name="connsiteY52" fmla="*/ 837418 h 1375582"/>
                        <a:gd name="connsiteX53" fmla="*/ 157162 w 1182478"/>
                        <a:gd name="connsiteY53" fmla="*/ 802494 h 1375582"/>
                        <a:gd name="connsiteX54" fmla="*/ 230186 w 1182478"/>
                        <a:gd name="connsiteY54" fmla="*/ 834242 h 1375582"/>
                        <a:gd name="connsiteX55" fmla="*/ 265110 w 1182478"/>
                        <a:gd name="connsiteY55" fmla="*/ 805670 h 1375582"/>
                        <a:gd name="connsiteX56" fmla="*/ 246062 w 1182478"/>
                        <a:gd name="connsiteY56" fmla="*/ 742166 h 1375582"/>
                        <a:gd name="connsiteX57" fmla="*/ 309562 w 1182478"/>
                        <a:gd name="connsiteY57" fmla="*/ 729470 h 1375582"/>
                        <a:gd name="connsiteX58" fmla="*/ 306386 w 1182478"/>
                        <a:gd name="connsiteY58" fmla="*/ 615166 h 1375582"/>
                        <a:gd name="connsiteX59" fmla="*/ 382586 w 1182478"/>
                        <a:gd name="connsiteY59" fmla="*/ 621518 h 1375582"/>
                        <a:gd name="connsiteX60" fmla="*/ 315910 w 1182478"/>
                        <a:gd name="connsiteY60" fmla="*/ 475470 h 1375582"/>
                        <a:gd name="connsiteX61" fmla="*/ 315910 w 1182478"/>
                        <a:gd name="connsiteY61" fmla="*/ 405618 h 1375582"/>
                        <a:gd name="connsiteX62" fmla="*/ 382586 w 1182478"/>
                        <a:gd name="connsiteY62" fmla="*/ 338942 h 1375582"/>
                        <a:gd name="connsiteX63" fmla="*/ 306386 w 1182478"/>
                        <a:gd name="connsiteY63" fmla="*/ 278618 h 1375582"/>
                        <a:gd name="connsiteX64" fmla="*/ 334962 w 1182478"/>
                        <a:gd name="connsiteY64" fmla="*/ 234166 h 1375582"/>
                        <a:gd name="connsiteX65" fmla="*/ 315910 w 1182478"/>
                        <a:gd name="connsiteY65" fmla="*/ 211942 h 1375582"/>
                        <a:gd name="connsiteX66" fmla="*/ 325436 w 1182478"/>
                        <a:gd name="connsiteY66" fmla="*/ 119868 h 1375582"/>
                        <a:gd name="connsiteX67" fmla="*/ 354010 w 1182478"/>
                        <a:gd name="connsiteY67" fmla="*/ 119868 h 1375582"/>
                        <a:gd name="connsiteX68" fmla="*/ 396822 w 1182478"/>
                        <a:gd name="connsiteY68" fmla="*/ 0 h 13755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</a:cxnLst>
                      <a:rect l="l" t="t" r="r" b="b"/>
                      <a:pathLst>
                        <a:path w="1182478" h="1375582">
                          <a:moveTo>
                            <a:pt x="396822" y="0"/>
                          </a:moveTo>
                          <a:lnTo>
                            <a:pt x="418146" y="37318"/>
                          </a:lnTo>
                          <a:lnTo>
                            <a:pt x="433386" y="105898"/>
                          </a:lnTo>
                          <a:lnTo>
                            <a:pt x="540066" y="204958"/>
                          </a:lnTo>
                          <a:lnTo>
                            <a:pt x="738382" y="204958"/>
                          </a:lnTo>
                          <a:lnTo>
                            <a:pt x="763586" y="259566"/>
                          </a:lnTo>
                          <a:lnTo>
                            <a:pt x="725486" y="332594"/>
                          </a:lnTo>
                          <a:lnTo>
                            <a:pt x="776286" y="411966"/>
                          </a:lnTo>
                          <a:lnTo>
                            <a:pt x="754062" y="456418"/>
                          </a:lnTo>
                          <a:lnTo>
                            <a:pt x="849310" y="523094"/>
                          </a:lnTo>
                          <a:lnTo>
                            <a:pt x="890586" y="497694"/>
                          </a:lnTo>
                          <a:lnTo>
                            <a:pt x="925510" y="504042"/>
                          </a:lnTo>
                          <a:lnTo>
                            <a:pt x="922338" y="564366"/>
                          </a:lnTo>
                          <a:lnTo>
                            <a:pt x="954086" y="618342"/>
                          </a:lnTo>
                          <a:lnTo>
                            <a:pt x="966786" y="704070"/>
                          </a:lnTo>
                          <a:lnTo>
                            <a:pt x="979486" y="910442"/>
                          </a:lnTo>
                          <a:lnTo>
                            <a:pt x="1023938" y="1005694"/>
                          </a:lnTo>
                          <a:lnTo>
                            <a:pt x="1081086" y="1012042"/>
                          </a:lnTo>
                          <a:lnTo>
                            <a:pt x="1106486" y="1081894"/>
                          </a:lnTo>
                          <a:lnTo>
                            <a:pt x="1135062" y="1094594"/>
                          </a:lnTo>
                          <a:lnTo>
                            <a:pt x="1179510" y="1075542"/>
                          </a:lnTo>
                          <a:lnTo>
                            <a:pt x="1182478" y="1235754"/>
                          </a:lnTo>
                          <a:lnTo>
                            <a:pt x="1054892" y="1244614"/>
                          </a:lnTo>
                          <a:lnTo>
                            <a:pt x="1007266" y="1213654"/>
                          </a:lnTo>
                          <a:lnTo>
                            <a:pt x="962024" y="1277950"/>
                          </a:lnTo>
                          <a:lnTo>
                            <a:pt x="902660" y="1279554"/>
                          </a:lnTo>
                          <a:lnTo>
                            <a:pt x="904874" y="1258898"/>
                          </a:lnTo>
                          <a:lnTo>
                            <a:pt x="883442" y="1225562"/>
                          </a:lnTo>
                          <a:lnTo>
                            <a:pt x="888206" y="1135074"/>
                          </a:lnTo>
                          <a:lnTo>
                            <a:pt x="914398" y="1111262"/>
                          </a:lnTo>
                          <a:lnTo>
                            <a:pt x="766762" y="975530"/>
                          </a:lnTo>
                          <a:lnTo>
                            <a:pt x="761998" y="913618"/>
                          </a:lnTo>
                          <a:lnTo>
                            <a:pt x="669130" y="958862"/>
                          </a:lnTo>
                          <a:lnTo>
                            <a:pt x="669130" y="1018394"/>
                          </a:lnTo>
                          <a:lnTo>
                            <a:pt x="707230" y="1054110"/>
                          </a:lnTo>
                          <a:cubicBezTo>
                            <a:pt x="708024" y="1093006"/>
                            <a:pt x="708818" y="1131898"/>
                            <a:pt x="709610" y="1170794"/>
                          </a:cubicBezTo>
                          <a:lnTo>
                            <a:pt x="619124" y="1244614"/>
                          </a:lnTo>
                          <a:lnTo>
                            <a:pt x="620312" y="1313538"/>
                          </a:lnTo>
                          <a:lnTo>
                            <a:pt x="601314" y="1303406"/>
                          </a:lnTo>
                          <a:lnTo>
                            <a:pt x="538162" y="1375582"/>
                          </a:lnTo>
                          <a:lnTo>
                            <a:pt x="452438" y="1356530"/>
                          </a:lnTo>
                          <a:lnTo>
                            <a:pt x="536398" y="1243366"/>
                          </a:lnTo>
                          <a:lnTo>
                            <a:pt x="433386" y="1111738"/>
                          </a:lnTo>
                          <a:lnTo>
                            <a:pt x="395286" y="1134598"/>
                          </a:lnTo>
                          <a:lnTo>
                            <a:pt x="326706" y="1104118"/>
                          </a:lnTo>
                          <a:lnTo>
                            <a:pt x="212406" y="1142218"/>
                          </a:lnTo>
                          <a:lnTo>
                            <a:pt x="59325" y="1197886"/>
                          </a:lnTo>
                          <a:lnTo>
                            <a:pt x="76198" y="1075542"/>
                          </a:lnTo>
                          <a:lnTo>
                            <a:pt x="0" y="1051730"/>
                          </a:lnTo>
                          <a:lnTo>
                            <a:pt x="28575" y="937430"/>
                          </a:lnTo>
                          <a:lnTo>
                            <a:pt x="4762" y="899330"/>
                          </a:lnTo>
                          <a:lnTo>
                            <a:pt x="38058" y="850902"/>
                          </a:lnTo>
                          <a:lnTo>
                            <a:pt x="128586" y="837418"/>
                          </a:lnTo>
                          <a:lnTo>
                            <a:pt x="157162" y="802494"/>
                          </a:lnTo>
                          <a:lnTo>
                            <a:pt x="230186" y="834242"/>
                          </a:lnTo>
                          <a:lnTo>
                            <a:pt x="265110" y="805670"/>
                          </a:lnTo>
                          <a:lnTo>
                            <a:pt x="246062" y="742166"/>
                          </a:lnTo>
                          <a:lnTo>
                            <a:pt x="309562" y="729470"/>
                          </a:lnTo>
                          <a:cubicBezTo>
                            <a:pt x="308502" y="691366"/>
                            <a:pt x="307444" y="653270"/>
                            <a:pt x="306386" y="615166"/>
                          </a:cubicBezTo>
                          <a:lnTo>
                            <a:pt x="382586" y="621518"/>
                          </a:lnTo>
                          <a:lnTo>
                            <a:pt x="315910" y="475470"/>
                          </a:lnTo>
                          <a:lnTo>
                            <a:pt x="315910" y="405618"/>
                          </a:lnTo>
                          <a:lnTo>
                            <a:pt x="382586" y="338942"/>
                          </a:lnTo>
                          <a:lnTo>
                            <a:pt x="306386" y="278618"/>
                          </a:lnTo>
                          <a:lnTo>
                            <a:pt x="334962" y="234166"/>
                          </a:lnTo>
                          <a:lnTo>
                            <a:pt x="315910" y="211942"/>
                          </a:lnTo>
                          <a:lnTo>
                            <a:pt x="325436" y="119868"/>
                          </a:lnTo>
                          <a:lnTo>
                            <a:pt x="354010" y="119868"/>
                          </a:lnTo>
                          <a:lnTo>
                            <a:pt x="39682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2" name="フリーフォーム: 図形 771">
                      <a:extLst>
                        <a:ext uri="{FF2B5EF4-FFF2-40B4-BE49-F238E27FC236}">
                          <a16:creationId xmlns:a16="http://schemas.microsoft.com/office/drawing/2014/main" id="{EAB2A9A5-823D-473D-BF5F-67C0AD6783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766506" y="34761488"/>
                      <a:ext cx="245270" cy="381952"/>
                    </a:xfrm>
                    <a:custGeom>
                      <a:avLst/>
                      <a:gdLst>
                        <a:gd name="connsiteX0" fmla="*/ 235744 w 245270"/>
                        <a:gd name="connsiteY0" fmla="*/ 0 h 381952"/>
                        <a:gd name="connsiteX1" fmla="*/ 245270 w 245270"/>
                        <a:gd name="connsiteY1" fmla="*/ 240504 h 381952"/>
                        <a:gd name="connsiteX2" fmla="*/ 230022 w 245270"/>
                        <a:gd name="connsiteY2" fmla="*/ 355708 h 381952"/>
                        <a:gd name="connsiteX3" fmla="*/ 170974 w 245270"/>
                        <a:gd name="connsiteY3" fmla="*/ 381952 h 381952"/>
                        <a:gd name="connsiteX4" fmla="*/ 158274 w 245270"/>
                        <a:gd name="connsiteY4" fmla="*/ 374332 h 381952"/>
                        <a:gd name="connsiteX5" fmla="*/ 164306 w 245270"/>
                        <a:gd name="connsiteY5" fmla="*/ 338136 h 381952"/>
                        <a:gd name="connsiteX6" fmla="*/ 0 w 245270"/>
                        <a:gd name="connsiteY6" fmla="*/ 195264 h 381952"/>
                        <a:gd name="connsiteX7" fmla="*/ 0 w 245270"/>
                        <a:gd name="connsiteY7" fmla="*/ 154780 h 381952"/>
                        <a:gd name="connsiteX8" fmla="*/ 80962 w 245270"/>
                        <a:gd name="connsiteY8" fmla="*/ 83344 h 381952"/>
                        <a:gd name="connsiteX9" fmla="*/ 85726 w 245270"/>
                        <a:gd name="connsiteY9" fmla="*/ 45244 h 381952"/>
                        <a:gd name="connsiteX10" fmla="*/ 130970 w 245270"/>
                        <a:gd name="connsiteY10" fmla="*/ 40480 h 381952"/>
                        <a:gd name="connsiteX11" fmla="*/ 164306 w 245270"/>
                        <a:gd name="connsiteY11" fmla="*/ 59532 h 381952"/>
                        <a:gd name="connsiteX12" fmla="*/ 235744 w 245270"/>
                        <a:gd name="connsiteY12" fmla="*/ 0 h 3819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45270" h="381952">
                          <a:moveTo>
                            <a:pt x="235744" y="0"/>
                          </a:moveTo>
                          <a:lnTo>
                            <a:pt x="245270" y="240504"/>
                          </a:lnTo>
                          <a:lnTo>
                            <a:pt x="230022" y="355708"/>
                          </a:lnTo>
                          <a:lnTo>
                            <a:pt x="170974" y="381952"/>
                          </a:lnTo>
                          <a:lnTo>
                            <a:pt x="158274" y="374332"/>
                          </a:lnTo>
                          <a:lnTo>
                            <a:pt x="164306" y="338136"/>
                          </a:lnTo>
                          <a:lnTo>
                            <a:pt x="0" y="195264"/>
                          </a:lnTo>
                          <a:lnTo>
                            <a:pt x="0" y="154780"/>
                          </a:lnTo>
                          <a:lnTo>
                            <a:pt x="80962" y="83344"/>
                          </a:lnTo>
                          <a:lnTo>
                            <a:pt x="85726" y="45244"/>
                          </a:lnTo>
                          <a:lnTo>
                            <a:pt x="130970" y="40480"/>
                          </a:lnTo>
                          <a:lnTo>
                            <a:pt x="164306" y="59532"/>
                          </a:lnTo>
                          <a:lnTo>
                            <a:pt x="235744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3" name="フリーフォーム: 図形 772">
                      <a:extLst>
                        <a:ext uri="{FF2B5EF4-FFF2-40B4-BE49-F238E27FC236}">
                          <a16:creationId xmlns:a16="http://schemas.microsoft.com/office/drawing/2014/main" id="{71CD8CE5-2F4B-4B7D-82A0-AEBD1FC633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96528" y="34906744"/>
                      <a:ext cx="220036" cy="376628"/>
                    </a:xfrm>
                    <a:custGeom>
                      <a:avLst/>
                      <a:gdLst>
                        <a:gd name="connsiteX0" fmla="*/ 96210 w 220036"/>
                        <a:gd name="connsiteY0" fmla="*/ 0 h 376628"/>
                        <a:gd name="connsiteX1" fmla="*/ 139072 w 220036"/>
                        <a:gd name="connsiteY1" fmla="*/ 35720 h 376628"/>
                        <a:gd name="connsiteX2" fmla="*/ 150978 w 220036"/>
                        <a:gd name="connsiteY2" fmla="*/ 128588 h 376628"/>
                        <a:gd name="connsiteX3" fmla="*/ 110496 w 220036"/>
                        <a:gd name="connsiteY3" fmla="*/ 164304 h 376628"/>
                        <a:gd name="connsiteX4" fmla="*/ 117640 w 220036"/>
                        <a:gd name="connsiteY4" fmla="*/ 202408 h 376628"/>
                        <a:gd name="connsiteX5" fmla="*/ 203366 w 220036"/>
                        <a:gd name="connsiteY5" fmla="*/ 302420 h 376628"/>
                        <a:gd name="connsiteX6" fmla="*/ 220036 w 220036"/>
                        <a:gd name="connsiteY6" fmla="*/ 352424 h 376628"/>
                        <a:gd name="connsiteX7" fmla="*/ 215426 w 220036"/>
                        <a:gd name="connsiteY7" fmla="*/ 376628 h 376628"/>
                        <a:gd name="connsiteX8" fmla="*/ 215272 w 220036"/>
                        <a:gd name="connsiteY8" fmla="*/ 376236 h 376628"/>
                        <a:gd name="connsiteX9" fmla="*/ 167464 w 220036"/>
                        <a:gd name="connsiteY9" fmla="*/ 367084 h 376628"/>
                        <a:gd name="connsiteX10" fmla="*/ 169552 w 220036"/>
                        <a:gd name="connsiteY10" fmla="*/ 335756 h 376628"/>
                        <a:gd name="connsiteX11" fmla="*/ 9532 w 220036"/>
                        <a:gd name="connsiteY11" fmla="*/ 206216 h 376628"/>
                        <a:gd name="connsiteX12" fmla="*/ 0 w 220036"/>
                        <a:gd name="connsiteY12" fmla="*/ 210452 h 376628"/>
                        <a:gd name="connsiteX13" fmla="*/ 15248 w 220036"/>
                        <a:gd name="connsiteY13" fmla="*/ 95248 h 376628"/>
                        <a:gd name="connsiteX14" fmla="*/ 11714 w 220036"/>
                        <a:gd name="connsiteY14" fmla="*/ 6036 h 376628"/>
                        <a:gd name="connsiteX15" fmla="*/ 96210 w 220036"/>
                        <a:gd name="connsiteY15" fmla="*/ 0 h 376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20036" h="376628">
                          <a:moveTo>
                            <a:pt x="96210" y="0"/>
                          </a:moveTo>
                          <a:lnTo>
                            <a:pt x="139072" y="35720"/>
                          </a:lnTo>
                          <a:lnTo>
                            <a:pt x="150978" y="128588"/>
                          </a:lnTo>
                          <a:lnTo>
                            <a:pt x="110496" y="164304"/>
                          </a:lnTo>
                          <a:lnTo>
                            <a:pt x="117640" y="202408"/>
                          </a:lnTo>
                          <a:lnTo>
                            <a:pt x="203366" y="302420"/>
                          </a:lnTo>
                          <a:lnTo>
                            <a:pt x="220036" y="352424"/>
                          </a:lnTo>
                          <a:lnTo>
                            <a:pt x="215426" y="376628"/>
                          </a:lnTo>
                          <a:lnTo>
                            <a:pt x="215272" y="376236"/>
                          </a:lnTo>
                          <a:lnTo>
                            <a:pt x="167464" y="367084"/>
                          </a:lnTo>
                          <a:lnTo>
                            <a:pt x="169552" y="335756"/>
                          </a:lnTo>
                          <a:lnTo>
                            <a:pt x="9532" y="206216"/>
                          </a:lnTo>
                          <a:lnTo>
                            <a:pt x="0" y="210452"/>
                          </a:lnTo>
                          <a:lnTo>
                            <a:pt x="15248" y="95248"/>
                          </a:lnTo>
                          <a:lnTo>
                            <a:pt x="11714" y="6036"/>
                          </a:lnTo>
                          <a:lnTo>
                            <a:pt x="96210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4" name="フリーフォーム: 図形 773">
                      <a:extLst>
                        <a:ext uri="{FF2B5EF4-FFF2-40B4-BE49-F238E27FC236}">
                          <a16:creationId xmlns:a16="http://schemas.microsoft.com/office/drawing/2014/main" id="{0C0F8463-598A-4DD5-B388-A8710E74CE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72782" y="34559876"/>
                      <a:ext cx="450674" cy="815912"/>
                    </a:xfrm>
                    <a:custGeom>
                      <a:avLst/>
                      <a:gdLst>
                        <a:gd name="connsiteX0" fmla="*/ 159642 w 450674"/>
                        <a:gd name="connsiteY0" fmla="*/ 0 h 815912"/>
                        <a:gd name="connsiteX1" fmla="*/ 245370 w 450674"/>
                        <a:gd name="connsiteY1" fmla="*/ 25400 h 815912"/>
                        <a:gd name="connsiteX2" fmla="*/ 324742 w 450674"/>
                        <a:gd name="connsiteY2" fmla="*/ 117476 h 815912"/>
                        <a:gd name="connsiteX3" fmla="*/ 442218 w 450674"/>
                        <a:gd name="connsiteY3" fmla="*/ 133348 h 815912"/>
                        <a:gd name="connsiteX4" fmla="*/ 450674 w 450674"/>
                        <a:gd name="connsiteY4" fmla="*/ 266508 h 815912"/>
                        <a:gd name="connsiteX5" fmla="*/ 421898 w 450674"/>
                        <a:gd name="connsiteY5" fmla="*/ 316864 h 815912"/>
                        <a:gd name="connsiteX6" fmla="*/ 246638 w 450674"/>
                        <a:gd name="connsiteY6" fmla="*/ 370204 h 815912"/>
                        <a:gd name="connsiteX7" fmla="*/ 277118 w 450674"/>
                        <a:gd name="connsiteY7" fmla="*/ 659764 h 815912"/>
                        <a:gd name="connsiteX8" fmla="*/ 299978 w 450674"/>
                        <a:gd name="connsiteY8" fmla="*/ 728344 h 815912"/>
                        <a:gd name="connsiteX9" fmla="*/ 299978 w 450674"/>
                        <a:gd name="connsiteY9" fmla="*/ 804544 h 815912"/>
                        <a:gd name="connsiteX10" fmla="*/ 282930 w 450674"/>
                        <a:gd name="connsiteY10" fmla="*/ 815912 h 815912"/>
                        <a:gd name="connsiteX11" fmla="*/ 255686 w 450674"/>
                        <a:gd name="connsiteY11" fmla="*/ 765968 h 815912"/>
                        <a:gd name="connsiteX12" fmla="*/ 239172 w 450674"/>
                        <a:gd name="connsiteY12" fmla="*/ 723496 h 815912"/>
                        <a:gd name="connsiteX13" fmla="*/ 243782 w 450674"/>
                        <a:gd name="connsiteY13" fmla="*/ 699292 h 815912"/>
                        <a:gd name="connsiteX14" fmla="*/ 227112 w 450674"/>
                        <a:gd name="connsiteY14" fmla="*/ 649288 h 815912"/>
                        <a:gd name="connsiteX15" fmla="*/ 141386 w 450674"/>
                        <a:gd name="connsiteY15" fmla="*/ 549276 h 815912"/>
                        <a:gd name="connsiteX16" fmla="*/ 134242 w 450674"/>
                        <a:gd name="connsiteY16" fmla="*/ 511172 h 815912"/>
                        <a:gd name="connsiteX17" fmla="*/ 174724 w 450674"/>
                        <a:gd name="connsiteY17" fmla="*/ 475456 h 815912"/>
                        <a:gd name="connsiteX18" fmla="*/ 162818 w 450674"/>
                        <a:gd name="connsiteY18" fmla="*/ 382588 h 815912"/>
                        <a:gd name="connsiteX19" fmla="*/ 119956 w 450674"/>
                        <a:gd name="connsiteY19" fmla="*/ 346868 h 815912"/>
                        <a:gd name="connsiteX20" fmla="*/ 35460 w 450674"/>
                        <a:gd name="connsiteY20" fmla="*/ 352904 h 815912"/>
                        <a:gd name="connsiteX21" fmla="*/ 29468 w 450674"/>
                        <a:gd name="connsiteY21" fmla="*/ 201612 h 815912"/>
                        <a:gd name="connsiteX22" fmla="*/ 0 w 450674"/>
                        <a:gd name="connsiteY22" fmla="*/ 149224 h 815912"/>
                        <a:gd name="connsiteX23" fmla="*/ 894 w 450674"/>
                        <a:gd name="connsiteY23" fmla="*/ 149224 h 815912"/>
                        <a:gd name="connsiteX24" fmla="*/ 48518 w 450674"/>
                        <a:gd name="connsiteY24" fmla="*/ 146048 h 815912"/>
                        <a:gd name="connsiteX25" fmla="*/ 159642 w 450674"/>
                        <a:gd name="connsiteY25" fmla="*/ 0 h 815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450674" h="815912">
                          <a:moveTo>
                            <a:pt x="159642" y="0"/>
                          </a:moveTo>
                          <a:lnTo>
                            <a:pt x="245370" y="25400"/>
                          </a:lnTo>
                          <a:lnTo>
                            <a:pt x="324742" y="117476"/>
                          </a:lnTo>
                          <a:lnTo>
                            <a:pt x="442218" y="133348"/>
                          </a:lnTo>
                          <a:lnTo>
                            <a:pt x="450674" y="266508"/>
                          </a:lnTo>
                          <a:lnTo>
                            <a:pt x="421898" y="316864"/>
                          </a:lnTo>
                          <a:lnTo>
                            <a:pt x="246638" y="370204"/>
                          </a:lnTo>
                          <a:lnTo>
                            <a:pt x="277118" y="659764"/>
                          </a:lnTo>
                          <a:lnTo>
                            <a:pt x="299978" y="728344"/>
                          </a:lnTo>
                          <a:lnTo>
                            <a:pt x="299978" y="804544"/>
                          </a:lnTo>
                          <a:lnTo>
                            <a:pt x="282930" y="815912"/>
                          </a:lnTo>
                          <a:lnTo>
                            <a:pt x="255686" y="765968"/>
                          </a:lnTo>
                          <a:lnTo>
                            <a:pt x="239172" y="723496"/>
                          </a:lnTo>
                          <a:lnTo>
                            <a:pt x="243782" y="699292"/>
                          </a:lnTo>
                          <a:lnTo>
                            <a:pt x="227112" y="649288"/>
                          </a:lnTo>
                          <a:lnTo>
                            <a:pt x="141386" y="549276"/>
                          </a:lnTo>
                          <a:lnTo>
                            <a:pt x="134242" y="511172"/>
                          </a:lnTo>
                          <a:lnTo>
                            <a:pt x="174724" y="475456"/>
                          </a:lnTo>
                          <a:lnTo>
                            <a:pt x="162818" y="382588"/>
                          </a:lnTo>
                          <a:lnTo>
                            <a:pt x="119956" y="346868"/>
                          </a:lnTo>
                          <a:lnTo>
                            <a:pt x="35460" y="352904"/>
                          </a:lnTo>
                          <a:lnTo>
                            <a:pt x="29468" y="201612"/>
                          </a:lnTo>
                          <a:lnTo>
                            <a:pt x="0" y="149224"/>
                          </a:lnTo>
                          <a:lnTo>
                            <a:pt x="894" y="149224"/>
                          </a:lnTo>
                          <a:lnTo>
                            <a:pt x="48518" y="146048"/>
                          </a:lnTo>
                          <a:lnTo>
                            <a:pt x="159642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5" name="フリーフォーム: 図形 774">
                      <a:extLst>
                        <a:ext uri="{FF2B5EF4-FFF2-40B4-BE49-F238E27FC236}">
                          <a16:creationId xmlns:a16="http://schemas.microsoft.com/office/drawing/2014/main" id="{95EB7536-E61C-4E8D-B4A0-6D5EADC7BA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87963" y="35313938"/>
                      <a:ext cx="157162" cy="180975"/>
                    </a:xfrm>
                    <a:custGeom>
                      <a:avLst/>
                      <a:gdLst>
                        <a:gd name="connsiteX0" fmla="*/ 157162 w 157162"/>
                        <a:gd name="connsiteY0" fmla="*/ 100012 h 180975"/>
                        <a:gd name="connsiteX1" fmla="*/ 116681 w 157162"/>
                        <a:gd name="connsiteY1" fmla="*/ 33337 h 180975"/>
                        <a:gd name="connsiteX2" fmla="*/ 61912 w 157162"/>
                        <a:gd name="connsiteY2" fmla="*/ 0 h 180975"/>
                        <a:gd name="connsiteX3" fmla="*/ 59531 w 157162"/>
                        <a:gd name="connsiteY3" fmla="*/ 69056 h 180975"/>
                        <a:gd name="connsiteX4" fmla="*/ 19050 w 157162"/>
                        <a:gd name="connsiteY4" fmla="*/ 111918 h 180975"/>
                        <a:gd name="connsiteX5" fmla="*/ 0 w 157162"/>
                        <a:gd name="connsiteY5" fmla="*/ 180975 h 180975"/>
                        <a:gd name="connsiteX6" fmla="*/ 61912 w 157162"/>
                        <a:gd name="connsiteY6" fmla="*/ 176212 h 180975"/>
                        <a:gd name="connsiteX7" fmla="*/ 83343 w 157162"/>
                        <a:gd name="connsiteY7" fmla="*/ 100012 h 180975"/>
                        <a:gd name="connsiteX8" fmla="*/ 157162 w 157162"/>
                        <a:gd name="connsiteY8" fmla="*/ 100012 h 1809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57162" h="180975">
                          <a:moveTo>
                            <a:pt x="157162" y="100012"/>
                          </a:moveTo>
                          <a:lnTo>
                            <a:pt x="116681" y="33337"/>
                          </a:lnTo>
                          <a:lnTo>
                            <a:pt x="61912" y="0"/>
                          </a:lnTo>
                          <a:cubicBezTo>
                            <a:pt x="61118" y="23019"/>
                            <a:pt x="60325" y="46037"/>
                            <a:pt x="59531" y="69056"/>
                          </a:cubicBezTo>
                          <a:lnTo>
                            <a:pt x="19050" y="111918"/>
                          </a:lnTo>
                          <a:lnTo>
                            <a:pt x="0" y="180975"/>
                          </a:lnTo>
                          <a:lnTo>
                            <a:pt x="61912" y="176212"/>
                          </a:lnTo>
                          <a:lnTo>
                            <a:pt x="83343" y="100012"/>
                          </a:lnTo>
                          <a:lnTo>
                            <a:pt x="157162" y="100012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6" name="フリーフォーム: 図形 775">
                      <a:extLst>
                        <a:ext uri="{FF2B5EF4-FFF2-40B4-BE49-F238E27FC236}">
                          <a16:creationId xmlns:a16="http://schemas.microsoft.com/office/drawing/2014/main" id="{31524458-E6B9-49C3-B475-3C66EA0D22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76019" y="35509200"/>
                      <a:ext cx="116681" cy="88106"/>
                    </a:xfrm>
                    <a:custGeom>
                      <a:avLst/>
                      <a:gdLst>
                        <a:gd name="connsiteX0" fmla="*/ 64294 w 116681"/>
                        <a:gd name="connsiteY0" fmla="*/ 0 h 88106"/>
                        <a:gd name="connsiteX1" fmla="*/ 33337 w 116681"/>
                        <a:gd name="connsiteY1" fmla="*/ 7144 h 88106"/>
                        <a:gd name="connsiteX2" fmla="*/ 0 w 116681"/>
                        <a:gd name="connsiteY2" fmla="*/ 59531 h 88106"/>
                        <a:gd name="connsiteX3" fmla="*/ 35719 w 116681"/>
                        <a:gd name="connsiteY3" fmla="*/ 88106 h 88106"/>
                        <a:gd name="connsiteX4" fmla="*/ 71437 w 116681"/>
                        <a:gd name="connsiteY4" fmla="*/ 85725 h 88106"/>
                        <a:gd name="connsiteX5" fmla="*/ 116681 w 116681"/>
                        <a:gd name="connsiteY5" fmla="*/ 54769 h 88106"/>
                        <a:gd name="connsiteX6" fmla="*/ 64294 w 116681"/>
                        <a:gd name="connsiteY6" fmla="*/ 0 h 881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681" h="88106">
                          <a:moveTo>
                            <a:pt x="64294" y="0"/>
                          </a:moveTo>
                          <a:lnTo>
                            <a:pt x="33337" y="7144"/>
                          </a:lnTo>
                          <a:lnTo>
                            <a:pt x="0" y="59531"/>
                          </a:lnTo>
                          <a:lnTo>
                            <a:pt x="35719" y="88106"/>
                          </a:lnTo>
                          <a:lnTo>
                            <a:pt x="71437" y="85725"/>
                          </a:lnTo>
                          <a:lnTo>
                            <a:pt x="116681" y="54769"/>
                          </a:lnTo>
                          <a:lnTo>
                            <a:pt x="64294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56" name="フリーフォーム: 図形 755">
                    <a:extLst>
                      <a:ext uri="{FF2B5EF4-FFF2-40B4-BE49-F238E27FC236}">
                        <a16:creationId xmlns:a16="http://schemas.microsoft.com/office/drawing/2014/main" id="{301C029B-FFEA-442C-BCEA-E25B41C14875}"/>
                      </a:ext>
                    </a:extLst>
                  </p:cNvPr>
                  <p:cNvSpPr/>
                  <p:nvPr/>
                </p:nvSpPr>
                <p:spPr>
                  <a:xfrm>
                    <a:off x="14333220" y="32240220"/>
                    <a:ext cx="4267200" cy="3357084"/>
                  </a:xfrm>
                  <a:custGeom>
                    <a:avLst/>
                    <a:gdLst>
                      <a:gd name="connsiteX0" fmla="*/ 3407092 w 4267200"/>
                      <a:gd name="connsiteY0" fmla="*/ 3268980 h 3357084"/>
                      <a:gd name="connsiteX1" fmla="*/ 3459480 w 4267200"/>
                      <a:gd name="connsiteY1" fmla="*/ 3323748 h 3357084"/>
                      <a:gd name="connsiteX2" fmla="*/ 3414236 w 4267200"/>
                      <a:gd name="connsiteY2" fmla="*/ 3354704 h 3357084"/>
                      <a:gd name="connsiteX3" fmla="*/ 3378518 w 4267200"/>
                      <a:gd name="connsiteY3" fmla="*/ 3357084 h 3357084"/>
                      <a:gd name="connsiteX4" fmla="*/ 3342800 w 4267200"/>
                      <a:gd name="connsiteY4" fmla="*/ 3328512 h 3357084"/>
                      <a:gd name="connsiteX5" fmla="*/ 3376136 w 4267200"/>
                      <a:gd name="connsiteY5" fmla="*/ 3276124 h 3357084"/>
                      <a:gd name="connsiteX6" fmla="*/ 3716656 w 4267200"/>
                      <a:gd name="connsiteY6" fmla="*/ 3073716 h 3357084"/>
                      <a:gd name="connsiteX7" fmla="*/ 3771424 w 4267200"/>
                      <a:gd name="connsiteY7" fmla="*/ 3107056 h 3357084"/>
                      <a:gd name="connsiteX8" fmla="*/ 3811904 w 4267200"/>
                      <a:gd name="connsiteY8" fmla="*/ 3173732 h 3357084"/>
                      <a:gd name="connsiteX9" fmla="*/ 3738086 w 4267200"/>
                      <a:gd name="connsiteY9" fmla="*/ 3173732 h 3357084"/>
                      <a:gd name="connsiteX10" fmla="*/ 3716656 w 4267200"/>
                      <a:gd name="connsiteY10" fmla="*/ 3249932 h 3357084"/>
                      <a:gd name="connsiteX11" fmla="*/ 3654744 w 4267200"/>
                      <a:gd name="connsiteY11" fmla="*/ 3254692 h 3357084"/>
                      <a:gd name="connsiteX12" fmla="*/ 3673792 w 4267200"/>
                      <a:gd name="connsiteY12" fmla="*/ 3185636 h 3357084"/>
                      <a:gd name="connsiteX13" fmla="*/ 3714274 w 4267200"/>
                      <a:gd name="connsiteY13" fmla="*/ 3142772 h 3357084"/>
                      <a:gd name="connsiteX14" fmla="*/ 3716656 w 4267200"/>
                      <a:gd name="connsiteY14" fmla="*/ 3073716 h 3357084"/>
                      <a:gd name="connsiteX15" fmla="*/ 2506980 w 4267200"/>
                      <a:gd name="connsiteY15" fmla="*/ 0 h 3357084"/>
                      <a:gd name="connsiteX16" fmla="*/ 2560320 w 4267200"/>
                      <a:gd name="connsiteY16" fmla="*/ 220980 h 3357084"/>
                      <a:gd name="connsiteX17" fmla="*/ 2621280 w 4267200"/>
                      <a:gd name="connsiteY17" fmla="*/ 259080 h 3357084"/>
                      <a:gd name="connsiteX18" fmla="*/ 2644140 w 4267200"/>
                      <a:gd name="connsiteY18" fmla="*/ 396240 h 3357084"/>
                      <a:gd name="connsiteX19" fmla="*/ 2575560 w 4267200"/>
                      <a:gd name="connsiteY19" fmla="*/ 426720 h 3357084"/>
                      <a:gd name="connsiteX20" fmla="*/ 2583180 w 4267200"/>
                      <a:gd name="connsiteY20" fmla="*/ 502920 h 3357084"/>
                      <a:gd name="connsiteX21" fmla="*/ 2491740 w 4267200"/>
                      <a:gd name="connsiteY21" fmla="*/ 617220 h 3357084"/>
                      <a:gd name="connsiteX22" fmla="*/ 2522220 w 4267200"/>
                      <a:gd name="connsiteY22" fmla="*/ 708660 h 3357084"/>
                      <a:gd name="connsiteX23" fmla="*/ 2560320 w 4267200"/>
                      <a:gd name="connsiteY23" fmla="*/ 861060 h 3357084"/>
                      <a:gd name="connsiteX24" fmla="*/ 2621280 w 4267200"/>
                      <a:gd name="connsiteY24" fmla="*/ 929640 h 3357084"/>
                      <a:gd name="connsiteX25" fmla="*/ 2682240 w 4267200"/>
                      <a:gd name="connsiteY25" fmla="*/ 929640 h 3357084"/>
                      <a:gd name="connsiteX26" fmla="*/ 2712720 w 4267200"/>
                      <a:gd name="connsiteY26" fmla="*/ 899160 h 3357084"/>
                      <a:gd name="connsiteX27" fmla="*/ 2857500 w 4267200"/>
                      <a:gd name="connsiteY27" fmla="*/ 899160 h 3357084"/>
                      <a:gd name="connsiteX28" fmla="*/ 2857500 w 4267200"/>
                      <a:gd name="connsiteY28" fmla="*/ 944880 h 3357084"/>
                      <a:gd name="connsiteX29" fmla="*/ 2773680 w 4267200"/>
                      <a:gd name="connsiteY29" fmla="*/ 1120140 h 3357084"/>
                      <a:gd name="connsiteX30" fmla="*/ 2766060 w 4267200"/>
                      <a:gd name="connsiteY30" fmla="*/ 1158240 h 3357084"/>
                      <a:gd name="connsiteX31" fmla="*/ 2796540 w 4267200"/>
                      <a:gd name="connsiteY31" fmla="*/ 1211580 h 3357084"/>
                      <a:gd name="connsiteX32" fmla="*/ 2811780 w 4267200"/>
                      <a:gd name="connsiteY32" fmla="*/ 1280160 h 3357084"/>
                      <a:gd name="connsiteX33" fmla="*/ 2918460 w 4267200"/>
                      <a:gd name="connsiteY33" fmla="*/ 1379220 h 3357084"/>
                      <a:gd name="connsiteX34" fmla="*/ 3139440 w 4267200"/>
                      <a:gd name="connsiteY34" fmla="*/ 1379220 h 3357084"/>
                      <a:gd name="connsiteX35" fmla="*/ 3131820 w 4267200"/>
                      <a:gd name="connsiteY35" fmla="*/ 1303020 h 3357084"/>
                      <a:gd name="connsiteX36" fmla="*/ 3238500 w 4267200"/>
                      <a:gd name="connsiteY36" fmla="*/ 1280160 h 3357084"/>
                      <a:gd name="connsiteX37" fmla="*/ 3360420 w 4267200"/>
                      <a:gd name="connsiteY37" fmla="*/ 1348740 h 3357084"/>
                      <a:gd name="connsiteX38" fmla="*/ 3467100 w 4267200"/>
                      <a:gd name="connsiteY38" fmla="*/ 1181100 h 3357084"/>
                      <a:gd name="connsiteX39" fmla="*/ 3520440 w 4267200"/>
                      <a:gd name="connsiteY39" fmla="*/ 1143000 h 3357084"/>
                      <a:gd name="connsiteX40" fmla="*/ 3543300 w 4267200"/>
                      <a:gd name="connsiteY40" fmla="*/ 1112520 h 3357084"/>
                      <a:gd name="connsiteX41" fmla="*/ 3451860 w 4267200"/>
                      <a:gd name="connsiteY41" fmla="*/ 990600 h 3357084"/>
                      <a:gd name="connsiteX42" fmla="*/ 3482340 w 4267200"/>
                      <a:gd name="connsiteY42" fmla="*/ 929640 h 3357084"/>
                      <a:gd name="connsiteX43" fmla="*/ 3550920 w 4267200"/>
                      <a:gd name="connsiteY43" fmla="*/ 845820 h 3357084"/>
                      <a:gd name="connsiteX44" fmla="*/ 3581400 w 4267200"/>
                      <a:gd name="connsiteY44" fmla="*/ 784860 h 3357084"/>
                      <a:gd name="connsiteX45" fmla="*/ 3703320 w 4267200"/>
                      <a:gd name="connsiteY45" fmla="*/ 784860 h 3357084"/>
                      <a:gd name="connsiteX46" fmla="*/ 3710940 w 4267200"/>
                      <a:gd name="connsiteY46" fmla="*/ 899160 h 3357084"/>
                      <a:gd name="connsiteX47" fmla="*/ 3710940 w 4267200"/>
                      <a:gd name="connsiteY47" fmla="*/ 1005840 h 3357084"/>
                      <a:gd name="connsiteX48" fmla="*/ 3710940 w 4267200"/>
                      <a:gd name="connsiteY48" fmla="*/ 1120140 h 3357084"/>
                      <a:gd name="connsiteX49" fmla="*/ 3710940 w 4267200"/>
                      <a:gd name="connsiteY49" fmla="*/ 1181100 h 3357084"/>
                      <a:gd name="connsiteX50" fmla="*/ 3794760 w 4267200"/>
                      <a:gd name="connsiteY50" fmla="*/ 1234440 h 3357084"/>
                      <a:gd name="connsiteX51" fmla="*/ 3802380 w 4267200"/>
                      <a:gd name="connsiteY51" fmla="*/ 1287780 h 3357084"/>
                      <a:gd name="connsiteX52" fmla="*/ 3878580 w 4267200"/>
                      <a:gd name="connsiteY52" fmla="*/ 1295400 h 3357084"/>
                      <a:gd name="connsiteX53" fmla="*/ 3855720 w 4267200"/>
                      <a:gd name="connsiteY53" fmla="*/ 1356360 h 3357084"/>
                      <a:gd name="connsiteX54" fmla="*/ 3909060 w 4267200"/>
                      <a:gd name="connsiteY54" fmla="*/ 1493520 h 3357084"/>
                      <a:gd name="connsiteX55" fmla="*/ 3909060 w 4267200"/>
                      <a:gd name="connsiteY55" fmla="*/ 1554480 h 3357084"/>
                      <a:gd name="connsiteX56" fmla="*/ 3931920 w 4267200"/>
                      <a:gd name="connsiteY56" fmla="*/ 1623060 h 3357084"/>
                      <a:gd name="connsiteX57" fmla="*/ 3939540 w 4267200"/>
                      <a:gd name="connsiteY57" fmla="*/ 1653540 h 3357084"/>
                      <a:gd name="connsiteX58" fmla="*/ 4000500 w 4267200"/>
                      <a:gd name="connsiteY58" fmla="*/ 1668780 h 3357084"/>
                      <a:gd name="connsiteX59" fmla="*/ 4091940 w 4267200"/>
                      <a:gd name="connsiteY59" fmla="*/ 1668780 h 3357084"/>
                      <a:gd name="connsiteX60" fmla="*/ 4091940 w 4267200"/>
                      <a:gd name="connsiteY60" fmla="*/ 1729740 h 3357084"/>
                      <a:gd name="connsiteX61" fmla="*/ 4229100 w 4267200"/>
                      <a:gd name="connsiteY61" fmla="*/ 1744980 h 3357084"/>
                      <a:gd name="connsiteX62" fmla="*/ 4198620 w 4267200"/>
                      <a:gd name="connsiteY62" fmla="*/ 1821180 h 3357084"/>
                      <a:gd name="connsiteX63" fmla="*/ 4236720 w 4267200"/>
                      <a:gd name="connsiteY63" fmla="*/ 1889760 h 3357084"/>
                      <a:gd name="connsiteX64" fmla="*/ 4267200 w 4267200"/>
                      <a:gd name="connsiteY64" fmla="*/ 2004060 h 3357084"/>
                      <a:gd name="connsiteX65" fmla="*/ 4114800 w 4267200"/>
                      <a:gd name="connsiteY65" fmla="*/ 2065020 h 3357084"/>
                      <a:gd name="connsiteX66" fmla="*/ 4145280 w 4267200"/>
                      <a:gd name="connsiteY66" fmla="*/ 2362200 h 3357084"/>
                      <a:gd name="connsiteX67" fmla="*/ 4122420 w 4267200"/>
                      <a:gd name="connsiteY67" fmla="*/ 2529840 h 3357084"/>
                      <a:gd name="connsiteX68" fmla="*/ 4061460 w 4267200"/>
                      <a:gd name="connsiteY68" fmla="*/ 2636520 h 3357084"/>
                      <a:gd name="connsiteX69" fmla="*/ 3886200 w 4267200"/>
                      <a:gd name="connsiteY69" fmla="*/ 2689860 h 3357084"/>
                      <a:gd name="connsiteX70" fmla="*/ 3916680 w 4267200"/>
                      <a:gd name="connsiteY70" fmla="*/ 2979420 h 3357084"/>
                      <a:gd name="connsiteX71" fmla="*/ 3939540 w 4267200"/>
                      <a:gd name="connsiteY71" fmla="*/ 3048000 h 3357084"/>
                      <a:gd name="connsiteX72" fmla="*/ 3939540 w 4267200"/>
                      <a:gd name="connsiteY72" fmla="*/ 3124200 h 3357084"/>
                      <a:gd name="connsiteX73" fmla="*/ 3893820 w 4267200"/>
                      <a:gd name="connsiteY73" fmla="*/ 3154680 h 3357084"/>
                      <a:gd name="connsiteX74" fmla="*/ 3825240 w 4267200"/>
                      <a:gd name="connsiteY74" fmla="*/ 3116580 h 3357084"/>
                      <a:gd name="connsiteX75" fmla="*/ 3832860 w 4267200"/>
                      <a:gd name="connsiteY75" fmla="*/ 3002280 h 3357084"/>
                      <a:gd name="connsiteX76" fmla="*/ 3672840 w 4267200"/>
                      <a:gd name="connsiteY76" fmla="*/ 2872740 h 3357084"/>
                      <a:gd name="connsiteX77" fmla="*/ 3604260 w 4267200"/>
                      <a:gd name="connsiteY77" fmla="*/ 2903220 h 3357084"/>
                      <a:gd name="connsiteX78" fmla="*/ 3451860 w 4267200"/>
                      <a:gd name="connsiteY78" fmla="*/ 2811780 h 3357084"/>
                      <a:gd name="connsiteX79" fmla="*/ 3406140 w 4267200"/>
                      <a:gd name="connsiteY79" fmla="*/ 2811780 h 3357084"/>
                      <a:gd name="connsiteX80" fmla="*/ 3375660 w 4267200"/>
                      <a:gd name="connsiteY80" fmla="*/ 2727960 h 3357084"/>
                      <a:gd name="connsiteX81" fmla="*/ 3322320 w 4267200"/>
                      <a:gd name="connsiteY81" fmla="*/ 2750820 h 3357084"/>
                      <a:gd name="connsiteX82" fmla="*/ 3147060 w 4267200"/>
                      <a:gd name="connsiteY82" fmla="*/ 2590800 h 3357084"/>
                      <a:gd name="connsiteX83" fmla="*/ 3063240 w 4267200"/>
                      <a:gd name="connsiteY83" fmla="*/ 2522220 h 3357084"/>
                      <a:gd name="connsiteX84" fmla="*/ 2979708 w 4267200"/>
                      <a:gd name="connsiteY84" fmla="*/ 2477668 h 3357084"/>
                      <a:gd name="connsiteX85" fmla="*/ 2916556 w 4267200"/>
                      <a:gd name="connsiteY85" fmla="*/ 2549844 h 3357084"/>
                      <a:gd name="connsiteX86" fmla="*/ 2830830 w 4267200"/>
                      <a:gd name="connsiteY86" fmla="*/ 2530792 h 3357084"/>
                      <a:gd name="connsiteX87" fmla="*/ 2914792 w 4267200"/>
                      <a:gd name="connsiteY87" fmla="*/ 2417628 h 3357084"/>
                      <a:gd name="connsiteX88" fmla="*/ 2811780 w 4267200"/>
                      <a:gd name="connsiteY88" fmla="*/ 2286000 h 3357084"/>
                      <a:gd name="connsiteX89" fmla="*/ 2773680 w 4267200"/>
                      <a:gd name="connsiteY89" fmla="*/ 2308860 h 3357084"/>
                      <a:gd name="connsiteX90" fmla="*/ 2705100 w 4267200"/>
                      <a:gd name="connsiteY90" fmla="*/ 2278380 h 3357084"/>
                      <a:gd name="connsiteX91" fmla="*/ 2590800 w 4267200"/>
                      <a:gd name="connsiteY91" fmla="*/ 2316480 h 3357084"/>
                      <a:gd name="connsiteX92" fmla="*/ 2423160 w 4267200"/>
                      <a:gd name="connsiteY92" fmla="*/ 2377440 h 3357084"/>
                      <a:gd name="connsiteX93" fmla="*/ 2324100 w 4267200"/>
                      <a:gd name="connsiteY93" fmla="*/ 2369820 h 3357084"/>
                      <a:gd name="connsiteX94" fmla="*/ 2133600 w 4267200"/>
                      <a:gd name="connsiteY94" fmla="*/ 2499360 h 3357084"/>
                      <a:gd name="connsiteX95" fmla="*/ 1996440 w 4267200"/>
                      <a:gd name="connsiteY95" fmla="*/ 2468880 h 3357084"/>
                      <a:gd name="connsiteX96" fmla="*/ 1866900 w 4267200"/>
                      <a:gd name="connsiteY96" fmla="*/ 2400300 h 3357084"/>
                      <a:gd name="connsiteX97" fmla="*/ 1866900 w 4267200"/>
                      <a:gd name="connsiteY97" fmla="*/ 2476500 h 3357084"/>
                      <a:gd name="connsiteX98" fmla="*/ 1844040 w 4267200"/>
                      <a:gd name="connsiteY98" fmla="*/ 2514600 h 3357084"/>
                      <a:gd name="connsiteX99" fmla="*/ 1744980 w 4267200"/>
                      <a:gd name="connsiteY99" fmla="*/ 2575560 h 3357084"/>
                      <a:gd name="connsiteX100" fmla="*/ 1714500 w 4267200"/>
                      <a:gd name="connsiteY100" fmla="*/ 2491740 h 3357084"/>
                      <a:gd name="connsiteX101" fmla="*/ 1676400 w 4267200"/>
                      <a:gd name="connsiteY101" fmla="*/ 2400300 h 3357084"/>
                      <a:gd name="connsiteX102" fmla="*/ 1638300 w 4267200"/>
                      <a:gd name="connsiteY102" fmla="*/ 2400300 h 3357084"/>
                      <a:gd name="connsiteX103" fmla="*/ 1577340 w 4267200"/>
                      <a:gd name="connsiteY103" fmla="*/ 2522220 h 3357084"/>
                      <a:gd name="connsiteX104" fmla="*/ 1508760 w 4267200"/>
                      <a:gd name="connsiteY104" fmla="*/ 2606040 h 3357084"/>
                      <a:gd name="connsiteX105" fmla="*/ 1493520 w 4267200"/>
                      <a:gd name="connsiteY105" fmla="*/ 2644140 h 3357084"/>
                      <a:gd name="connsiteX106" fmla="*/ 1249680 w 4267200"/>
                      <a:gd name="connsiteY106" fmla="*/ 2781300 h 3357084"/>
                      <a:gd name="connsiteX107" fmla="*/ 1097280 w 4267200"/>
                      <a:gd name="connsiteY107" fmla="*/ 2712720 h 3357084"/>
                      <a:gd name="connsiteX108" fmla="*/ 1005840 w 4267200"/>
                      <a:gd name="connsiteY108" fmla="*/ 2758440 h 3357084"/>
                      <a:gd name="connsiteX109" fmla="*/ 944880 w 4267200"/>
                      <a:gd name="connsiteY109" fmla="*/ 2682240 h 3357084"/>
                      <a:gd name="connsiteX110" fmla="*/ 967740 w 4267200"/>
                      <a:gd name="connsiteY110" fmla="*/ 2613660 h 3357084"/>
                      <a:gd name="connsiteX111" fmla="*/ 906780 w 4267200"/>
                      <a:gd name="connsiteY111" fmla="*/ 2537460 h 3357084"/>
                      <a:gd name="connsiteX112" fmla="*/ 822960 w 4267200"/>
                      <a:gd name="connsiteY112" fmla="*/ 2499360 h 3357084"/>
                      <a:gd name="connsiteX113" fmla="*/ 746760 w 4267200"/>
                      <a:gd name="connsiteY113" fmla="*/ 2407920 h 3357084"/>
                      <a:gd name="connsiteX114" fmla="*/ 601980 w 4267200"/>
                      <a:gd name="connsiteY114" fmla="*/ 2385060 h 3357084"/>
                      <a:gd name="connsiteX115" fmla="*/ 525780 w 4267200"/>
                      <a:gd name="connsiteY115" fmla="*/ 2324100 h 3357084"/>
                      <a:gd name="connsiteX116" fmla="*/ 457200 w 4267200"/>
                      <a:gd name="connsiteY116" fmla="*/ 2522220 h 3357084"/>
                      <a:gd name="connsiteX117" fmla="*/ 403860 w 4267200"/>
                      <a:gd name="connsiteY117" fmla="*/ 2598420 h 3357084"/>
                      <a:gd name="connsiteX118" fmla="*/ 167640 w 4267200"/>
                      <a:gd name="connsiteY118" fmla="*/ 2720340 h 3357084"/>
                      <a:gd name="connsiteX119" fmla="*/ 144780 w 4267200"/>
                      <a:gd name="connsiteY119" fmla="*/ 2613660 h 3357084"/>
                      <a:gd name="connsiteX120" fmla="*/ 160020 w 4267200"/>
                      <a:gd name="connsiteY120" fmla="*/ 2293620 h 3357084"/>
                      <a:gd name="connsiteX121" fmla="*/ 53340 w 4267200"/>
                      <a:gd name="connsiteY121" fmla="*/ 2209800 h 3357084"/>
                      <a:gd name="connsiteX122" fmla="*/ 0 w 4267200"/>
                      <a:gd name="connsiteY122" fmla="*/ 2080260 h 3357084"/>
                      <a:gd name="connsiteX123" fmla="*/ 22860 w 4267200"/>
                      <a:gd name="connsiteY123" fmla="*/ 2019300 h 3357084"/>
                      <a:gd name="connsiteX124" fmla="*/ 91440 w 4267200"/>
                      <a:gd name="connsiteY124" fmla="*/ 2004060 h 3357084"/>
                      <a:gd name="connsiteX125" fmla="*/ 175260 w 4267200"/>
                      <a:gd name="connsiteY125" fmla="*/ 1920240 h 3357084"/>
                      <a:gd name="connsiteX126" fmla="*/ 220980 w 4267200"/>
                      <a:gd name="connsiteY126" fmla="*/ 1859280 h 3357084"/>
                      <a:gd name="connsiteX127" fmla="*/ 175260 w 4267200"/>
                      <a:gd name="connsiteY127" fmla="*/ 1706880 h 3357084"/>
                      <a:gd name="connsiteX128" fmla="*/ 182880 w 4267200"/>
                      <a:gd name="connsiteY128" fmla="*/ 1645920 h 3357084"/>
                      <a:gd name="connsiteX129" fmla="*/ 0 w 4267200"/>
                      <a:gd name="connsiteY129" fmla="*/ 1470660 h 3357084"/>
                      <a:gd name="connsiteX130" fmla="*/ 45720 w 4267200"/>
                      <a:gd name="connsiteY130" fmla="*/ 1386840 h 3357084"/>
                      <a:gd name="connsiteX131" fmla="*/ 137160 w 4267200"/>
                      <a:gd name="connsiteY131" fmla="*/ 1181100 h 3357084"/>
                      <a:gd name="connsiteX132" fmla="*/ 190500 w 4267200"/>
                      <a:gd name="connsiteY132" fmla="*/ 1242060 h 3357084"/>
                      <a:gd name="connsiteX133" fmla="*/ 335280 w 4267200"/>
                      <a:gd name="connsiteY133" fmla="*/ 1150620 h 3357084"/>
                      <a:gd name="connsiteX134" fmla="*/ 502920 w 4267200"/>
                      <a:gd name="connsiteY134" fmla="*/ 1143000 h 3357084"/>
                      <a:gd name="connsiteX135" fmla="*/ 487680 w 4267200"/>
                      <a:gd name="connsiteY135" fmla="*/ 1066800 h 3357084"/>
                      <a:gd name="connsiteX136" fmla="*/ 320040 w 4267200"/>
                      <a:gd name="connsiteY136" fmla="*/ 1043940 h 3357084"/>
                      <a:gd name="connsiteX137" fmla="*/ 289560 w 4267200"/>
                      <a:gd name="connsiteY137" fmla="*/ 1005840 h 3357084"/>
                      <a:gd name="connsiteX138" fmla="*/ 289560 w 4267200"/>
                      <a:gd name="connsiteY138" fmla="*/ 944880 h 3357084"/>
                      <a:gd name="connsiteX139" fmla="*/ 373380 w 4267200"/>
                      <a:gd name="connsiteY139" fmla="*/ 906780 h 3357084"/>
                      <a:gd name="connsiteX140" fmla="*/ 434340 w 4267200"/>
                      <a:gd name="connsiteY140" fmla="*/ 906780 h 3357084"/>
                      <a:gd name="connsiteX141" fmla="*/ 472440 w 4267200"/>
                      <a:gd name="connsiteY141" fmla="*/ 990600 h 3357084"/>
                      <a:gd name="connsiteX142" fmla="*/ 739140 w 4267200"/>
                      <a:gd name="connsiteY142" fmla="*/ 944880 h 3357084"/>
                      <a:gd name="connsiteX143" fmla="*/ 754380 w 4267200"/>
                      <a:gd name="connsiteY143" fmla="*/ 998220 h 3357084"/>
                      <a:gd name="connsiteX144" fmla="*/ 822960 w 4267200"/>
                      <a:gd name="connsiteY144" fmla="*/ 990600 h 3357084"/>
                      <a:gd name="connsiteX145" fmla="*/ 861060 w 4267200"/>
                      <a:gd name="connsiteY145" fmla="*/ 1120140 h 3357084"/>
                      <a:gd name="connsiteX146" fmla="*/ 982980 w 4267200"/>
                      <a:gd name="connsiteY146" fmla="*/ 1112520 h 3357084"/>
                      <a:gd name="connsiteX147" fmla="*/ 1005840 w 4267200"/>
                      <a:gd name="connsiteY147" fmla="*/ 1066800 h 3357084"/>
                      <a:gd name="connsiteX148" fmla="*/ 967740 w 4267200"/>
                      <a:gd name="connsiteY148" fmla="*/ 1036320 h 3357084"/>
                      <a:gd name="connsiteX149" fmla="*/ 960120 w 4267200"/>
                      <a:gd name="connsiteY149" fmla="*/ 967740 h 3357084"/>
                      <a:gd name="connsiteX150" fmla="*/ 1059180 w 4267200"/>
                      <a:gd name="connsiteY150" fmla="*/ 967740 h 3357084"/>
                      <a:gd name="connsiteX151" fmla="*/ 1165860 w 4267200"/>
                      <a:gd name="connsiteY151" fmla="*/ 922020 h 3357084"/>
                      <a:gd name="connsiteX152" fmla="*/ 1196340 w 4267200"/>
                      <a:gd name="connsiteY152" fmla="*/ 906780 h 3357084"/>
                      <a:gd name="connsiteX153" fmla="*/ 1272540 w 4267200"/>
                      <a:gd name="connsiteY153" fmla="*/ 967740 h 3357084"/>
                      <a:gd name="connsiteX154" fmla="*/ 1257300 w 4267200"/>
                      <a:gd name="connsiteY154" fmla="*/ 990600 h 3357084"/>
                      <a:gd name="connsiteX155" fmla="*/ 1165860 w 4267200"/>
                      <a:gd name="connsiteY155" fmla="*/ 975360 h 3357084"/>
                      <a:gd name="connsiteX156" fmla="*/ 1074420 w 4267200"/>
                      <a:gd name="connsiteY156" fmla="*/ 990600 h 3357084"/>
                      <a:gd name="connsiteX157" fmla="*/ 1066800 w 4267200"/>
                      <a:gd name="connsiteY157" fmla="*/ 1059180 h 3357084"/>
                      <a:gd name="connsiteX158" fmla="*/ 1082040 w 4267200"/>
                      <a:gd name="connsiteY158" fmla="*/ 1120140 h 3357084"/>
                      <a:gd name="connsiteX159" fmla="*/ 1135380 w 4267200"/>
                      <a:gd name="connsiteY159" fmla="*/ 1074420 h 3357084"/>
                      <a:gd name="connsiteX160" fmla="*/ 1219200 w 4267200"/>
                      <a:gd name="connsiteY160" fmla="*/ 1082040 h 3357084"/>
                      <a:gd name="connsiteX161" fmla="*/ 1341120 w 4267200"/>
                      <a:gd name="connsiteY161" fmla="*/ 1112520 h 3357084"/>
                      <a:gd name="connsiteX162" fmla="*/ 1417320 w 4267200"/>
                      <a:gd name="connsiteY162" fmla="*/ 1036320 h 3357084"/>
                      <a:gd name="connsiteX163" fmla="*/ 1417320 w 4267200"/>
                      <a:gd name="connsiteY163" fmla="*/ 975360 h 3357084"/>
                      <a:gd name="connsiteX164" fmla="*/ 1493520 w 4267200"/>
                      <a:gd name="connsiteY164" fmla="*/ 944880 h 3357084"/>
                      <a:gd name="connsiteX165" fmla="*/ 1539240 w 4267200"/>
                      <a:gd name="connsiteY165" fmla="*/ 990600 h 3357084"/>
                      <a:gd name="connsiteX166" fmla="*/ 1630680 w 4267200"/>
                      <a:gd name="connsiteY166" fmla="*/ 944880 h 3357084"/>
                      <a:gd name="connsiteX167" fmla="*/ 1714500 w 4267200"/>
                      <a:gd name="connsiteY167" fmla="*/ 922020 h 3357084"/>
                      <a:gd name="connsiteX168" fmla="*/ 1729740 w 4267200"/>
                      <a:gd name="connsiteY168" fmla="*/ 838200 h 3357084"/>
                      <a:gd name="connsiteX169" fmla="*/ 1767840 w 4267200"/>
                      <a:gd name="connsiteY169" fmla="*/ 731520 h 3357084"/>
                      <a:gd name="connsiteX170" fmla="*/ 1828800 w 4267200"/>
                      <a:gd name="connsiteY170" fmla="*/ 701040 h 3357084"/>
                      <a:gd name="connsiteX171" fmla="*/ 1805940 w 4267200"/>
                      <a:gd name="connsiteY171" fmla="*/ 586740 h 3357084"/>
                      <a:gd name="connsiteX172" fmla="*/ 1859280 w 4267200"/>
                      <a:gd name="connsiteY172" fmla="*/ 533400 h 3357084"/>
                      <a:gd name="connsiteX173" fmla="*/ 1981200 w 4267200"/>
                      <a:gd name="connsiteY173" fmla="*/ 541020 h 3357084"/>
                      <a:gd name="connsiteX174" fmla="*/ 2004060 w 4267200"/>
                      <a:gd name="connsiteY174" fmla="*/ 472440 h 3357084"/>
                      <a:gd name="connsiteX175" fmla="*/ 2072640 w 4267200"/>
                      <a:gd name="connsiteY175" fmla="*/ 449580 h 3357084"/>
                      <a:gd name="connsiteX176" fmla="*/ 2095500 w 4267200"/>
                      <a:gd name="connsiteY176" fmla="*/ 388620 h 3357084"/>
                      <a:gd name="connsiteX177" fmla="*/ 2133600 w 4267200"/>
                      <a:gd name="connsiteY177" fmla="*/ 243840 h 3357084"/>
                      <a:gd name="connsiteX178" fmla="*/ 2164080 w 4267200"/>
                      <a:gd name="connsiteY178" fmla="*/ 213360 h 3357084"/>
                      <a:gd name="connsiteX179" fmla="*/ 2247900 w 4267200"/>
                      <a:gd name="connsiteY179" fmla="*/ 213360 h 3357084"/>
                      <a:gd name="connsiteX180" fmla="*/ 2247900 w 4267200"/>
                      <a:gd name="connsiteY180" fmla="*/ 114300 h 3357084"/>
                      <a:gd name="connsiteX181" fmla="*/ 2308860 w 4267200"/>
                      <a:gd name="connsiteY181" fmla="*/ 45720 h 3357084"/>
                      <a:gd name="connsiteX182" fmla="*/ 2369820 w 4267200"/>
                      <a:gd name="connsiteY182" fmla="*/ 76200 h 3357084"/>
                      <a:gd name="connsiteX183" fmla="*/ 2400300 w 4267200"/>
                      <a:gd name="connsiteY183" fmla="*/ 114300 h 3357084"/>
                      <a:gd name="connsiteX184" fmla="*/ 2453640 w 4267200"/>
                      <a:gd name="connsiteY184" fmla="*/ 99060 h 3357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</a:cxnLst>
                    <a:rect l="l" t="t" r="r" b="b"/>
                    <a:pathLst>
                      <a:path w="4267200" h="3357084">
                        <a:moveTo>
                          <a:pt x="3407092" y="3268980"/>
                        </a:moveTo>
                        <a:lnTo>
                          <a:pt x="3459480" y="3323748"/>
                        </a:lnTo>
                        <a:lnTo>
                          <a:pt x="3414236" y="3354704"/>
                        </a:lnTo>
                        <a:lnTo>
                          <a:pt x="3378518" y="3357084"/>
                        </a:lnTo>
                        <a:lnTo>
                          <a:pt x="3342800" y="3328512"/>
                        </a:lnTo>
                        <a:lnTo>
                          <a:pt x="3376136" y="3276124"/>
                        </a:lnTo>
                        <a:close/>
                        <a:moveTo>
                          <a:pt x="3716656" y="3073716"/>
                        </a:moveTo>
                        <a:lnTo>
                          <a:pt x="3771424" y="3107056"/>
                        </a:lnTo>
                        <a:lnTo>
                          <a:pt x="3811904" y="3173732"/>
                        </a:lnTo>
                        <a:lnTo>
                          <a:pt x="3738086" y="3173732"/>
                        </a:lnTo>
                        <a:lnTo>
                          <a:pt x="3716656" y="3249932"/>
                        </a:lnTo>
                        <a:lnTo>
                          <a:pt x="3654744" y="3254692"/>
                        </a:lnTo>
                        <a:lnTo>
                          <a:pt x="3673792" y="3185636"/>
                        </a:lnTo>
                        <a:lnTo>
                          <a:pt x="3714274" y="3142772"/>
                        </a:lnTo>
                        <a:cubicBezTo>
                          <a:pt x="3715068" y="3119756"/>
                          <a:pt x="3715860" y="3096736"/>
                          <a:pt x="3716656" y="3073716"/>
                        </a:cubicBezTo>
                        <a:close/>
                        <a:moveTo>
                          <a:pt x="2506980" y="0"/>
                        </a:moveTo>
                        <a:lnTo>
                          <a:pt x="2560320" y="220980"/>
                        </a:lnTo>
                        <a:lnTo>
                          <a:pt x="2621280" y="259080"/>
                        </a:lnTo>
                        <a:lnTo>
                          <a:pt x="2644140" y="396240"/>
                        </a:lnTo>
                        <a:lnTo>
                          <a:pt x="2575560" y="426720"/>
                        </a:lnTo>
                        <a:lnTo>
                          <a:pt x="2583180" y="502920"/>
                        </a:lnTo>
                        <a:lnTo>
                          <a:pt x="2491740" y="617220"/>
                        </a:lnTo>
                        <a:lnTo>
                          <a:pt x="2522220" y="708660"/>
                        </a:lnTo>
                        <a:lnTo>
                          <a:pt x="2560320" y="861060"/>
                        </a:lnTo>
                        <a:lnTo>
                          <a:pt x="2621280" y="929640"/>
                        </a:lnTo>
                        <a:lnTo>
                          <a:pt x="2682240" y="929640"/>
                        </a:lnTo>
                        <a:lnTo>
                          <a:pt x="2712720" y="899160"/>
                        </a:lnTo>
                        <a:lnTo>
                          <a:pt x="2857500" y="899160"/>
                        </a:lnTo>
                        <a:lnTo>
                          <a:pt x="2857500" y="944880"/>
                        </a:lnTo>
                        <a:lnTo>
                          <a:pt x="2773680" y="1120140"/>
                        </a:lnTo>
                        <a:lnTo>
                          <a:pt x="2766060" y="1158240"/>
                        </a:lnTo>
                        <a:lnTo>
                          <a:pt x="2796540" y="1211580"/>
                        </a:lnTo>
                        <a:lnTo>
                          <a:pt x="2811780" y="1280160"/>
                        </a:lnTo>
                        <a:lnTo>
                          <a:pt x="2918460" y="1379220"/>
                        </a:lnTo>
                        <a:lnTo>
                          <a:pt x="3139440" y="1379220"/>
                        </a:lnTo>
                        <a:lnTo>
                          <a:pt x="3131820" y="1303020"/>
                        </a:lnTo>
                        <a:lnTo>
                          <a:pt x="3238500" y="1280160"/>
                        </a:lnTo>
                        <a:lnTo>
                          <a:pt x="3360420" y="1348740"/>
                        </a:lnTo>
                        <a:lnTo>
                          <a:pt x="3467100" y="1181100"/>
                        </a:lnTo>
                        <a:lnTo>
                          <a:pt x="3520440" y="1143000"/>
                        </a:lnTo>
                        <a:lnTo>
                          <a:pt x="3543300" y="1112520"/>
                        </a:lnTo>
                        <a:lnTo>
                          <a:pt x="3451860" y="990600"/>
                        </a:lnTo>
                        <a:lnTo>
                          <a:pt x="3482340" y="929640"/>
                        </a:lnTo>
                        <a:lnTo>
                          <a:pt x="3550920" y="845820"/>
                        </a:lnTo>
                        <a:lnTo>
                          <a:pt x="3581400" y="784860"/>
                        </a:lnTo>
                        <a:lnTo>
                          <a:pt x="3703320" y="784860"/>
                        </a:lnTo>
                        <a:lnTo>
                          <a:pt x="3710940" y="899160"/>
                        </a:lnTo>
                        <a:lnTo>
                          <a:pt x="3710940" y="1005840"/>
                        </a:lnTo>
                        <a:lnTo>
                          <a:pt x="3710940" y="1120140"/>
                        </a:lnTo>
                        <a:lnTo>
                          <a:pt x="3710940" y="1181100"/>
                        </a:lnTo>
                        <a:lnTo>
                          <a:pt x="3794760" y="1234440"/>
                        </a:lnTo>
                        <a:lnTo>
                          <a:pt x="3802380" y="1287780"/>
                        </a:lnTo>
                        <a:lnTo>
                          <a:pt x="3878580" y="1295400"/>
                        </a:lnTo>
                        <a:lnTo>
                          <a:pt x="3855720" y="1356360"/>
                        </a:lnTo>
                        <a:lnTo>
                          <a:pt x="3909060" y="1493520"/>
                        </a:lnTo>
                        <a:lnTo>
                          <a:pt x="3909060" y="1554480"/>
                        </a:lnTo>
                        <a:lnTo>
                          <a:pt x="3931920" y="1623060"/>
                        </a:lnTo>
                        <a:lnTo>
                          <a:pt x="3939540" y="1653540"/>
                        </a:lnTo>
                        <a:lnTo>
                          <a:pt x="4000500" y="1668780"/>
                        </a:lnTo>
                        <a:lnTo>
                          <a:pt x="4091940" y="1668780"/>
                        </a:lnTo>
                        <a:lnTo>
                          <a:pt x="4091940" y="1729740"/>
                        </a:lnTo>
                        <a:lnTo>
                          <a:pt x="4229100" y="1744980"/>
                        </a:lnTo>
                        <a:lnTo>
                          <a:pt x="4198620" y="1821180"/>
                        </a:lnTo>
                        <a:lnTo>
                          <a:pt x="4236720" y="1889760"/>
                        </a:lnTo>
                        <a:lnTo>
                          <a:pt x="4267200" y="2004060"/>
                        </a:lnTo>
                        <a:lnTo>
                          <a:pt x="4114800" y="2065020"/>
                        </a:lnTo>
                        <a:lnTo>
                          <a:pt x="4145280" y="2362200"/>
                        </a:lnTo>
                        <a:lnTo>
                          <a:pt x="4122420" y="2529840"/>
                        </a:lnTo>
                        <a:lnTo>
                          <a:pt x="4061460" y="2636520"/>
                        </a:lnTo>
                        <a:lnTo>
                          <a:pt x="3886200" y="2689860"/>
                        </a:lnTo>
                        <a:lnTo>
                          <a:pt x="3916680" y="2979420"/>
                        </a:lnTo>
                        <a:lnTo>
                          <a:pt x="3939540" y="3048000"/>
                        </a:lnTo>
                        <a:lnTo>
                          <a:pt x="3939540" y="3124200"/>
                        </a:lnTo>
                        <a:lnTo>
                          <a:pt x="3893820" y="3154680"/>
                        </a:lnTo>
                        <a:lnTo>
                          <a:pt x="3825240" y="3116580"/>
                        </a:lnTo>
                        <a:lnTo>
                          <a:pt x="3832860" y="3002280"/>
                        </a:lnTo>
                        <a:lnTo>
                          <a:pt x="3672840" y="2872740"/>
                        </a:lnTo>
                        <a:lnTo>
                          <a:pt x="3604260" y="2903220"/>
                        </a:lnTo>
                        <a:lnTo>
                          <a:pt x="3451860" y="2811780"/>
                        </a:lnTo>
                        <a:lnTo>
                          <a:pt x="3406140" y="2811780"/>
                        </a:lnTo>
                        <a:lnTo>
                          <a:pt x="3375660" y="2727960"/>
                        </a:lnTo>
                        <a:lnTo>
                          <a:pt x="3322320" y="2750820"/>
                        </a:lnTo>
                        <a:lnTo>
                          <a:pt x="3147060" y="2590800"/>
                        </a:lnTo>
                        <a:lnTo>
                          <a:pt x="3063240" y="2522220"/>
                        </a:lnTo>
                        <a:lnTo>
                          <a:pt x="2979708" y="2477668"/>
                        </a:lnTo>
                        <a:lnTo>
                          <a:pt x="2916556" y="2549844"/>
                        </a:lnTo>
                        <a:lnTo>
                          <a:pt x="2830830" y="2530792"/>
                        </a:lnTo>
                        <a:lnTo>
                          <a:pt x="2914792" y="2417628"/>
                        </a:lnTo>
                        <a:lnTo>
                          <a:pt x="2811780" y="2286000"/>
                        </a:lnTo>
                        <a:lnTo>
                          <a:pt x="2773680" y="2308860"/>
                        </a:lnTo>
                        <a:lnTo>
                          <a:pt x="2705100" y="2278380"/>
                        </a:lnTo>
                        <a:lnTo>
                          <a:pt x="2590800" y="2316480"/>
                        </a:lnTo>
                        <a:lnTo>
                          <a:pt x="2423160" y="2377440"/>
                        </a:lnTo>
                        <a:lnTo>
                          <a:pt x="2324100" y="2369820"/>
                        </a:lnTo>
                        <a:lnTo>
                          <a:pt x="2133600" y="2499360"/>
                        </a:lnTo>
                        <a:lnTo>
                          <a:pt x="1996440" y="2468880"/>
                        </a:lnTo>
                        <a:lnTo>
                          <a:pt x="1866900" y="2400300"/>
                        </a:lnTo>
                        <a:lnTo>
                          <a:pt x="1866900" y="2476500"/>
                        </a:lnTo>
                        <a:lnTo>
                          <a:pt x="1844040" y="2514600"/>
                        </a:lnTo>
                        <a:lnTo>
                          <a:pt x="1744980" y="2575560"/>
                        </a:lnTo>
                        <a:lnTo>
                          <a:pt x="1714500" y="2491740"/>
                        </a:lnTo>
                        <a:lnTo>
                          <a:pt x="1676400" y="2400300"/>
                        </a:lnTo>
                        <a:lnTo>
                          <a:pt x="1638300" y="2400300"/>
                        </a:lnTo>
                        <a:lnTo>
                          <a:pt x="1577340" y="2522220"/>
                        </a:lnTo>
                        <a:lnTo>
                          <a:pt x="1508760" y="2606040"/>
                        </a:lnTo>
                        <a:lnTo>
                          <a:pt x="1493520" y="2644140"/>
                        </a:lnTo>
                        <a:lnTo>
                          <a:pt x="1249680" y="2781300"/>
                        </a:lnTo>
                        <a:lnTo>
                          <a:pt x="1097280" y="2712720"/>
                        </a:lnTo>
                        <a:lnTo>
                          <a:pt x="1005840" y="2758440"/>
                        </a:lnTo>
                        <a:lnTo>
                          <a:pt x="944880" y="2682240"/>
                        </a:lnTo>
                        <a:lnTo>
                          <a:pt x="967740" y="2613660"/>
                        </a:lnTo>
                        <a:lnTo>
                          <a:pt x="906780" y="2537460"/>
                        </a:lnTo>
                        <a:lnTo>
                          <a:pt x="822960" y="2499360"/>
                        </a:lnTo>
                        <a:lnTo>
                          <a:pt x="746760" y="2407920"/>
                        </a:lnTo>
                        <a:lnTo>
                          <a:pt x="601980" y="2385060"/>
                        </a:lnTo>
                        <a:lnTo>
                          <a:pt x="525780" y="2324100"/>
                        </a:lnTo>
                        <a:lnTo>
                          <a:pt x="457200" y="2522220"/>
                        </a:lnTo>
                        <a:lnTo>
                          <a:pt x="403860" y="2598420"/>
                        </a:lnTo>
                        <a:lnTo>
                          <a:pt x="167640" y="2720340"/>
                        </a:lnTo>
                        <a:lnTo>
                          <a:pt x="144780" y="2613660"/>
                        </a:lnTo>
                        <a:lnTo>
                          <a:pt x="160020" y="2293620"/>
                        </a:lnTo>
                        <a:lnTo>
                          <a:pt x="53340" y="2209800"/>
                        </a:lnTo>
                        <a:lnTo>
                          <a:pt x="0" y="2080260"/>
                        </a:lnTo>
                        <a:lnTo>
                          <a:pt x="22860" y="2019300"/>
                        </a:lnTo>
                        <a:lnTo>
                          <a:pt x="91440" y="2004060"/>
                        </a:lnTo>
                        <a:lnTo>
                          <a:pt x="175260" y="1920240"/>
                        </a:lnTo>
                        <a:lnTo>
                          <a:pt x="220980" y="1859280"/>
                        </a:lnTo>
                        <a:lnTo>
                          <a:pt x="175260" y="1706880"/>
                        </a:lnTo>
                        <a:lnTo>
                          <a:pt x="182880" y="1645920"/>
                        </a:lnTo>
                        <a:lnTo>
                          <a:pt x="0" y="1470660"/>
                        </a:lnTo>
                        <a:lnTo>
                          <a:pt x="45720" y="1386840"/>
                        </a:lnTo>
                        <a:lnTo>
                          <a:pt x="137160" y="1181100"/>
                        </a:lnTo>
                        <a:lnTo>
                          <a:pt x="190500" y="1242060"/>
                        </a:lnTo>
                        <a:lnTo>
                          <a:pt x="335280" y="1150620"/>
                        </a:lnTo>
                        <a:lnTo>
                          <a:pt x="502920" y="1143000"/>
                        </a:lnTo>
                        <a:lnTo>
                          <a:pt x="487680" y="1066800"/>
                        </a:lnTo>
                        <a:lnTo>
                          <a:pt x="320040" y="1043940"/>
                        </a:lnTo>
                        <a:lnTo>
                          <a:pt x="289560" y="1005840"/>
                        </a:lnTo>
                        <a:lnTo>
                          <a:pt x="289560" y="944880"/>
                        </a:lnTo>
                        <a:lnTo>
                          <a:pt x="373380" y="906780"/>
                        </a:lnTo>
                        <a:lnTo>
                          <a:pt x="434340" y="906780"/>
                        </a:lnTo>
                        <a:lnTo>
                          <a:pt x="472440" y="990600"/>
                        </a:lnTo>
                        <a:lnTo>
                          <a:pt x="739140" y="944880"/>
                        </a:lnTo>
                        <a:lnTo>
                          <a:pt x="754380" y="998220"/>
                        </a:lnTo>
                        <a:lnTo>
                          <a:pt x="822960" y="990600"/>
                        </a:lnTo>
                        <a:lnTo>
                          <a:pt x="861060" y="1120140"/>
                        </a:lnTo>
                        <a:lnTo>
                          <a:pt x="982980" y="1112520"/>
                        </a:lnTo>
                        <a:lnTo>
                          <a:pt x="1005840" y="1066800"/>
                        </a:lnTo>
                        <a:lnTo>
                          <a:pt x="967740" y="1036320"/>
                        </a:lnTo>
                        <a:lnTo>
                          <a:pt x="960120" y="967740"/>
                        </a:lnTo>
                        <a:lnTo>
                          <a:pt x="1059180" y="967740"/>
                        </a:lnTo>
                        <a:lnTo>
                          <a:pt x="1165860" y="922020"/>
                        </a:lnTo>
                        <a:lnTo>
                          <a:pt x="1196340" y="906780"/>
                        </a:lnTo>
                        <a:lnTo>
                          <a:pt x="1272540" y="967740"/>
                        </a:lnTo>
                        <a:lnTo>
                          <a:pt x="1257300" y="990600"/>
                        </a:lnTo>
                        <a:lnTo>
                          <a:pt x="1165860" y="975360"/>
                        </a:lnTo>
                        <a:lnTo>
                          <a:pt x="1074420" y="990600"/>
                        </a:lnTo>
                        <a:lnTo>
                          <a:pt x="1066800" y="1059180"/>
                        </a:lnTo>
                        <a:lnTo>
                          <a:pt x="1082040" y="1120140"/>
                        </a:lnTo>
                        <a:lnTo>
                          <a:pt x="1135380" y="1074420"/>
                        </a:lnTo>
                        <a:lnTo>
                          <a:pt x="1219200" y="1082040"/>
                        </a:lnTo>
                        <a:lnTo>
                          <a:pt x="1341120" y="1112520"/>
                        </a:lnTo>
                        <a:lnTo>
                          <a:pt x="1417320" y="1036320"/>
                        </a:lnTo>
                        <a:lnTo>
                          <a:pt x="1417320" y="975360"/>
                        </a:lnTo>
                        <a:lnTo>
                          <a:pt x="1493520" y="944880"/>
                        </a:lnTo>
                        <a:lnTo>
                          <a:pt x="1539240" y="990600"/>
                        </a:lnTo>
                        <a:lnTo>
                          <a:pt x="1630680" y="944880"/>
                        </a:lnTo>
                        <a:lnTo>
                          <a:pt x="1714500" y="922020"/>
                        </a:lnTo>
                        <a:lnTo>
                          <a:pt x="1729740" y="838200"/>
                        </a:lnTo>
                        <a:lnTo>
                          <a:pt x="1767840" y="731520"/>
                        </a:lnTo>
                        <a:lnTo>
                          <a:pt x="1828800" y="701040"/>
                        </a:lnTo>
                        <a:lnTo>
                          <a:pt x="1805940" y="586740"/>
                        </a:lnTo>
                        <a:lnTo>
                          <a:pt x="1859280" y="533400"/>
                        </a:lnTo>
                        <a:lnTo>
                          <a:pt x="1981200" y="541020"/>
                        </a:lnTo>
                        <a:lnTo>
                          <a:pt x="2004060" y="472440"/>
                        </a:lnTo>
                        <a:lnTo>
                          <a:pt x="2072640" y="449580"/>
                        </a:lnTo>
                        <a:lnTo>
                          <a:pt x="2095500" y="388620"/>
                        </a:lnTo>
                        <a:lnTo>
                          <a:pt x="2133600" y="243840"/>
                        </a:lnTo>
                        <a:lnTo>
                          <a:pt x="2164080" y="213360"/>
                        </a:lnTo>
                        <a:lnTo>
                          <a:pt x="2247900" y="213360"/>
                        </a:lnTo>
                        <a:lnTo>
                          <a:pt x="2247900" y="114300"/>
                        </a:lnTo>
                        <a:lnTo>
                          <a:pt x="2308860" y="45720"/>
                        </a:lnTo>
                        <a:lnTo>
                          <a:pt x="2369820" y="76200"/>
                        </a:lnTo>
                        <a:lnTo>
                          <a:pt x="2400300" y="114300"/>
                        </a:lnTo>
                        <a:lnTo>
                          <a:pt x="2453640" y="9906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CC10E8A6-0B38-4C03-8AE8-9F6078BF2AA2}"/>
                    </a:ext>
                  </a:extLst>
                </p:cNvPr>
                <p:cNvSpPr/>
                <p:nvPr/>
              </p:nvSpPr>
              <p:spPr>
                <a:xfrm>
                  <a:off x="18342767" y="34880551"/>
                  <a:ext cx="892970" cy="726280"/>
                </a:xfrm>
                <a:custGeom>
                  <a:avLst/>
                  <a:gdLst>
                    <a:gd name="connsiteX0" fmla="*/ 157164 w 892970"/>
                    <a:gd name="connsiteY0" fmla="*/ 547688 h 726280"/>
                    <a:gd name="connsiteX1" fmla="*/ 192882 w 892970"/>
                    <a:gd name="connsiteY1" fmla="*/ 626268 h 726280"/>
                    <a:gd name="connsiteX2" fmla="*/ 252412 w 892970"/>
                    <a:gd name="connsiteY2" fmla="*/ 638172 h 726280"/>
                    <a:gd name="connsiteX3" fmla="*/ 261938 w 892970"/>
                    <a:gd name="connsiteY3" fmla="*/ 678656 h 726280"/>
                    <a:gd name="connsiteX4" fmla="*/ 276226 w 892970"/>
                    <a:gd name="connsiteY4" fmla="*/ 700088 h 726280"/>
                    <a:gd name="connsiteX5" fmla="*/ 257176 w 892970"/>
                    <a:gd name="connsiteY5" fmla="*/ 726280 h 726280"/>
                    <a:gd name="connsiteX6" fmla="*/ 207170 w 892970"/>
                    <a:gd name="connsiteY6" fmla="*/ 683416 h 726280"/>
                    <a:gd name="connsiteX7" fmla="*/ 188120 w 892970"/>
                    <a:gd name="connsiteY7" fmla="*/ 673892 h 726280"/>
                    <a:gd name="connsiteX8" fmla="*/ 145256 w 892970"/>
                    <a:gd name="connsiteY8" fmla="*/ 664368 h 726280"/>
                    <a:gd name="connsiteX9" fmla="*/ 135732 w 892970"/>
                    <a:gd name="connsiteY9" fmla="*/ 645316 h 726280"/>
                    <a:gd name="connsiteX10" fmla="*/ 80964 w 892970"/>
                    <a:gd name="connsiteY10" fmla="*/ 638172 h 726280"/>
                    <a:gd name="connsiteX11" fmla="*/ 61912 w 892970"/>
                    <a:gd name="connsiteY11" fmla="*/ 592928 h 726280"/>
                    <a:gd name="connsiteX12" fmla="*/ 80964 w 892970"/>
                    <a:gd name="connsiteY12" fmla="*/ 559592 h 726280"/>
                    <a:gd name="connsiteX13" fmla="*/ 221456 w 892970"/>
                    <a:gd name="connsiteY13" fmla="*/ 0 h 726280"/>
                    <a:gd name="connsiteX14" fmla="*/ 257176 w 892970"/>
                    <a:gd name="connsiteY14" fmla="*/ 45240 h 726280"/>
                    <a:gd name="connsiteX15" fmla="*/ 323852 w 892970"/>
                    <a:gd name="connsiteY15" fmla="*/ 45240 h 726280"/>
                    <a:gd name="connsiteX16" fmla="*/ 400052 w 892970"/>
                    <a:gd name="connsiteY16" fmla="*/ 128584 h 726280"/>
                    <a:gd name="connsiteX17" fmla="*/ 409576 w 892970"/>
                    <a:gd name="connsiteY17" fmla="*/ 173828 h 726280"/>
                    <a:gd name="connsiteX18" fmla="*/ 459582 w 892970"/>
                    <a:gd name="connsiteY18" fmla="*/ 223836 h 726280"/>
                    <a:gd name="connsiteX19" fmla="*/ 526256 w 892970"/>
                    <a:gd name="connsiteY19" fmla="*/ 221456 h 726280"/>
                    <a:gd name="connsiteX20" fmla="*/ 542926 w 892970"/>
                    <a:gd name="connsiteY20" fmla="*/ 157160 h 726280"/>
                    <a:gd name="connsiteX21" fmla="*/ 604838 w 892970"/>
                    <a:gd name="connsiteY21" fmla="*/ 133348 h 726280"/>
                    <a:gd name="connsiteX22" fmla="*/ 673896 w 892970"/>
                    <a:gd name="connsiteY22" fmla="*/ 133348 h 726280"/>
                    <a:gd name="connsiteX23" fmla="*/ 721520 w 892970"/>
                    <a:gd name="connsiteY23" fmla="*/ 50004 h 726280"/>
                    <a:gd name="connsiteX24" fmla="*/ 785812 w 892970"/>
                    <a:gd name="connsiteY24" fmla="*/ 45240 h 726280"/>
                    <a:gd name="connsiteX25" fmla="*/ 833438 w 892970"/>
                    <a:gd name="connsiteY25" fmla="*/ 66672 h 726280"/>
                    <a:gd name="connsiteX26" fmla="*/ 892970 w 892970"/>
                    <a:gd name="connsiteY26" fmla="*/ 61912 h 726280"/>
                    <a:gd name="connsiteX27" fmla="*/ 852488 w 892970"/>
                    <a:gd name="connsiteY27" fmla="*/ 121440 h 726280"/>
                    <a:gd name="connsiteX28" fmla="*/ 800100 w 892970"/>
                    <a:gd name="connsiteY28" fmla="*/ 121440 h 726280"/>
                    <a:gd name="connsiteX29" fmla="*/ 716756 w 892970"/>
                    <a:gd name="connsiteY29" fmla="*/ 195260 h 726280"/>
                    <a:gd name="connsiteX30" fmla="*/ 676276 w 892970"/>
                    <a:gd name="connsiteY30" fmla="*/ 221456 h 726280"/>
                    <a:gd name="connsiteX31" fmla="*/ 654844 w 892970"/>
                    <a:gd name="connsiteY31" fmla="*/ 192880 h 726280"/>
                    <a:gd name="connsiteX32" fmla="*/ 626270 w 892970"/>
                    <a:gd name="connsiteY32" fmla="*/ 195260 h 726280"/>
                    <a:gd name="connsiteX33" fmla="*/ 600076 w 892970"/>
                    <a:gd name="connsiteY33" fmla="*/ 240504 h 726280"/>
                    <a:gd name="connsiteX34" fmla="*/ 611982 w 892970"/>
                    <a:gd name="connsiteY34" fmla="*/ 435768 h 726280"/>
                    <a:gd name="connsiteX35" fmla="*/ 585788 w 892970"/>
                    <a:gd name="connsiteY35" fmla="*/ 426240 h 726280"/>
                    <a:gd name="connsiteX36" fmla="*/ 576264 w 892970"/>
                    <a:gd name="connsiteY36" fmla="*/ 373856 h 726280"/>
                    <a:gd name="connsiteX37" fmla="*/ 533400 w 892970"/>
                    <a:gd name="connsiteY37" fmla="*/ 369092 h 726280"/>
                    <a:gd name="connsiteX38" fmla="*/ 492920 w 892970"/>
                    <a:gd name="connsiteY38" fmla="*/ 364328 h 726280"/>
                    <a:gd name="connsiteX39" fmla="*/ 464344 w 892970"/>
                    <a:gd name="connsiteY39" fmla="*/ 359568 h 726280"/>
                    <a:gd name="connsiteX40" fmla="*/ 504826 w 892970"/>
                    <a:gd name="connsiteY40" fmla="*/ 323848 h 726280"/>
                    <a:gd name="connsiteX41" fmla="*/ 495300 w 892970"/>
                    <a:gd name="connsiteY41" fmla="*/ 278604 h 726280"/>
                    <a:gd name="connsiteX42" fmla="*/ 431008 w 892970"/>
                    <a:gd name="connsiteY42" fmla="*/ 278604 h 726280"/>
                    <a:gd name="connsiteX43" fmla="*/ 419100 w 892970"/>
                    <a:gd name="connsiteY43" fmla="*/ 257172 h 726280"/>
                    <a:gd name="connsiteX44" fmla="*/ 366712 w 892970"/>
                    <a:gd name="connsiteY44" fmla="*/ 261936 h 726280"/>
                    <a:gd name="connsiteX45" fmla="*/ 345282 w 892970"/>
                    <a:gd name="connsiteY45" fmla="*/ 240504 h 726280"/>
                    <a:gd name="connsiteX46" fmla="*/ 297656 w 892970"/>
                    <a:gd name="connsiteY46" fmla="*/ 269080 h 726280"/>
                    <a:gd name="connsiteX47" fmla="*/ 295276 w 892970"/>
                    <a:gd name="connsiteY47" fmla="*/ 354804 h 726280"/>
                    <a:gd name="connsiteX48" fmla="*/ 269082 w 892970"/>
                    <a:gd name="connsiteY48" fmla="*/ 350040 h 726280"/>
                    <a:gd name="connsiteX49" fmla="*/ 233364 w 892970"/>
                    <a:gd name="connsiteY49" fmla="*/ 326228 h 726280"/>
                    <a:gd name="connsiteX50" fmla="*/ 150020 w 892970"/>
                    <a:gd name="connsiteY50" fmla="*/ 316704 h 726280"/>
                    <a:gd name="connsiteX51" fmla="*/ 135732 w 892970"/>
                    <a:gd name="connsiteY51" fmla="*/ 385760 h 726280"/>
                    <a:gd name="connsiteX52" fmla="*/ 119064 w 892970"/>
                    <a:gd name="connsiteY52" fmla="*/ 407192 h 726280"/>
                    <a:gd name="connsiteX53" fmla="*/ 100012 w 892970"/>
                    <a:gd name="connsiteY53" fmla="*/ 381000 h 726280"/>
                    <a:gd name="connsiteX54" fmla="*/ 100012 w 892970"/>
                    <a:gd name="connsiteY54" fmla="*/ 340516 h 726280"/>
                    <a:gd name="connsiteX55" fmla="*/ 0 w 892970"/>
                    <a:gd name="connsiteY55" fmla="*/ 247648 h 726280"/>
                    <a:gd name="connsiteX56" fmla="*/ 2382 w 892970"/>
                    <a:gd name="connsiteY56" fmla="*/ 142872 h 726280"/>
                    <a:gd name="connsiteX57" fmla="*/ 50008 w 892970"/>
                    <a:gd name="connsiteY57" fmla="*/ 109536 h 726280"/>
                    <a:gd name="connsiteX58" fmla="*/ 69056 w 892970"/>
                    <a:gd name="connsiteY58" fmla="*/ 61912 h 726280"/>
                    <a:gd name="connsiteX59" fmla="*/ 116682 w 892970"/>
                    <a:gd name="connsiteY59" fmla="*/ 59528 h 726280"/>
                    <a:gd name="connsiteX60" fmla="*/ 126208 w 892970"/>
                    <a:gd name="connsiteY60" fmla="*/ 7144 h 72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892970" h="726280">
                      <a:moveTo>
                        <a:pt x="157164" y="547688"/>
                      </a:moveTo>
                      <a:lnTo>
                        <a:pt x="192882" y="626268"/>
                      </a:lnTo>
                      <a:lnTo>
                        <a:pt x="252412" y="638172"/>
                      </a:lnTo>
                      <a:lnTo>
                        <a:pt x="261938" y="678656"/>
                      </a:lnTo>
                      <a:lnTo>
                        <a:pt x="276226" y="700088"/>
                      </a:lnTo>
                      <a:lnTo>
                        <a:pt x="257176" y="726280"/>
                      </a:lnTo>
                      <a:lnTo>
                        <a:pt x="207170" y="683416"/>
                      </a:lnTo>
                      <a:lnTo>
                        <a:pt x="188120" y="673892"/>
                      </a:lnTo>
                      <a:lnTo>
                        <a:pt x="145256" y="664368"/>
                      </a:lnTo>
                      <a:lnTo>
                        <a:pt x="135732" y="645316"/>
                      </a:lnTo>
                      <a:lnTo>
                        <a:pt x="80964" y="638172"/>
                      </a:lnTo>
                      <a:lnTo>
                        <a:pt x="61912" y="592928"/>
                      </a:lnTo>
                      <a:lnTo>
                        <a:pt x="80964" y="559592"/>
                      </a:lnTo>
                      <a:close/>
                      <a:moveTo>
                        <a:pt x="221456" y="0"/>
                      </a:moveTo>
                      <a:lnTo>
                        <a:pt x="257176" y="45240"/>
                      </a:lnTo>
                      <a:lnTo>
                        <a:pt x="323852" y="45240"/>
                      </a:lnTo>
                      <a:lnTo>
                        <a:pt x="400052" y="128584"/>
                      </a:lnTo>
                      <a:lnTo>
                        <a:pt x="409576" y="173828"/>
                      </a:lnTo>
                      <a:lnTo>
                        <a:pt x="459582" y="223836"/>
                      </a:lnTo>
                      <a:lnTo>
                        <a:pt x="526256" y="221456"/>
                      </a:lnTo>
                      <a:lnTo>
                        <a:pt x="542926" y="157160"/>
                      </a:lnTo>
                      <a:lnTo>
                        <a:pt x="604838" y="133348"/>
                      </a:lnTo>
                      <a:lnTo>
                        <a:pt x="673896" y="133348"/>
                      </a:lnTo>
                      <a:lnTo>
                        <a:pt x="721520" y="50004"/>
                      </a:lnTo>
                      <a:lnTo>
                        <a:pt x="785812" y="45240"/>
                      </a:lnTo>
                      <a:lnTo>
                        <a:pt x="833438" y="66672"/>
                      </a:lnTo>
                      <a:lnTo>
                        <a:pt x="892970" y="61912"/>
                      </a:lnTo>
                      <a:lnTo>
                        <a:pt x="852488" y="121440"/>
                      </a:lnTo>
                      <a:lnTo>
                        <a:pt x="800100" y="121440"/>
                      </a:lnTo>
                      <a:lnTo>
                        <a:pt x="716756" y="195260"/>
                      </a:lnTo>
                      <a:lnTo>
                        <a:pt x="676276" y="221456"/>
                      </a:lnTo>
                      <a:lnTo>
                        <a:pt x="654844" y="192880"/>
                      </a:lnTo>
                      <a:lnTo>
                        <a:pt x="626270" y="195260"/>
                      </a:lnTo>
                      <a:lnTo>
                        <a:pt x="600076" y="240504"/>
                      </a:lnTo>
                      <a:lnTo>
                        <a:pt x="611982" y="435768"/>
                      </a:lnTo>
                      <a:lnTo>
                        <a:pt x="585788" y="426240"/>
                      </a:lnTo>
                      <a:lnTo>
                        <a:pt x="576264" y="373856"/>
                      </a:lnTo>
                      <a:lnTo>
                        <a:pt x="533400" y="369092"/>
                      </a:lnTo>
                      <a:lnTo>
                        <a:pt x="492920" y="364328"/>
                      </a:lnTo>
                      <a:lnTo>
                        <a:pt x="464344" y="359568"/>
                      </a:lnTo>
                      <a:lnTo>
                        <a:pt x="504826" y="323848"/>
                      </a:lnTo>
                      <a:lnTo>
                        <a:pt x="495300" y="278604"/>
                      </a:lnTo>
                      <a:lnTo>
                        <a:pt x="431008" y="278604"/>
                      </a:lnTo>
                      <a:lnTo>
                        <a:pt x="419100" y="257172"/>
                      </a:lnTo>
                      <a:lnTo>
                        <a:pt x="366712" y="261936"/>
                      </a:lnTo>
                      <a:lnTo>
                        <a:pt x="345282" y="240504"/>
                      </a:lnTo>
                      <a:lnTo>
                        <a:pt x="297656" y="269080"/>
                      </a:lnTo>
                      <a:cubicBezTo>
                        <a:pt x="296864" y="297656"/>
                        <a:pt x="296070" y="326228"/>
                        <a:pt x="295276" y="354804"/>
                      </a:cubicBezTo>
                      <a:lnTo>
                        <a:pt x="269082" y="350040"/>
                      </a:lnTo>
                      <a:lnTo>
                        <a:pt x="233364" y="326228"/>
                      </a:lnTo>
                      <a:lnTo>
                        <a:pt x="150020" y="316704"/>
                      </a:lnTo>
                      <a:lnTo>
                        <a:pt x="135732" y="385760"/>
                      </a:lnTo>
                      <a:lnTo>
                        <a:pt x="119064" y="407192"/>
                      </a:lnTo>
                      <a:lnTo>
                        <a:pt x="100012" y="381000"/>
                      </a:lnTo>
                      <a:lnTo>
                        <a:pt x="100012" y="340516"/>
                      </a:lnTo>
                      <a:lnTo>
                        <a:pt x="0" y="247648"/>
                      </a:lnTo>
                      <a:cubicBezTo>
                        <a:pt x="796" y="212724"/>
                        <a:pt x="1588" y="177800"/>
                        <a:pt x="2382" y="142872"/>
                      </a:cubicBezTo>
                      <a:lnTo>
                        <a:pt x="50008" y="109536"/>
                      </a:lnTo>
                      <a:lnTo>
                        <a:pt x="69056" y="61912"/>
                      </a:lnTo>
                      <a:lnTo>
                        <a:pt x="116682" y="59528"/>
                      </a:lnTo>
                      <a:lnTo>
                        <a:pt x="126208" y="7144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251F1ED8-2FEE-47F0-8FC3-45E847954BFD}"/>
                  </a:ext>
                </a:extLst>
              </p:cNvPr>
              <p:cNvGrpSpPr/>
              <p:nvPr/>
            </p:nvGrpSpPr>
            <p:grpSpPr>
              <a:xfrm>
                <a:off x="14580934" y="32679111"/>
                <a:ext cx="4417210" cy="2846324"/>
                <a:chOff x="14580934" y="32679111"/>
                <a:chExt cx="4417210" cy="2846324"/>
              </a:xfrm>
            </p:grpSpPr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4179E6EA-48B6-4B0F-8975-A38D7D7F3AB1}"/>
                    </a:ext>
                  </a:extLst>
                </p:cNvPr>
                <p:cNvGrpSpPr/>
                <p:nvPr/>
              </p:nvGrpSpPr>
              <p:grpSpPr>
                <a:xfrm>
                  <a:off x="14580934" y="32679111"/>
                  <a:ext cx="4417210" cy="2846324"/>
                  <a:chOff x="1421688" y="1613634"/>
                  <a:chExt cx="10434243" cy="6723534"/>
                </a:xfrm>
              </p:grpSpPr>
              <p:sp>
                <p:nvSpPr>
                  <p:cNvPr id="734" name="正方形/長方形 733">
                    <a:extLst>
                      <a:ext uri="{FF2B5EF4-FFF2-40B4-BE49-F238E27FC236}">
                        <a16:creationId xmlns:a16="http://schemas.microsoft.com/office/drawing/2014/main" id="{D8B050EE-CF0C-4FFA-B616-43190B2C0481}"/>
                      </a:ext>
                    </a:extLst>
                  </p:cNvPr>
                  <p:cNvSpPr/>
                  <p:nvPr/>
                </p:nvSpPr>
                <p:spPr>
                  <a:xfrm>
                    <a:off x="1421688" y="4689315"/>
                    <a:ext cx="973714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下関市</a:t>
                    </a:r>
                  </a:p>
                </p:txBody>
              </p:sp>
              <p:sp>
                <p:nvSpPr>
                  <p:cNvPr id="735" name="正方形/長方形 734">
                    <a:extLst>
                      <a:ext uri="{FF2B5EF4-FFF2-40B4-BE49-F238E27FC236}">
                        <a16:creationId xmlns:a16="http://schemas.microsoft.com/office/drawing/2014/main" id="{C1EF7BCF-E856-4BE7-9EEF-8D00722FE09C}"/>
                      </a:ext>
                    </a:extLst>
                  </p:cNvPr>
                  <p:cNvSpPr/>
                  <p:nvPr/>
                </p:nvSpPr>
                <p:spPr>
                  <a:xfrm>
                    <a:off x="3379765" y="5573850"/>
                    <a:ext cx="973714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宇部市</a:t>
                    </a:r>
                  </a:p>
                </p:txBody>
              </p:sp>
              <p:sp>
                <p:nvSpPr>
                  <p:cNvPr id="736" name="正方形/長方形 735">
                    <a:extLst>
                      <a:ext uri="{FF2B5EF4-FFF2-40B4-BE49-F238E27FC236}">
                        <a16:creationId xmlns:a16="http://schemas.microsoft.com/office/drawing/2014/main" id="{A8891A55-2DD6-4666-A7C6-11E16FEBEDBD}"/>
                      </a:ext>
                    </a:extLst>
                  </p:cNvPr>
                  <p:cNvSpPr/>
                  <p:nvPr/>
                </p:nvSpPr>
                <p:spPr>
                  <a:xfrm>
                    <a:off x="5807027" y="4176911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山口市</a:t>
                    </a:r>
                  </a:p>
                </p:txBody>
              </p:sp>
              <p:sp>
                <p:nvSpPr>
                  <p:cNvPr id="737" name="正方形/長方形 736">
                    <a:extLst>
                      <a:ext uri="{FF2B5EF4-FFF2-40B4-BE49-F238E27FC236}">
                        <a16:creationId xmlns:a16="http://schemas.microsoft.com/office/drawing/2014/main" id="{C604E86A-F5ED-4AE2-B16D-1AA6C3986917}"/>
                      </a:ext>
                    </a:extLst>
                  </p:cNvPr>
                  <p:cNvSpPr/>
                  <p:nvPr/>
                </p:nvSpPr>
                <p:spPr>
                  <a:xfrm>
                    <a:off x="4803223" y="3097412"/>
                    <a:ext cx="766280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萩市</a:t>
                    </a:r>
                  </a:p>
                </p:txBody>
              </p:sp>
              <p:sp>
                <p:nvSpPr>
                  <p:cNvPr id="738" name="正方形/長方形 737">
                    <a:extLst>
                      <a:ext uri="{FF2B5EF4-FFF2-40B4-BE49-F238E27FC236}">
                        <a16:creationId xmlns:a16="http://schemas.microsoft.com/office/drawing/2014/main" id="{06B0582A-9C7D-46B1-95D3-4CC118A334C0}"/>
                      </a:ext>
                    </a:extLst>
                  </p:cNvPr>
                  <p:cNvSpPr/>
                  <p:nvPr/>
                </p:nvSpPr>
                <p:spPr>
                  <a:xfrm>
                    <a:off x="5355938" y="1613634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阿武町</a:t>
                    </a:r>
                  </a:p>
                </p:txBody>
              </p:sp>
              <p:sp>
                <p:nvSpPr>
                  <p:cNvPr id="739" name="正方形/長方形 738">
                    <a:extLst>
                      <a:ext uri="{FF2B5EF4-FFF2-40B4-BE49-F238E27FC236}">
                        <a16:creationId xmlns:a16="http://schemas.microsoft.com/office/drawing/2014/main" id="{EB4DB744-D290-4D05-BDD7-53AF53684060}"/>
                      </a:ext>
                    </a:extLst>
                  </p:cNvPr>
                  <p:cNvSpPr/>
                  <p:nvPr/>
                </p:nvSpPr>
                <p:spPr>
                  <a:xfrm>
                    <a:off x="9240472" y="7215692"/>
                    <a:ext cx="973714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平生町</a:t>
                    </a:r>
                  </a:p>
                </p:txBody>
              </p:sp>
              <p:sp>
                <p:nvSpPr>
                  <p:cNvPr id="740" name="正方形/長方形 739">
                    <a:extLst>
                      <a:ext uri="{FF2B5EF4-FFF2-40B4-BE49-F238E27FC236}">
                        <a16:creationId xmlns:a16="http://schemas.microsoft.com/office/drawing/2014/main" id="{AD92855E-3B22-4CA8-809D-44861172CB3A}"/>
                      </a:ext>
                    </a:extLst>
                  </p:cNvPr>
                  <p:cNvSpPr/>
                  <p:nvPr/>
                </p:nvSpPr>
                <p:spPr>
                  <a:xfrm>
                    <a:off x="8703555" y="6726158"/>
                    <a:ext cx="1181146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田布施町</a:t>
                    </a:r>
                  </a:p>
                </p:txBody>
              </p:sp>
              <p:sp>
                <p:nvSpPr>
                  <p:cNvPr id="741" name="正方形/長方形 740">
                    <a:extLst>
                      <a:ext uri="{FF2B5EF4-FFF2-40B4-BE49-F238E27FC236}">
                        <a16:creationId xmlns:a16="http://schemas.microsoft.com/office/drawing/2014/main" id="{5F655ABB-920A-4BB5-AF0C-9F8FF2462CFE}"/>
                      </a:ext>
                    </a:extLst>
                  </p:cNvPr>
                  <p:cNvSpPr/>
                  <p:nvPr/>
                </p:nvSpPr>
                <p:spPr>
                  <a:xfrm>
                    <a:off x="5511664" y="5781873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防府市</a:t>
                    </a:r>
                  </a:p>
                </p:txBody>
              </p:sp>
              <p:sp>
                <p:nvSpPr>
                  <p:cNvPr id="742" name="正方形/長方形 741">
                    <a:extLst>
                      <a:ext uri="{FF2B5EF4-FFF2-40B4-BE49-F238E27FC236}">
                        <a16:creationId xmlns:a16="http://schemas.microsoft.com/office/drawing/2014/main" id="{C02B9CA6-C798-42E5-81E5-0EACAAA51414}"/>
                      </a:ext>
                    </a:extLst>
                  </p:cNvPr>
                  <p:cNvSpPr/>
                  <p:nvPr/>
                </p:nvSpPr>
                <p:spPr>
                  <a:xfrm>
                    <a:off x="7836061" y="5916341"/>
                    <a:ext cx="973714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下松市</a:t>
                    </a:r>
                  </a:p>
                </p:txBody>
              </p:sp>
              <p:sp>
                <p:nvSpPr>
                  <p:cNvPr id="743" name="正方形/長方形 742">
                    <a:extLst>
                      <a:ext uri="{FF2B5EF4-FFF2-40B4-BE49-F238E27FC236}">
                        <a16:creationId xmlns:a16="http://schemas.microsoft.com/office/drawing/2014/main" id="{0E28FAE7-2456-4D4D-91EA-8F5DD5ADAC98}"/>
                      </a:ext>
                    </a:extLst>
                  </p:cNvPr>
                  <p:cNvSpPr/>
                  <p:nvPr/>
                </p:nvSpPr>
                <p:spPr>
                  <a:xfrm>
                    <a:off x="9195844" y="4772015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岩国市</a:t>
                    </a:r>
                  </a:p>
                </p:txBody>
              </p:sp>
              <p:sp>
                <p:nvSpPr>
                  <p:cNvPr id="744" name="正方形/長方形 743">
                    <a:extLst>
                      <a:ext uri="{FF2B5EF4-FFF2-40B4-BE49-F238E27FC236}">
                        <a16:creationId xmlns:a16="http://schemas.microsoft.com/office/drawing/2014/main" id="{3373BDC7-EFE9-41B9-96FB-8CAF731F92AA}"/>
                      </a:ext>
                    </a:extLst>
                  </p:cNvPr>
                  <p:cNvSpPr/>
                  <p:nvPr/>
                </p:nvSpPr>
                <p:spPr>
                  <a:xfrm>
                    <a:off x="3360230" y="4395788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美祢市</a:t>
                    </a:r>
                  </a:p>
                </p:txBody>
              </p:sp>
              <p:sp>
                <p:nvSpPr>
                  <p:cNvPr id="745" name="正方形/長方形 744">
                    <a:extLst>
                      <a:ext uri="{FF2B5EF4-FFF2-40B4-BE49-F238E27FC236}">
                        <a16:creationId xmlns:a16="http://schemas.microsoft.com/office/drawing/2014/main" id="{7D299AB5-3BDA-409F-A2D1-078BE9523666}"/>
                      </a:ext>
                    </a:extLst>
                  </p:cNvPr>
                  <p:cNvSpPr/>
                  <p:nvPr/>
                </p:nvSpPr>
                <p:spPr>
                  <a:xfrm>
                    <a:off x="9233625" y="7927182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上関町</a:t>
                    </a:r>
                  </a:p>
                </p:txBody>
              </p:sp>
              <p:sp>
                <p:nvSpPr>
                  <p:cNvPr id="746" name="正方形/長方形 745">
                    <a:extLst>
                      <a:ext uri="{FF2B5EF4-FFF2-40B4-BE49-F238E27FC236}">
                        <a16:creationId xmlns:a16="http://schemas.microsoft.com/office/drawing/2014/main" id="{9596B79C-555E-41E3-A322-5FF1FC68353D}"/>
                      </a:ext>
                    </a:extLst>
                  </p:cNvPr>
                  <p:cNvSpPr/>
                  <p:nvPr/>
                </p:nvSpPr>
                <p:spPr>
                  <a:xfrm>
                    <a:off x="10030791" y="4558455"/>
                    <a:ext cx="973714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和木町</a:t>
                    </a:r>
                  </a:p>
                </p:txBody>
              </p:sp>
              <p:sp>
                <p:nvSpPr>
                  <p:cNvPr id="747" name="正方形/長方形 746">
                    <a:extLst>
                      <a:ext uri="{FF2B5EF4-FFF2-40B4-BE49-F238E27FC236}">
                        <a16:creationId xmlns:a16="http://schemas.microsoft.com/office/drawing/2014/main" id="{1BA4CE13-9319-4DD7-B934-3B8C23425622}"/>
                      </a:ext>
                    </a:extLst>
                  </p:cNvPr>
                  <p:cNvSpPr/>
                  <p:nvPr/>
                </p:nvSpPr>
                <p:spPr>
                  <a:xfrm>
                    <a:off x="10467352" y="7000856"/>
                    <a:ext cx="1388579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周防大島町</a:t>
                    </a:r>
                  </a:p>
                </p:txBody>
              </p:sp>
              <p:sp>
                <p:nvSpPr>
                  <p:cNvPr id="748" name="正方形/長方形 747">
                    <a:extLst>
                      <a:ext uri="{FF2B5EF4-FFF2-40B4-BE49-F238E27FC236}">
                        <a16:creationId xmlns:a16="http://schemas.microsoft.com/office/drawing/2014/main" id="{FCB11E42-0243-4079-B484-D08FD234BD6F}"/>
                      </a:ext>
                    </a:extLst>
                  </p:cNvPr>
                  <p:cNvSpPr/>
                  <p:nvPr/>
                </p:nvSpPr>
                <p:spPr>
                  <a:xfrm>
                    <a:off x="2067156" y="5983835"/>
                    <a:ext cx="1596011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山陽小野田市</a:t>
                    </a:r>
                  </a:p>
                </p:txBody>
              </p:sp>
              <p:sp>
                <p:nvSpPr>
                  <p:cNvPr id="749" name="正方形/長方形 748">
                    <a:extLst>
                      <a:ext uri="{FF2B5EF4-FFF2-40B4-BE49-F238E27FC236}">
                        <a16:creationId xmlns:a16="http://schemas.microsoft.com/office/drawing/2014/main" id="{CEE30103-A9A2-4976-8788-4860BDDC5D11}"/>
                      </a:ext>
                    </a:extLst>
                  </p:cNvPr>
                  <p:cNvSpPr/>
                  <p:nvPr/>
                </p:nvSpPr>
                <p:spPr>
                  <a:xfrm>
                    <a:off x="7496106" y="4873724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周南市</a:t>
                    </a:r>
                  </a:p>
                </p:txBody>
              </p:sp>
              <p:sp>
                <p:nvSpPr>
                  <p:cNvPr id="750" name="正方形/長方形 749">
                    <a:extLst>
                      <a:ext uri="{FF2B5EF4-FFF2-40B4-BE49-F238E27FC236}">
                        <a16:creationId xmlns:a16="http://schemas.microsoft.com/office/drawing/2014/main" id="{D212197F-2591-4624-8B29-AAFE4253DC1A}"/>
                      </a:ext>
                    </a:extLst>
                  </p:cNvPr>
                  <p:cNvSpPr/>
                  <p:nvPr/>
                </p:nvSpPr>
                <p:spPr>
                  <a:xfrm>
                    <a:off x="9571853" y="6388344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柳井市</a:t>
                    </a:r>
                  </a:p>
                </p:txBody>
              </p:sp>
              <p:sp>
                <p:nvSpPr>
                  <p:cNvPr id="751" name="正方形/長方形 750">
                    <a:extLst>
                      <a:ext uri="{FF2B5EF4-FFF2-40B4-BE49-F238E27FC236}">
                        <a16:creationId xmlns:a16="http://schemas.microsoft.com/office/drawing/2014/main" id="{29127595-EDB3-4199-8E22-4FB4781CCD1A}"/>
                      </a:ext>
                    </a:extLst>
                  </p:cNvPr>
                  <p:cNvSpPr/>
                  <p:nvPr/>
                </p:nvSpPr>
                <p:spPr>
                  <a:xfrm>
                    <a:off x="2569413" y="3382964"/>
                    <a:ext cx="973715" cy="40998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長門市</a:t>
                    </a:r>
                  </a:p>
                </p:txBody>
              </p:sp>
              <p:sp>
                <p:nvSpPr>
                  <p:cNvPr id="752" name="正方形/長方形 751">
                    <a:extLst>
                      <a:ext uri="{FF2B5EF4-FFF2-40B4-BE49-F238E27FC236}">
                        <a16:creationId xmlns:a16="http://schemas.microsoft.com/office/drawing/2014/main" id="{3DFA5747-B87E-4D3D-ACF0-655927CD4FDB}"/>
                      </a:ext>
                    </a:extLst>
                  </p:cNvPr>
                  <p:cNvSpPr/>
                  <p:nvPr/>
                </p:nvSpPr>
                <p:spPr>
                  <a:xfrm>
                    <a:off x="8481423" y="6367028"/>
                    <a:ext cx="766279" cy="409985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zh-TW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光市</a:t>
                    </a:r>
                  </a:p>
                </p:txBody>
              </p:sp>
            </p:grpSp>
            <p:sp>
              <p:nvSpPr>
                <p:cNvPr id="733" name="正方形/長方形 732">
                  <a:extLst>
                    <a:ext uri="{FF2B5EF4-FFF2-40B4-BE49-F238E27FC236}">
                      <a16:creationId xmlns:a16="http://schemas.microsoft.com/office/drawing/2014/main" id="{A0957DD6-671F-4E42-A774-93CCB731BEC2}"/>
                    </a:ext>
                  </a:extLst>
                </p:cNvPr>
                <p:cNvSpPr/>
                <p:nvPr/>
              </p:nvSpPr>
              <p:spPr>
                <a:xfrm>
                  <a:off x="15950421" y="33503224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山　口</a:t>
                  </a:r>
                </a:p>
              </p:txBody>
            </p:sp>
          </p:grp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594DDC74-CA54-44C5-973F-C7FECB0EEFC7}"/>
                </a:ext>
              </a:extLst>
            </p:cNvPr>
            <p:cNvGrpSpPr/>
            <p:nvPr/>
          </p:nvGrpSpPr>
          <p:grpSpPr>
            <a:xfrm>
              <a:off x="21275040" y="28758862"/>
              <a:ext cx="4248632" cy="2048798"/>
              <a:chOff x="21275040" y="28758862"/>
              <a:chExt cx="4248632" cy="2048798"/>
            </a:xfrm>
          </p:grpSpPr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3E767C6F-C9C5-4008-93F8-00DE9AD553C1}"/>
                  </a:ext>
                </a:extLst>
              </p:cNvPr>
              <p:cNvGrpSpPr/>
              <p:nvPr/>
            </p:nvGrpSpPr>
            <p:grpSpPr>
              <a:xfrm>
                <a:off x="21275040" y="28758862"/>
                <a:ext cx="4232910" cy="2048798"/>
                <a:chOff x="21275040" y="28758862"/>
                <a:chExt cx="4232910" cy="2048798"/>
              </a:xfrm>
            </p:grpSpPr>
            <p:grpSp>
              <p:nvGrpSpPr>
                <p:cNvPr id="709" name="グループ化 708">
                  <a:extLst>
                    <a:ext uri="{FF2B5EF4-FFF2-40B4-BE49-F238E27FC236}">
                      <a16:creationId xmlns:a16="http://schemas.microsoft.com/office/drawing/2014/main" id="{23DE65B8-D471-487F-8A1C-778FF70A07C4}"/>
                    </a:ext>
                  </a:extLst>
                </p:cNvPr>
                <p:cNvGrpSpPr/>
                <p:nvPr/>
              </p:nvGrpSpPr>
              <p:grpSpPr>
                <a:xfrm>
                  <a:off x="21275040" y="28758862"/>
                  <a:ext cx="4232910" cy="2048798"/>
                  <a:chOff x="21275040" y="28758862"/>
                  <a:chExt cx="4232910" cy="2048798"/>
                </a:xfrm>
              </p:grpSpPr>
              <p:sp>
                <p:nvSpPr>
                  <p:cNvPr id="711" name="フリーフォーム: 図形 710">
                    <a:extLst>
                      <a:ext uri="{FF2B5EF4-FFF2-40B4-BE49-F238E27FC236}">
                        <a16:creationId xmlns:a16="http://schemas.microsoft.com/office/drawing/2014/main" id="{3B9BCD03-9A9F-48CF-A172-8D6899421E1E}"/>
                      </a:ext>
                    </a:extLst>
                  </p:cNvPr>
                  <p:cNvSpPr/>
                  <p:nvPr/>
                </p:nvSpPr>
                <p:spPr>
                  <a:xfrm>
                    <a:off x="24791852" y="28758862"/>
                    <a:ext cx="463434" cy="495588"/>
                  </a:xfrm>
                  <a:custGeom>
                    <a:avLst/>
                    <a:gdLst>
                      <a:gd name="connsiteX0" fmla="*/ 291226 w 463434"/>
                      <a:gd name="connsiteY0" fmla="*/ 0 h 495588"/>
                      <a:gd name="connsiteX1" fmla="*/ 385898 w 463434"/>
                      <a:gd name="connsiteY1" fmla="*/ 82838 h 495588"/>
                      <a:gd name="connsiteX2" fmla="*/ 373198 w 463434"/>
                      <a:gd name="connsiteY2" fmla="*/ 159038 h 495588"/>
                      <a:gd name="connsiteX3" fmla="*/ 436698 w 463434"/>
                      <a:gd name="connsiteY3" fmla="*/ 178088 h 495588"/>
                      <a:gd name="connsiteX4" fmla="*/ 443048 w 463434"/>
                      <a:gd name="connsiteY4" fmla="*/ 292388 h 495588"/>
                      <a:gd name="connsiteX5" fmla="*/ 379548 w 463434"/>
                      <a:gd name="connsiteY5" fmla="*/ 355888 h 495588"/>
                      <a:gd name="connsiteX6" fmla="*/ 449398 w 463434"/>
                      <a:gd name="connsiteY6" fmla="*/ 393988 h 495588"/>
                      <a:gd name="connsiteX7" fmla="*/ 463434 w 463434"/>
                      <a:gd name="connsiteY7" fmla="*/ 470188 h 495588"/>
                      <a:gd name="connsiteX8" fmla="*/ 357324 w 463434"/>
                      <a:gd name="connsiteY8" fmla="*/ 470188 h 495588"/>
                      <a:gd name="connsiteX9" fmla="*/ 325572 w 463434"/>
                      <a:gd name="connsiteY9" fmla="*/ 422562 h 495588"/>
                      <a:gd name="connsiteX10" fmla="*/ 258898 w 463434"/>
                      <a:gd name="connsiteY10" fmla="*/ 422562 h 495588"/>
                      <a:gd name="connsiteX11" fmla="*/ 204924 w 463434"/>
                      <a:gd name="connsiteY11" fmla="*/ 495588 h 495588"/>
                      <a:gd name="connsiteX12" fmla="*/ 112848 w 463434"/>
                      <a:gd name="connsiteY12" fmla="*/ 476538 h 495588"/>
                      <a:gd name="connsiteX13" fmla="*/ 116024 w 463434"/>
                      <a:gd name="connsiteY13" fmla="*/ 349538 h 495588"/>
                      <a:gd name="connsiteX14" fmla="*/ 144598 w 463434"/>
                      <a:gd name="connsiteY14" fmla="*/ 286038 h 495588"/>
                      <a:gd name="connsiteX15" fmla="*/ 71572 w 463434"/>
                      <a:gd name="connsiteY15" fmla="*/ 257462 h 495588"/>
                      <a:gd name="connsiteX16" fmla="*/ 0 w 463434"/>
                      <a:gd name="connsiteY16" fmla="*/ 168432 h 495588"/>
                      <a:gd name="connsiteX17" fmla="*/ 49348 w 463434"/>
                      <a:gd name="connsiteY17" fmla="*/ 75218 h 495588"/>
                      <a:gd name="connsiteX18" fmla="*/ 156028 w 463434"/>
                      <a:gd name="connsiteY18" fmla="*/ 67598 h 495588"/>
                      <a:gd name="connsiteX19" fmla="*/ 291226 w 463434"/>
                      <a:gd name="connsiteY19" fmla="*/ 0 h 495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63434" h="495588">
                        <a:moveTo>
                          <a:pt x="291226" y="0"/>
                        </a:moveTo>
                        <a:lnTo>
                          <a:pt x="385898" y="82838"/>
                        </a:lnTo>
                        <a:lnTo>
                          <a:pt x="373198" y="159038"/>
                        </a:lnTo>
                        <a:lnTo>
                          <a:pt x="436698" y="178088"/>
                        </a:lnTo>
                        <a:lnTo>
                          <a:pt x="443048" y="292388"/>
                        </a:lnTo>
                        <a:lnTo>
                          <a:pt x="379548" y="355888"/>
                        </a:lnTo>
                        <a:lnTo>
                          <a:pt x="449398" y="393988"/>
                        </a:lnTo>
                        <a:lnTo>
                          <a:pt x="463434" y="470188"/>
                        </a:lnTo>
                        <a:lnTo>
                          <a:pt x="357324" y="470188"/>
                        </a:lnTo>
                        <a:lnTo>
                          <a:pt x="325572" y="422562"/>
                        </a:lnTo>
                        <a:lnTo>
                          <a:pt x="258898" y="422562"/>
                        </a:lnTo>
                        <a:lnTo>
                          <a:pt x="204924" y="495588"/>
                        </a:lnTo>
                        <a:lnTo>
                          <a:pt x="112848" y="476538"/>
                        </a:lnTo>
                        <a:cubicBezTo>
                          <a:pt x="113906" y="434206"/>
                          <a:pt x="114964" y="391870"/>
                          <a:pt x="116024" y="349538"/>
                        </a:cubicBezTo>
                        <a:lnTo>
                          <a:pt x="144598" y="286038"/>
                        </a:lnTo>
                        <a:lnTo>
                          <a:pt x="71572" y="257462"/>
                        </a:lnTo>
                        <a:lnTo>
                          <a:pt x="0" y="168432"/>
                        </a:lnTo>
                        <a:lnTo>
                          <a:pt x="49348" y="75218"/>
                        </a:lnTo>
                        <a:lnTo>
                          <a:pt x="156028" y="67598"/>
                        </a:lnTo>
                        <a:lnTo>
                          <a:pt x="29122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2" name="フリーフォーム: 図形 711">
                    <a:extLst>
                      <a:ext uri="{FF2B5EF4-FFF2-40B4-BE49-F238E27FC236}">
                        <a16:creationId xmlns:a16="http://schemas.microsoft.com/office/drawing/2014/main" id="{DD4AA514-7C24-47C6-812F-26460DE47504}"/>
                      </a:ext>
                    </a:extLst>
                  </p:cNvPr>
                  <p:cNvSpPr/>
                  <p:nvPr/>
                </p:nvSpPr>
                <p:spPr>
                  <a:xfrm>
                    <a:off x="21473160" y="28986480"/>
                    <a:ext cx="212802" cy="261754"/>
                  </a:xfrm>
                  <a:custGeom>
                    <a:avLst/>
                    <a:gdLst>
                      <a:gd name="connsiteX0" fmla="*/ 83820 w 212802"/>
                      <a:gd name="connsiteY0" fmla="*/ 0 h 261754"/>
                      <a:gd name="connsiteX1" fmla="*/ 198120 w 212802"/>
                      <a:gd name="connsiteY1" fmla="*/ 0 h 261754"/>
                      <a:gd name="connsiteX2" fmla="*/ 182880 w 212802"/>
                      <a:gd name="connsiteY2" fmla="*/ 160020 h 261754"/>
                      <a:gd name="connsiteX3" fmla="*/ 212802 w 212802"/>
                      <a:gd name="connsiteY3" fmla="*/ 189942 h 261754"/>
                      <a:gd name="connsiteX4" fmla="*/ 132716 w 212802"/>
                      <a:gd name="connsiteY4" fmla="*/ 217170 h 261754"/>
                      <a:gd name="connsiteX5" fmla="*/ 93704 w 212802"/>
                      <a:gd name="connsiteY5" fmla="*/ 261754 h 261754"/>
                      <a:gd name="connsiteX6" fmla="*/ 0 w 212802"/>
                      <a:gd name="connsiteY6" fmla="*/ 60960 h 261754"/>
                      <a:gd name="connsiteX7" fmla="*/ 83820 w 212802"/>
                      <a:gd name="connsiteY7" fmla="*/ 0 h 261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2802" h="261754">
                        <a:moveTo>
                          <a:pt x="83820" y="0"/>
                        </a:moveTo>
                        <a:lnTo>
                          <a:pt x="198120" y="0"/>
                        </a:lnTo>
                        <a:lnTo>
                          <a:pt x="182880" y="160020"/>
                        </a:lnTo>
                        <a:lnTo>
                          <a:pt x="212802" y="189942"/>
                        </a:lnTo>
                        <a:lnTo>
                          <a:pt x="132716" y="217170"/>
                        </a:lnTo>
                        <a:lnTo>
                          <a:pt x="93704" y="261754"/>
                        </a:lnTo>
                        <a:lnTo>
                          <a:pt x="0" y="60960"/>
                        </a:lnTo>
                        <a:lnTo>
                          <a:pt x="838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フリーフォーム: 図形 712">
                    <a:extLst>
                      <a:ext uri="{FF2B5EF4-FFF2-40B4-BE49-F238E27FC236}">
                        <a16:creationId xmlns:a16="http://schemas.microsoft.com/office/drawing/2014/main" id="{14DC838F-9354-4255-A234-0893FB6DECA7}"/>
                      </a:ext>
                    </a:extLst>
                  </p:cNvPr>
                  <p:cNvSpPr/>
                  <p:nvPr/>
                </p:nvSpPr>
                <p:spPr>
                  <a:xfrm>
                    <a:off x="22933024" y="29164004"/>
                    <a:ext cx="561630" cy="312696"/>
                  </a:xfrm>
                  <a:custGeom>
                    <a:avLst/>
                    <a:gdLst>
                      <a:gd name="connsiteX0" fmla="*/ 561630 w 561630"/>
                      <a:gd name="connsiteY0" fmla="*/ 0 h 312696"/>
                      <a:gd name="connsiteX1" fmla="*/ 533400 w 561630"/>
                      <a:gd name="connsiteY1" fmla="*/ 68220 h 312696"/>
                      <a:gd name="connsiteX2" fmla="*/ 492126 w 561630"/>
                      <a:gd name="connsiteY2" fmla="*/ 77746 h 312696"/>
                      <a:gd name="connsiteX3" fmla="*/ 454026 w 561630"/>
                      <a:gd name="connsiteY3" fmla="*/ 138072 h 312696"/>
                      <a:gd name="connsiteX4" fmla="*/ 406400 w 561630"/>
                      <a:gd name="connsiteY4" fmla="*/ 150772 h 312696"/>
                      <a:gd name="connsiteX5" fmla="*/ 349252 w 561630"/>
                      <a:gd name="connsiteY5" fmla="*/ 99972 h 312696"/>
                      <a:gd name="connsiteX6" fmla="*/ 292100 w 561630"/>
                      <a:gd name="connsiteY6" fmla="*/ 112672 h 312696"/>
                      <a:gd name="connsiteX7" fmla="*/ 200026 w 561630"/>
                      <a:gd name="connsiteY7" fmla="*/ 217446 h 312696"/>
                      <a:gd name="connsiteX8" fmla="*/ 0 w 561630"/>
                      <a:gd name="connsiteY8" fmla="*/ 312696 h 312696"/>
                      <a:gd name="connsiteX9" fmla="*/ 136526 w 561630"/>
                      <a:gd name="connsiteY9" fmla="*/ 141246 h 312696"/>
                      <a:gd name="connsiteX10" fmla="*/ 148396 w 561630"/>
                      <a:gd name="connsiteY10" fmla="*/ 2758 h 312696"/>
                      <a:gd name="connsiteX11" fmla="*/ 186056 w 561630"/>
                      <a:gd name="connsiteY11" fmla="*/ 5356 h 312696"/>
                      <a:gd name="connsiteX12" fmla="*/ 528956 w 561630"/>
                      <a:gd name="connsiteY12" fmla="*/ 5356 h 312696"/>
                      <a:gd name="connsiteX13" fmla="*/ 561630 w 561630"/>
                      <a:gd name="connsiteY13" fmla="*/ 0 h 312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61630" h="312696">
                        <a:moveTo>
                          <a:pt x="561630" y="0"/>
                        </a:moveTo>
                        <a:lnTo>
                          <a:pt x="533400" y="68220"/>
                        </a:lnTo>
                        <a:lnTo>
                          <a:pt x="492126" y="77746"/>
                        </a:lnTo>
                        <a:lnTo>
                          <a:pt x="454026" y="138072"/>
                        </a:lnTo>
                        <a:lnTo>
                          <a:pt x="406400" y="150772"/>
                        </a:lnTo>
                        <a:lnTo>
                          <a:pt x="349252" y="99972"/>
                        </a:lnTo>
                        <a:lnTo>
                          <a:pt x="292100" y="112672"/>
                        </a:lnTo>
                        <a:lnTo>
                          <a:pt x="200026" y="217446"/>
                        </a:lnTo>
                        <a:lnTo>
                          <a:pt x="0" y="312696"/>
                        </a:lnTo>
                        <a:lnTo>
                          <a:pt x="136526" y="141246"/>
                        </a:lnTo>
                        <a:lnTo>
                          <a:pt x="148396" y="2758"/>
                        </a:lnTo>
                        <a:lnTo>
                          <a:pt x="186056" y="5356"/>
                        </a:lnTo>
                        <a:lnTo>
                          <a:pt x="528956" y="5356"/>
                        </a:lnTo>
                        <a:lnTo>
                          <a:pt x="56163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フリーフォーム: 図形 713">
                    <a:extLst>
                      <a:ext uri="{FF2B5EF4-FFF2-40B4-BE49-F238E27FC236}">
                        <a16:creationId xmlns:a16="http://schemas.microsoft.com/office/drawing/2014/main" id="{E2B73F38-83B0-46C6-9D1A-78DE44EEBA2C}"/>
                      </a:ext>
                    </a:extLst>
                  </p:cNvPr>
                  <p:cNvSpPr/>
                  <p:nvPr/>
                </p:nvSpPr>
                <p:spPr>
                  <a:xfrm>
                    <a:off x="25022176" y="29407186"/>
                    <a:ext cx="485774" cy="774364"/>
                  </a:xfrm>
                  <a:custGeom>
                    <a:avLst/>
                    <a:gdLst>
                      <a:gd name="connsiteX0" fmla="*/ 285686 w 485774"/>
                      <a:gd name="connsiteY0" fmla="*/ 0 h 774364"/>
                      <a:gd name="connsiteX1" fmla="*/ 371474 w 485774"/>
                      <a:gd name="connsiteY1" fmla="*/ 50464 h 774364"/>
                      <a:gd name="connsiteX2" fmla="*/ 365124 w 485774"/>
                      <a:gd name="connsiteY2" fmla="*/ 234614 h 774364"/>
                      <a:gd name="connsiteX3" fmla="*/ 473074 w 485774"/>
                      <a:gd name="connsiteY3" fmla="*/ 298114 h 774364"/>
                      <a:gd name="connsiteX4" fmla="*/ 434974 w 485774"/>
                      <a:gd name="connsiteY4" fmla="*/ 444164 h 774364"/>
                      <a:gd name="connsiteX5" fmla="*/ 485774 w 485774"/>
                      <a:gd name="connsiteY5" fmla="*/ 475914 h 774364"/>
                      <a:gd name="connsiteX6" fmla="*/ 473074 w 485774"/>
                      <a:gd name="connsiteY6" fmla="*/ 602914 h 774364"/>
                      <a:gd name="connsiteX7" fmla="*/ 339724 w 485774"/>
                      <a:gd name="connsiteY7" fmla="*/ 723564 h 774364"/>
                      <a:gd name="connsiteX8" fmla="*/ 250824 w 485774"/>
                      <a:gd name="connsiteY8" fmla="*/ 774364 h 774364"/>
                      <a:gd name="connsiteX9" fmla="*/ 155800 w 485774"/>
                      <a:gd name="connsiteY9" fmla="*/ 749024 h 774364"/>
                      <a:gd name="connsiteX10" fmla="*/ 108584 w 485774"/>
                      <a:gd name="connsiteY10" fmla="*/ 707054 h 774364"/>
                      <a:gd name="connsiteX11" fmla="*/ 107360 w 485774"/>
                      <a:gd name="connsiteY11" fmla="*/ 707912 h 774364"/>
                      <a:gd name="connsiteX12" fmla="*/ 76200 w 485774"/>
                      <a:gd name="connsiteY12" fmla="*/ 552114 h 774364"/>
                      <a:gd name="connsiteX13" fmla="*/ 0 w 485774"/>
                      <a:gd name="connsiteY13" fmla="*/ 533064 h 774364"/>
                      <a:gd name="connsiteX14" fmla="*/ 12700 w 485774"/>
                      <a:gd name="connsiteY14" fmla="*/ 393364 h 774364"/>
                      <a:gd name="connsiteX15" fmla="*/ 53974 w 485774"/>
                      <a:gd name="connsiteY15" fmla="*/ 355264 h 774364"/>
                      <a:gd name="connsiteX16" fmla="*/ 69848 w 485774"/>
                      <a:gd name="connsiteY16" fmla="*/ 310814 h 774364"/>
                      <a:gd name="connsiteX17" fmla="*/ 95248 w 485774"/>
                      <a:gd name="connsiteY17" fmla="*/ 221914 h 774364"/>
                      <a:gd name="connsiteX18" fmla="*/ 206374 w 485774"/>
                      <a:gd name="connsiteY18" fmla="*/ 186990 h 774364"/>
                      <a:gd name="connsiteX19" fmla="*/ 279400 w 485774"/>
                      <a:gd name="connsiteY19" fmla="*/ 136190 h 774364"/>
                      <a:gd name="connsiteX20" fmla="*/ 285686 w 485774"/>
                      <a:gd name="connsiteY20" fmla="*/ 0 h 7743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85774" h="774364">
                        <a:moveTo>
                          <a:pt x="285686" y="0"/>
                        </a:moveTo>
                        <a:lnTo>
                          <a:pt x="371474" y="50464"/>
                        </a:lnTo>
                        <a:lnTo>
                          <a:pt x="365124" y="234614"/>
                        </a:lnTo>
                        <a:lnTo>
                          <a:pt x="473074" y="298114"/>
                        </a:lnTo>
                        <a:lnTo>
                          <a:pt x="434974" y="444164"/>
                        </a:lnTo>
                        <a:lnTo>
                          <a:pt x="485774" y="475914"/>
                        </a:lnTo>
                        <a:lnTo>
                          <a:pt x="473074" y="602914"/>
                        </a:lnTo>
                        <a:lnTo>
                          <a:pt x="339724" y="723564"/>
                        </a:lnTo>
                        <a:lnTo>
                          <a:pt x="250824" y="774364"/>
                        </a:lnTo>
                        <a:lnTo>
                          <a:pt x="155800" y="749024"/>
                        </a:lnTo>
                        <a:lnTo>
                          <a:pt x="108584" y="707054"/>
                        </a:lnTo>
                        <a:lnTo>
                          <a:pt x="107360" y="707912"/>
                        </a:lnTo>
                        <a:lnTo>
                          <a:pt x="76200" y="552114"/>
                        </a:lnTo>
                        <a:lnTo>
                          <a:pt x="0" y="533064"/>
                        </a:lnTo>
                        <a:lnTo>
                          <a:pt x="12700" y="393364"/>
                        </a:lnTo>
                        <a:lnTo>
                          <a:pt x="53974" y="355264"/>
                        </a:lnTo>
                        <a:lnTo>
                          <a:pt x="69848" y="310814"/>
                        </a:lnTo>
                        <a:lnTo>
                          <a:pt x="95248" y="221914"/>
                        </a:lnTo>
                        <a:lnTo>
                          <a:pt x="206374" y="186990"/>
                        </a:lnTo>
                        <a:lnTo>
                          <a:pt x="279400" y="136190"/>
                        </a:lnTo>
                        <a:lnTo>
                          <a:pt x="28568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フリーフォーム: 図形 714">
                    <a:extLst>
                      <a:ext uri="{FF2B5EF4-FFF2-40B4-BE49-F238E27FC236}">
                        <a16:creationId xmlns:a16="http://schemas.microsoft.com/office/drawing/2014/main" id="{E88BFE30-20F3-4B65-A85F-44EFE43774E4}"/>
                      </a:ext>
                    </a:extLst>
                  </p:cNvPr>
                  <p:cNvSpPr/>
                  <p:nvPr/>
                </p:nvSpPr>
                <p:spPr>
                  <a:xfrm>
                    <a:off x="22221824" y="29686250"/>
                    <a:ext cx="478776" cy="490346"/>
                  </a:xfrm>
                  <a:custGeom>
                    <a:avLst/>
                    <a:gdLst>
                      <a:gd name="connsiteX0" fmla="*/ 241300 w 478776"/>
                      <a:gd name="connsiteY0" fmla="*/ 0 h 490346"/>
                      <a:gd name="connsiteX1" fmla="*/ 355600 w 478776"/>
                      <a:gd name="connsiteY1" fmla="*/ 34926 h 490346"/>
                      <a:gd name="connsiteX2" fmla="*/ 403226 w 478776"/>
                      <a:gd name="connsiteY2" fmla="*/ 3174 h 490346"/>
                      <a:gd name="connsiteX3" fmla="*/ 463552 w 478776"/>
                      <a:gd name="connsiteY3" fmla="*/ 60326 h 490346"/>
                      <a:gd name="connsiteX4" fmla="*/ 478776 w 478776"/>
                      <a:gd name="connsiteY4" fmla="*/ 91532 h 490346"/>
                      <a:gd name="connsiteX5" fmla="*/ 470536 w 478776"/>
                      <a:gd name="connsiteY5" fmla="*/ 92710 h 490346"/>
                      <a:gd name="connsiteX6" fmla="*/ 409576 w 478776"/>
                      <a:gd name="connsiteY6" fmla="*/ 214630 h 490346"/>
                      <a:gd name="connsiteX7" fmla="*/ 379096 w 478776"/>
                      <a:gd name="connsiteY7" fmla="*/ 359410 h 490346"/>
                      <a:gd name="connsiteX8" fmla="*/ 356236 w 478776"/>
                      <a:gd name="connsiteY8" fmla="*/ 443230 h 490346"/>
                      <a:gd name="connsiteX9" fmla="*/ 241936 w 478776"/>
                      <a:gd name="connsiteY9" fmla="*/ 466090 h 490346"/>
                      <a:gd name="connsiteX10" fmla="*/ 229808 w 478776"/>
                      <a:gd name="connsiteY10" fmla="*/ 490346 h 490346"/>
                      <a:gd name="connsiteX11" fmla="*/ 152400 w 478776"/>
                      <a:gd name="connsiteY11" fmla="*/ 463550 h 490346"/>
                      <a:gd name="connsiteX12" fmla="*/ 133352 w 478776"/>
                      <a:gd name="connsiteY12" fmla="*/ 485774 h 490346"/>
                      <a:gd name="connsiteX13" fmla="*/ 88900 w 478776"/>
                      <a:gd name="connsiteY13" fmla="*/ 479426 h 490346"/>
                      <a:gd name="connsiteX14" fmla="*/ 88900 w 478776"/>
                      <a:gd name="connsiteY14" fmla="*/ 438150 h 490346"/>
                      <a:gd name="connsiteX15" fmla="*/ 0 w 478776"/>
                      <a:gd name="connsiteY15" fmla="*/ 330200 h 490346"/>
                      <a:gd name="connsiteX16" fmla="*/ 9526 w 478776"/>
                      <a:gd name="connsiteY16" fmla="*/ 241300 h 490346"/>
                      <a:gd name="connsiteX17" fmla="*/ 133352 w 478776"/>
                      <a:gd name="connsiteY17" fmla="*/ 152400 h 490346"/>
                      <a:gd name="connsiteX18" fmla="*/ 203200 w 478776"/>
                      <a:gd name="connsiteY18" fmla="*/ 130174 h 490346"/>
                      <a:gd name="connsiteX19" fmla="*/ 241300 w 478776"/>
                      <a:gd name="connsiteY19" fmla="*/ 0 h 4903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78776" h="490346">
                        <a:moveTo>
                          <a:pt x="241300" y="0"/>
                        </a:moveTo>
                        <a:lnTo>
                          <a:pt x="355600" y="34926"/>
                        </a:lnTo>
                        <a:lnTo>
                          <a:pt x="403226" y="3174"/>
                        </a:lnTo>
                        <a:lnTo>
                          <a:pt x="463552" y="60326"/>
                        </a:lnTo>
                        <a:lnTo>
                          <a:pt x="478776" y="91532"/>
                        </a:lnTo>
                        <a:lnTo>
                          <a:pt x="470536" y="92710"/>
                        </a:lnTo>
                        <a:lnTo>
                          <a:pt x="409576" y="214630"/>
                        </a:lnTo>
                        <a:lnTo>
                          <a:pt x="379096" y="359410"/>
                        </a:lnTo>
                        <a:lnTo>
                          <a:pt x="356236" y="443230"/>
                        </a:lnTo>
                        <a:lnTo>
                          <a:pt x="241936" y="466090"/>
                        </a:lnTo>
                        <a:lnTo>
                          <a:pt x="229808" y="490346"/>
                        </a:lnTo>
                        <a:lnTo>
                          <a:pt x="152400" y="463550"/>
                        </a:lnTo>
                        <a:lnTo>
                          <a:pt x="133352" y="485774"/>
                        </a:lnTo>
                        <a:lnTo>
                          <a:pt x="88900" y="479426"/>
                        </a:lnTo>
                        <a:lnTo>
                          <a:pt x="88900" y="438150"/>
                        </a:lnTo>
                        <a:lnTo>
                          <a:pt x="0" y="330200"/>
                        </a:lnTo>
                        <a:lnTo>
                          <a:pt x="9526" y="241300"/>
                        </a:lnTo>
                        <a:lnTo>
                          <a:pt x="133352" y="152400"/>
                        </a:lnTo>
                        <a:lnTo>
                          <a:pt x="203200" y="130174"/>
                        </a:lnTo>
                        <a:lnTo>
                          <a:pt x="2413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ED46C9C0-BB4A-4E75-A1B8-EF1278480BFD}"/>
                      </a:ext>
                    </a:extLst>
                  </p:cNvPr>
                  <p:cNvSpPr/>
                  <p:nvPr/>
                </p:nvSpPr>
                <p:spPr>
                  <a:xfrm>
                    <a:off x="21275040" y="30039080"/>
                    <a:ext cx="845820" cy="768580"/>
                  </a:xfrm>
                  <a:custGeom>
                    <a:avLst/>
                    <a:gdLst>
                      <a:gd name="connsiteX0" fmla="*/ 522942 w 845820"/>
                      <a:gd name="connsiteY0" fmla="*/ 0 h 768580"/>
                      <a:gd name="connsiteX1" fmla="*/ 578484 w 845820"/>
                      <a:gd name="connsiteY1" fmla="*/ 24996 h 768580"/>
                      <a:gd name="connsiteX2" fmla="*/ 607060 w 845820"/>
                      <a:gd name="connsiteY2" fmla="*/ 78970 h 768580"/>
                      <a:gd name="connsiteX3" fmla="*/ 607060 w 845820"/>
                      <a:gd name="connsiteY3" fmla="*/ 110720 h 768580"/>
                      <a:gd name="connsiteX4" fmla="*/ 676910 w 845820"/>
                      <a:gd name="connsiteY4" fmla="*/ 120244 h 768580"/>
                      <a:gd name="connsiteX5" fmla="*/ 673736 w 845820"/>
                      <a:gd name="connsiteY5" fmla="*/ 171044 h 768580"/>
                      <a:gd name="connsiteX6" fmla="*/ 600710 w 845820"/>
                      <a:gd name="connsiteY6" fmla="*/ 215496 h 768580"/>
                      <a:gd name="connsiteX7" fmla="*/ 543560 w 845820"/>
                      <a:gd name="connsiteY7" fmla="*/ 231370 h 768580"/>
                      <a:gd name="connsiteX8" fmla="*/ 495936 w 845820"/>
                      <a:gd name="connsiteY8" fmla="*/ 247244 h 768580"/>
                      <a:gd name="connsiteX9" fmla="*/ 508636 w 845820"/>
                      <a:gd name="connsiteY9" fmla="*/ 301220 h 768580"/>
                      <a:gd name="connsiteX10" fmla="*/ 562610 w 845820"/>
                      <a:gd name="connsiteY10" fmla="*/ 320270 h 768580"/>
                      <a:gd name="connsiteX11" fmla="*/ 600710 w 845820"/>
                      <a:gd name="connsiteY11" fmla="*/ 374244 h 768580"/>
                      <a:gd name="connsiteX12" fmla="*/ 664210 w 845820"/>
                      <a:gd name="connsiteY12" fmla="*/ 371070 h 768580"/>
                      <a:gd name="connsiteX13" fmla="*/ 711836 w 845820"/>
                      <a:gd name="connsiteY13" fmla="*/ 409170 h 768580"/>
                      <a:gd name="connsiteX14" fmla="*/ 759460 w 845820"/>
                      <a:gd name="connsiteY14" fmla="*/ 345670 h 768580"/>
                      <a:gd name="connsiteX15" fmla="*/ 827744 w 845820"/>
                      <a:gd name="connsiteY15" fmla="*/ 368430 h 768580"/>
                      <a:gd name="connsiteX16" fmla="*/ 845820 w 845820"/>
                      <a:gd name="connsiteY16" fmla="*/ 555220 h 768580"/>
                      <a:gd name="connsiteX17" fmla="*/ 754380 w 845820"/>
                      <a:gd name="connsiteY17" fmla="*/ 623800 h 768580"/>
                      <a:gd name="connsiteX18" fmla="*/ 624840 w 845820"/>
                      <a:gd name="connsiteY18" fmla="*/ 616180 h 768580"/>
                      <a:gd name="connsiteX19" fmla="*/ 571500 w 845820"/>
                      <a:gd name="connsiteY19" fmla="*/ 654280 h 768580"/>
                      <a:gd name="connsiteX20" fmla="*/ 525780 w 845820"/>
                      <a:gd name="connsiteY20" fmla="*/ 623800 h 768580"/>
                      <a:gd name="connsiteX21" fmla="*/ 480060 w 845820"/>
                      <a:gd name="connsiteY21" fmla="*/ 639040 h 768580"/>
                      <a:gd name="connsiteX22" fmla="*/ 495300 w 845820"/>
                      <a:gd name="connsiteY22" fmla="*/ 722860 h 768580"/>
                      <a:gd name="connsiteX23" fmla="*/ 419100 w 845820"/>
                      <a:gd name="connsiteY23" fmla="*/ 768580 h 768580"/>
                      <a:gd name="connsiteX24" fmla="*/ 342900 w 845820"/>
                      <a:gd name="connsiteY24" fmla="*/ 730480 h 768580"/>
                      <a:gd name="connsiteX25" fmla="*/ 281940 w 845820"/>
                      <a:gd name="connsiteY25" fmla="*/ 753340 h 768580"/>
                      <a:gd name="connsiteX26" fmla="*/ 266700 w 845820"/>
                      <a:gd name="connsiteY26" fmla="*/ 730480 h 768580"/>
                      <a:gd name="connsiteX27" fmla="*/ 0 w 845820"/>
                      <a:gd name="connsiteY27" fmla="*/ 722860 h 768580"/>
                      <a:gd name="connsiteX28" fmla="*/ 53340 w 845820"/>
                      <a:gd name="connsiteY28" fmla="*/ 463780 h 768580"/>
                      <a:gd name="connsiteX29" fmla="*/ 175260 w 845820"/>
                      <a:gd name="connsiteY29" fmla="*/ 372340 h 768580"/>
                      <a:gd name="connsiteX30" fmla="*/ 137160 w 845820"/>
                      <a:gd name="connsiteY30" fmla="*/ 227560 h 768580"/>
                      <a:gd name="connsiteX31" fmla="*/ 83820 w 845820"/>
                      <a:gd name="connsiteY31" fmla="*/ 219940 h 768580"/>
                      <a:gd name="connsiteX32" fmla="*/ 121920 w 845820"/>
                      <a:gd name="connsiteY32" fmla="*/ 158980 h 768580"/>
                      <a:gd name="connsiteX33" fmla="*/ 297180 w 845820"/>
                      <a:gd name="connsiteY33" fmla="*/ 82780 h 768580"/>
                      <a:gd name="connsiteX34" fmla="*/ 522942 w 845820"/>
                      <a:gd name="connsiteY34" fmla="*/ 0 h 768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845820" h="768580">
                        <a:moveTo>
                          <a:pt x="522942" y="0"/>
                        </a:moveTo>
                        <a:lnTo>
                          <a:pt x="578484" y="24996"/>
                        </a:lnTo>
                        <a:lnTo>
                          <a:pt x="607060" y="78970"/>
                        </a:lnTo>
                        <a:lnTo>
                          <a:pt x="607060" y="110720"/>
                        </a:lnTo>
                        <a:lnTo>
                          <a:pt x="676910" y="120244"/>
                        </a:lnTo>
                        <a:lnTo>
                          <a:pt x="673736" y="171044"/>
                        </a:lnTo>
                        <a:lnTo>
                          <a:pt x="600710" y="215496"/>
                        </a:lnTo>
                        <a:lnTo>
                          <a:pt x="543560" y="231370"/>
                        </a:lnTo>
                        <a:lnTo>
                          <a:pt x="495936" y="247244"/>
                        </a:lnTo>
                        <a:lnTo>
                          <a:pt x="508636" y="301220"/>
                        </a:lnTo>
                        <a:lnTo>
                          <a:pt x="562610" y="320270"/>
                        </a:lnTo>
                        <a:lnTo>
                          <a:pt x="600710" y="374244"/>
                        </a:lnTo>
                        <a:lnTo>
                          <a:pt x="664210" y="371070"/>
                        </a:lnTo>
                        <a:lnTo>
                          <a:pt x="711836" y="409170"/>
                        </a:lnTo>
                        <a:lnTo>
                          <a:pt x="759460" y="345670"/>
                        </a:lnTo>
                        <a:lnTo>
                          <a:pt x="827744" y="368430"/>
                        </a:lnTo>
                        <a:lnTo>
                          <a:pt x="845820" y="555220"/>
                        </a:lnTo>
                        <a:lnTo>
                          <a:pt x="754380" y="623800"/>
                        </a:lnTo>
                        <a:lnTo>
                          <a:pt x="624840" y="616180"/>
                        </a:lnTo>
                        <a:lnTo>
                          <a:pt x="571500" y="654280"/>
                        </a:lnTo>
                        <a:lnTo>
                          <a:pt x="525780" y="623800"/>
                        </a:lnTo>
                        <a:lnTo>
                          <a:pt x="480060" y="639040"/>
                        </a:lnTo>
                        <a:lnTo>
                          <a:pt x="495300" y="722860"/>
                        </a:lnTo>
                        <a:lnTo>
                          <a:pt x="419100" y="768580"/>
                        </a:lnTo>
                        <a:lnTo>
                          <a:pt x="342900" y="730480"/>
                        </a:lnTo>
                        <a:lnTo>
                          <a:pt x="281940" y="753340"/>
                        </a:lnTo>
                        <a:lnTo>
                          <a:pt x="266700" y="730480"/>
                        </a:lnTo>
                        <a:lnTo>
                          <a:pt x="0" y="722860"/>
                        </a:lnTo>
                        <a:lnTo>
                          <a:pt x="53340" y="463780"/>
                        </a:lnTo>
                        <a:lnTo>
                          <a:pt x="175260" y="372340"/>
                        </a:lnTo>
                        <a:lnTo>
                          <a:pt x="137160" y="227560"/>
                        </a:lnTo>
                        <a:lnTo>
                          <a:pt x="83820" y="219940"/>
                        </a:lnTo>
                        <a:lnTo>
                          <a:pt x="121920" y="158980"/>
                        </a:lnTo>
                        <a:lnTo>
                          <a:pt x="297180" y="82780"/>
                        </a:lnTo>
                        <a:lnTo>
                          <a:pt x="52294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フリーフォーム: 図形 716">
                    <a:extLst>
                      <a:ext uri="{FF2B5EF4-FFF2-40B4-BE49-F238E27FC236}">
                        <a16:creationId xmlns:a16="http://schemas.microsoft.com/office/drawing/2014/main" id="{21E4620F-B8D8-49B8-AC22-B8BEF0F8B64F}"/>
                      </a:ext>
                    </a:extLst>
                  </p:cNvPr>
                  <p:cNvSpPr/>
                  <p:nvPr/>
                </p:nvSpPr>
                <p:spPr>
                  <a:xfrm>
                    <a:off x="21977350" y="29322870"/>
                    <a:ext cx="107950" cy="122080"/>
                  </a:xfrm>
                  <a:custGeom>
                    <a:avLst/>
                    <a:gdLst>
                      <a:gd name="connsiteX0" fmla="*/ 1550 w 107950"/>
                      <a:gd name="connsiteY0" fmla="*/ 0 h 122080"/>
                      <a:gd name="connsiteX1" fmla="*/ 103100 w 107950"/>
                      <a:gd name="connsiteY1" fmla="*/ 3386 h 122080"/>
                      <a:gd name="connsiteX2" fmla="*/ 107950 w 107950"/>
                      <a:gd name="connsiteY2" fmla="*/ 71280 h 122080"/>
                      <a:gd name="connsiteX3" fmla="*/ 31750 w 107950"/>
                      <a:gd name="connsiteY3" fmla="*/ 122080 h 122080"/>
                      <a:gd name="connsiteX4" fmla="*/ 0 w 107950"/>
                      <a:gd name="connsiteY4" fmla="*/ 71280 h 122080"/>
                      <a:gd name="connsiteX5" fmla="*/ 1550 w 107950"/>
                      <a:gd name="connsiteY5" fmla="*/ 0 h 122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7950" h="122080">
                        <a:moveTo>
                          <a:pt x="1550" y="0"/>
                        </a:moveTo>
                        <a:lnTo>
                          <a:pt x="103100" y="3386"/>
                        </a:lnTo>
                        <a:lnTo>
                          <a:pt x="107950" y="71280"/>
                        </a:lnTo>
                        <a:lnTo>
                          <a:pt x="31750" y="122080"/>
                        </a:lnTo>
                        <a:lnTo>
                          <a:pt x="0" y="71280"/>
                        </a:lnTo>
                        <a:lnTo>
                          <a:pt x="15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フリーフォーム: 図形 717">
                    <a:extLst>
                      <a:ext uri="{FF2B5EF4-FFF2-40B4-BE49-F238E27FC236}">
                        <a16:creationId xmlns:a16="http://schemas.microsoft.com/office/drawing/2014/main" id="{FE3DA19E-5904-4AA1-8CF0-8CC6D8F46EE5}"/>
                      </a:ext>
                    </a:extLst>
                  </p:cNvPr>
                  <p:cNvSpPr/>
                  <p:nvPr/>
                </p:nvSpPr>
                <p:spPr>
                  <a:xfrm>
                    <a:off x="21566864" y="29176422"/>
                    <a:ext cx="781960" cy="471728"/>
                  </a:xfrm>
                  <a:custGeom>
                    <a:avLst/>
                    <a:gdLst>
                      <a:gd name="connsiteX0" fmla="*/ 119098 w 781960"/>
                      <a:gd name="connsiteY0" fmla="*/ 0 h 471728"/>
                      <a:gd name="connsiteX1" fmla="*/ 142516 w 781960"/>
                      <a:gd name="connsiteY1" fmla="*/ 23418 h 471728"/>
                      <a:gd name="connsiteX2" fmla="*/ 378736 w 781960"/>
                      <a:gd name="connsiteY2" fmla="*/ 145338 h 471728"/>
                      <a:gd name="connsiteX3" fmla="*/ 412036 w 781960"/>
                      <a:gd name="connsiteY3" fmla="*/ 146448 h 471728"/>
                      <a:gd name="connsiteX4" fmla="*/ 410486 w 781960"/>
                      <a:gd name="connsiteY4" fmla="*/ 217728 h 471728"/>
                      <a:gd name="connsiteX5" fmla="*/ 442236 w 781960"/>
                      <a:gd name="connsiteY5" fmla="*/ 268528 h 471728"/>
                      <a:gd name="connsiteX6" fmla="*/ 518436 w 781960"/>
                      <a:gd name="connsiteY6" fmla="*/ 217728 h 471728"/>
                      <a:gd name="connsiteX7" fmla="*/ 513586 w 781960"/>
                      <a:gd name="connsiteY7" fmla="*/ 149834 h 471728"/>
                      <a:gd name="connsiteX8" fmla="*/ 607336 w 781960"/>
                      <a:gd name="connsiteY8" fmla="*/ 152958 h 471728"/>
                      <a:gd name="connsiteX9" fmla="*/ 619638 w 781960"/>
                      <a:gd name="connsiteY9" fmla="*/ 113592 h 471728"/>
                      <a:gd name="connsiteX10" fmla="*/ 718460 w 781960"/>
                      <a:gd name="connsiteY10" fmla="*/ 147878 h 471728"/>
                      <a:gd name="connsiteX11" fmla="*/ 727986 w 781960"/>
                      <a:gd name="connsiteY11" fmla="*/ 185978 h 471728"/>
                      <a:gd name="connsiteX12" fmla="*/ 781960 w 781960"/>
                      <a:gd name="connsiteY12" fmla="*/ 220902 h 471728"/>
                      <a:gd name="connsiteX13" fmla="*/ 740686 w 781960"/>
                      <a:gd name="connsiteY13" fmla="*/ 319328 h 471728"/>
                      <a:gd name="connsiteX14" fmla="*/ 648612 w 781960"/>
                      <a:gd name="connsiteY14" fmla="*/ 328854 h 471728"/>
                      <a:gd name="connsiteX15" fmla="*/ 664486 w 781960"/>
                      <a:gd name="connsiteY15" fmla="*/ 392354 h 471728"/>
                      <a:gd name="connsiteX16" fmla="*/ 645436 w 781960"/>
                      <a:gd name="connsiteY16" fmla="*/ 420928 h 471728"/>
                      <a:gd name="connsiteX17" fmla="*/ 597812 w 781960"/>
                      <a:gd name="connsiteY17" fmla="*/ 420928 h 471728"/>
                      <a:gd name="connsiteX18" fmla="*/ 508912 w 781960"/>
                      <a:gd name="connsiteY18" fmla="*/ 373302 h 471728"/>
                      <a:gd name="connsiteX19" fmla="*/ 435886 w 781960"/>
                      <a:gd name="connsiteY19" fmla="*/ 471728 h 471728"/>
                      <a:gd name="connsiteX20" fmla="*/ 378736 w 781960"/>
                      <a:gd name="connsiteY20" fmla="*/ 433628 h 471728"/>
                      <a:gd name="connsiteX21" fmla="*/ 343812 w 781960"/>
                      <a:gd name="connsiteY21" fmla="*/ 430454 h 471728"/>
                      <a:gd name="connsiteX22" fmla="*/ 290836 w 781960"/>
                      <a:gd name="connsiteY22" fmla="*/ 455176 h 471728"/>
                      <a:gd name="connsiteX23" fmla="*/ 279676 w 781960"/>
                      <a:gd name="connsiteY23" fmla="*/ 427278 h 471728"/>
                      <a:gd name="connsiteX24" fmla="*/ 294916 w 781960"/>
                      <a:gd name="connsiteY24" fmla="*/ 366318 h 471728"/>
                      <a:gd name="connsiteX25" fmla="*/ 226336 w 781960"/>
                      <a:gd name="connsiteY25" fmla="*/ 259638 h 471728"/>
                      <a:gd name="connsiteX26" fmla="*/ 12976 w 781960"/>
                      <a:gd name="connsiteY26" fmla="*/ 99618 h 471728"/>
                      <a:gd name="connsiteX27" fmla="*/ 0 w 781960"/>
                      <a:gd name="connsiteY27" fmla="*/ 71812 h 471728"/>
                      <a:gd name="connsiteX28" fmla="*/ 39012 w 781960"/>
                      <a:gd name="connsiteY28" fmla="*/ 27228 h 471728"/>
                      <a:gd name="connsiteX29" fmla="*/ 119098 w 781960"/>
                      <a:gd name="connsiteY29" fmla="*/ 0 h 4717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781960" h="471728">
                        <a:moveTo>
                          <a:pt x="119098" y="0"/>
                        </a:moveTo>
                        <a:lnTo>
                          <a:pt x="142516" y="23418"/>
                        </a:lnTo>
                        <a:lnTo>
                          <a:pt x="378736" y="145338"/>
                        </a:lnTo>
                        <a:lnTo>
                          <a:pt x="412036" y="146448"/>
                        </a:lnTo>
                        <a:lnTo>
                          <a:pt x="410486" y="217728"/>
                        </a:lnTo>
                        <a:lnTo>
                          <a:pt x="442236" y="268528"/>
                        </a:lnTo>
                        <a:lnTo>
                          <a:pt x="518436" y="217728"/>
                        </a:lnTo>
                        <a:lnTo>
                          <a:pt x="513586" y="149834"/>
                        </a:lnTo>
                        <a:lnTo>
                          <a:pt x="607336" y="152958"/>
                        </a:lnTo>
                        <a:lnTo>
                          <a:pt x="619638" y="113592"/>
                        </a:lnTo>
                        <a:lnTo>
                          <a:pt x="718460" y="147878"/>
                        </a:lnTo>
                        <a:lnTo>
                          <a:pt x="727986" y="185978"/>
                        </a:lnTo>
                        <a:lnTo>
                          <a:pt x="781960" y="220902"/>
                        </a:lnTo>
                        <a:lnTo>
                          <a:pt x="740686" y="319328"/>
                        </a:lnTo>
                        <a:lnTo>
                          <a:pt x="648612" y="328854"/>
                        </a:lnTo>
                        <a:lnTo>
                          <a:pt x="664486" y="392354"/>
                        </a:lnTo>
                        <a:lnTo>
                          <a:pt x="645436" y="420928"/>
                        </a:lnTo>
                        <a:lnTo>
                          <a:pt x="597812" y="420928"/>
                        </a:lnTo>
                        <a:lnTo>
                          <a:pt x="508912" y="373302"/>
                        </a:lnTo>
                        <a:lnTo>
                          <a:pt x="435886" y="471728"/>
                        </a:lnTo>
                        <a:lnTo>
                          <a:pt x="378736" y="433628"/>
                        </a:lnTo>
                        <a:lnTo>
                          <a:pt x="343812" y="430454"/>
                        </a:lnTo>
                        <a:lnTo>
                          <a:pt x="290836" y="455176"/>
                        </a:lnTo>
                        <a:lnTo>
                          <a:pt x="279676" y="427278"/>
                        </a:lnTo>
                        <a:lnTo>
                          <a:pt x="294916" y="366318"/>
                        </a:lnTo>
                        <a:lnTo>
                          <a:pt x="226336" y="259638"/>
                        </a:lnTo>
                        <a:lnTo>
                          <a:pt x="12976" y="99618"/>
                        </a:lnTo>
                        <a:lnTo>
                          <a:pt x="0" y="71812"/>
                        </a:lnTo>
                        <a:lnTo>
                          <a:pt x="39012" y="27228"/>
                        </a:lnTo>
                        <a:lnTo>
                          <a:pt x="11909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9" name="フリーフォーム: 図形 718">
                    <a:extLst>
                      <a:ext uri="{FF2B5EF4-FFF2-40B4-BE49-F238E27FC236}">
                        <a16:creationId xmlns:a16="http://schemas.microsoft.com/office/drawing/2014/main" id="{3A990FFC-B0C0-4EC9-B255-DEAF0743541F}"/>
                      </a:ext>
                    </a:extLst>
                  </p:cNvPr>
                  <p:cNvSpPr/>
                  <p:nvPr/>
                </p:nvSpPr>
                <p:spPr>
                  <a:xfrm>
                    <a:off x="24587200" y="29375194"/>
                    <a:ext cx="720662" cy="523782"/>
                  </a:xfrm>
                  <a:custGeom>
                    <a:avLst/>
                    <a:gdLst>
                      <a:gd name="connsiteX0" fmla="*/ 695008 w 720662"/>
                      <a:gd name="connsiteY0" fmla="*/ 0 h 523782"/>
                      <a:gd name="connsiteX1" fmla="*/ 698500 w 720662"/>
                      <a:gd name="connsiteY1" fmla="*/ 18956 h 523782"/>
                      <a:gd name="connsiteX2" fmla="*/ 720662 w 720662"/>
                      <a:gd name="connsiteY2" fmla="*/ 31992 h 523782"/>
                      <a:gd name="connsiteX3" fmla="*/ 714376 w 720662"/>
                      <a:gd name="connsiteY3" fmla="*/ 168182 h 523782"/>
                      <a:gd name="connsiteX4" fmla="*/ 641350 w 720662"/>
                      <a:gd name="connsiteY4" fmla="*/ 218982 h 523782"/>
                      <a:gd name="connsiteX5" fmla="*/ 530224 w 720662"/>
                      <a:gd name="connsiteY5" fmla="*/ 253906 h 523782"/>
                      <a:gd name="connsiteX6" fmla="*/ 504824 w 720662"/>
                      <a:gd name="connsiteY6" fmla="*/ 342806 h 523782"/>
                      <a:gd name="connsiteX7" fmla="*/ 488950 w 720662"/>
                      <a:gd name="connsiteY7" fmla="*/ 387256 h 523782"/>
                      <a:gd name="connsiteX8" fmla="*/ 447676 w 720662"/>
                      <a:gd name="connsiteY8" fmla="*/ 425356 h 523782"/>
                      <a:gd name="connsiteX9" fmla="*/ 439124 w 720662"/>
                      <a:gd name="connsiteY9" fmla="*/ 519432 h 523782"/>
                      <a:gd name="connsiteX10" fmla="*/ 260350 w 720662"/>
                      <a:gd name="connsiteY10" fmla="*/ 501556 h 523782"/>
                      <a:gd name="connsiteX11" fmla="*/ 168276 w 720662"/>
                      <a:gd name="connsiteY11" fmla="*/ 523782 h 523782"/>
                      <a:gd name="connsiteX12" fmla="*/ 82550 w 720662"/>
                      <a:gd name="connsiteY12" fmla="*/ 412656 h 523782"/>
                      <a:gd name="connsiteX13" fmla="*/ 79376 w 720662"/>
                      <a:gd name="connsiteY13" fmla="*/ 349156 h 523782"/>
                      <a:gd name="connsiteX14" fmla="*/ 60324 w 720662"/>
                      <a:gd name="connsiteY14" fmla="*/ 323756 h 523782"/>
                      <a:gd name="connsiteX15" fmla="*/ 66676 w 720662"/>
                      <a:gd name="connsiteY15" fmla="*/ 212630 h 523782"/>
                      <a:gd name="connsiteX16" fmla="*/ 3176 w 720662"/>
                      <a:gd name="connsiteY16" fmla="*/ 187230 h 523782"/>
                      <a:gd name="connsiteX17" fmla="*/ 0 w 720662"/>
                      <a:gd name="connsiteY17" fmla="*/ 142782 h 523782"/>
                      <a:gd name="connsiteX18" fmla="*/ 107950 w 720662"/>
                      <a:gd name="connsiteY18" fmla="*/ 63406 h 523782"/>
                      <a:gd name="connsiteX19" fmla="*/ 155576 w 720662"/>
                      <a:gd name="connsiteY19" fmla="*/ 47530 h 523782"/>
                      <a:gd name="connsiteX20" fmla="*/ 177800 w 720662"/>
                      <a:gd name="connsiteY20" fmla="*/ 9430 h 523782"/>
                      <a:gd name="connsiteX21" fmla="*/ 273050 w 720662"/>
                      <a:gd name="connsiteY21" fmla="*/ 9430 h 523782"/>
                      <a:gd name="connsiteX22" fmla="*/ 349250 w 720662"/>
                      <a:gd name="connsiteY22" fmla="*/ 69756 h 523782"/>
                      <a:gd name="connsiteX23" fmla="*/ 450850 w 720662"/>
                      <a:gd name="connsiteY23" fmla="*/ 76106 h 523782"/>
                      <a:gd name="connsiteX24" fmla="*/ 533400 w 720662"/>
                      <a:gd name="connsiteY24" fmla="*/ 18956 h 523782"/>
                      <a:gd name="connsiteX25" fmla="*/ 657224 w 720662"/>
                      <a:gd name="connsiteY25" fmla="*/ 31656 h 523782"/>
                      <a:gd name="connsiteX26" fmla="*/ 695008 w 720662"/>
                      <a:gd name="connsiteY26" fmla="*/ 0 h 5237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20662" h="523782">
                        <a:moveTo>
                          <a:pt x="695008" y="0"/>
                        </a:moveTo>
                        <a:lnTo>
                          <a:pt x="698500" y="18956"/>
                        </a:lnTo>
                        <a:lnTo>
                          <a:pt x="720662" y="31992"/>
                        </a:lnTo>
                        <a:lnTo>
                          <a:pt x="714376" y="168182"/>
                        </a:lnTo>
                        <a:lnTo>
                          <a:pt x="641350" y="218982"/>
                        </a:lnTo>
                        <a:lnTo>
                          <a:pt x="530224" y="253906"/>
                        </a:lnTo>
                        <a:lnTo>
                          <a:pt x="504824" y="342806"/>
                        </a:lnTo>
                        <a:lnTo>
                          <a:pt x="488950" y="387256"/>
                        </a:lnTo>
                        <a:lnTo>
                          <a:pt x="447676" y="425356"/>
                        </a:lnTo>
                        <a:lnTo>
                          <a:pt x="439124" y="519432"/>
                        </a:lnTo>
                        <a:lnTo>
                          <a:pt x="260350" y="501556"/>
                        </a:lnTo>
                        <a:lnTo>
                          <a:pt x="168276" y="523782"/>
                        </a:lnTo>
                        <a:lnTo>
                          <a:pt x="82550" y="412656"/>
                        </a:lnTo>
                        <a:lnTo>
                          <a:pt x="79376" y="349156"/>
                        </a:lnTo>
                        <a:lnTo>
                          <a:pt x="60324" y="323756"/>
                        </a:lnTo>
                        <a:lnTo>
                          <a:pt x="66676" y="212630"/>
                        </a:lnTo>
                        <a:lnTo>
                          <a:pt x="3176" y="187230"/>
                        </a:lnTo>
                        <a:lnTo>
                          <a:pt x="0" y="142782"/>
                        </a:lnTo>
                        <a:lnTo>
                          <a:pt x="107950" y="63406"/>
                        </a:lnTo>
                        <a:lnTo>
                          <a:pt x="155576" y="47530"/>
                        </a:lnTo>
                        <a:lnTo>
                          <a:pt x="177800" y="9430"/>
                        </a:lnTo>
                        <a:lnTo>
                          <a:pt x="273050" y="9430"/>
                        </a:lnTo>
                        <a:lnTo>
                          <a:pt x="349250" y="69756"/>
                        </a:lnTo>
                        <a:lnTo>
                          <a:pt x="450850" y="76106"/>
                        </a:lnTo>
                        <a:lnTo>
                          <a:pt x="533400" y="18956"/>
                        </a:lnTo>
                        <a:lnTo>
                          <a:pt x="657224" y="31656"/>
                        </a:lnTo>
                        <a:lnTo>
                          <a:pt x="69500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フリーフォーム: 図形 719">
                    <a:extLst>
                      <a:ext uri="{FF2B5EF4-FFF2-40B4-BE49-F238E27FC236}">
                        <a16:creationId xmlns:a16="http://schemas.microsoft.com/office/drawing/2014/main" id="{15CD57E7-AF54-40CD-9F01-7C8214493CA8}"/>
                      </a:ext>
                    </a:extLst>
                  </p:cNvPr>
                  <p:cNvSpPr/>
                  <p:nvPr/>
                </p:nvSpPr>
                <p:spPr>
                  <a:xfrm>
                    <a:off x="21770976" y="30021684"/>
                    <a:ext cx="723264" cy="426566"/>
                  </a:xfrm>
                  <a:custGeom>
                    <a:avLst/>
                    <a:gdLst>
                      <a:gd name="connsiteX0" fmla="*/ 455158 w 723264"/>
                      <a:gd name="connsiteY0" fmla="*/ 0 h 426566"/>
                      <a:gd name="connsiteX1" fmla="*/ 539748 w 723264"/>
                      <a:gd name="connsiteY1" fmla="*/ 102716 h 426566"/>
                      <a:gd name="connsiteX2" fmla="*/ 539748 w 723264"/>
                      <a:gd name="connsiteY2" fmla="*/ 143992 h 426566"/>
                      <a:gd name="connsiteX3" fmla="*/ 584200 w 723264"/>
                      <a:gd name="connsiteY3" fmla="*/ 150340 h 426566"/>
                      <a:gd name="connsiteX4" fmla="*/ 603248 w 723264"/>
                      <a:gd name="connsiteY4" fmla="*/ 128116 h 426566"/>
                      <a:gd name="connsiteX5" fmla="*/ 680656 w 723264"/>
                      <a:gd name="connsiteY5" fmla="*/ 154912 h 426566"/>
                      <a:gd name="connsiteX6" fmla="*/ 662304 w 723264"/>
                      <a:gd name="connsiteY6" fmla="*/ 191616 h 426566"/>
                      <a:gd name="connsiteX7" fmla="*/ 723264 w 723264"/>
                      <a:gd name="connsiteY7" fmla="*/ 313536 h 426566"/>
                      <a:gd name="connsiteX8" fmla="*/ 464184 w 723264"/>
                      <a:gd name="connsiteY8" fmla="*/ 382116 h 426566"/>
                      <a:gd name="connsiteX9" fmla="*/ 327024 w 723264"/>
                      <a:gd name="connsiteY9" fmla="*/ 336396 h 426566"/>
                      <a:gd name="connsiteX10" fmla="*/ 331808 w 723264"/>
                      <a:gd name="connsiteY10" fmla="*/ 385826 h 426566"/>
                      <a:gd name="connsiteX11" fmla="*/ 263524 w 723264"/>
                      <a:gd name="connsiteY11" fmla="*/ 363066 h 426566"/>
                      <a:gd name="connsiteX12" fmla="*/ 215900 w 723264"/>
                      <a:gd name="connsiteY12" fmla="*/ 426566 h 426566"/>
                      <a:gd name="connsiteX13" fmla="*/ 168274 w 723264"/>
                      <a:gd name="connsiteY13" fmla="*/ 388466 h 426566"/>
                      <a:gd name="connsiteX14" fmla="*/ 104774 w 723264"/>
                      <a:gd name="connsiteY14" fmla="*/ 391640 h 426566"/>
                      <a:gd name="connsiteX15" fmla="*/ 66674 w 723264"/>
                      <a:gd name="connsiteY15" fmla="*/ 337666 h 426566"/>
                      <a:gd name="connsiteX16" fmla="*/ 12700 w 723264"/>
                      <a:gd name="connsiteY16" fmla="*/ 318616 h 426566"/>
                      <a:gd name="connsiteX17" fmla="*/ 0 w 723264"/>
                      <a:gd name="connsiteY17" fmla="*/ 264640 h 426566"/>
                      <a:gd name="connsiteX18" fmla="*/ 47624 w 723264"/>
                      <a:gd name="connsiteY18" fmla="*/ 248766 h 426566"/>
                      <a:gd name="connsiteX19" fmla="*/ 104774 w 723264"/>
                      <a:gd name="connsiteY19" fmla="*/ 232892 h 426566"/>
                      <a:gd name="connsiteX20" fmla="*/ 177800 w 723264"/>
                      <a:gd name="connsiteY20" fmla="*/ 188440 h 426566"/>
                      <a:gd name="connsiteX21" fmla="*/ 180974 w 723264"/>
                      <a:gd name="connsiteY21" fmla="*/ 137640 h 426566"/>
                      <a:gd name="connsiteX22" fmla="*/ 177786 w 723264"/>
                      <a:gd name="connsiteY22" fmla="*/ 137206 h 426566"/>
                      <a:gd name="connsiteX23" fmla="*/ 209548 w 723264"/>
                      <a:gd name="connsiteY23" fmla="*/ 96366 h 426566"/>
                      <a:gd name="connsiteX24" fmla="*/ 307974 w 723264"/>
                      <a:gd name="connsiteY24" fmla="*/ 128116 h 426566"/>
                      <a:gd name="connsiteX25" fmla="*/ 368300 w 723264"/>
                      <a:gd name="connsiteY25" fmla="*/ 45566 h 426566"/>
                      <a:gd name="connsiteX26" fmla="*/ 455158 w 723264"/>
                      <a:gd name="connsiteY26" fmla="*/ 0 h 4265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23264" h="426566">
                        <a:moveTo>
                          <a:pt x="455158" y="0"/>
                        </a:moveTo>
                        <a:lnTo>
                          <a:pt x="539748" y="102716"/>
                        </a:lnTo>
                        <a:lnTo>
                          <a:pt x="539748" y="143992"/>
                        </a:lnTo>
                        <a:lnTo>
                          <a:pt x="584200" y="150340"/>
                        </a:lnTo>
                        <a:lnTo>
                          <a:pt x="603248" y="128116"/>
                        </a:lnTo>
                        <a:lnTo>
                          <a:pt x="680656" y="154912"/>
                        </a:lnTo>
                        <a:lnTo>
                          <a:pt x="662304" y="191616"/>
                        </a:lnTo>
                        <a:lnTo>
                          <a:pt x="723264" y="313536"/>
                        </a:lnTo>
                        <a:lnTo>
                          <a:pt x="464184" y="382116"/>
                        </a:lnTo>
                        <a:lnTo>
                          <a:pt x="327024" y="336396"/>
                        </a:lnTo>
                        <a:lnTo>
                          <a:pt x="331808" y="385826"/>
                        </a:lnTo>
                        <a:lnTo>
                          <a:pt x="263524" y="363066"/>
                        </a:lnTo>
                        <a:lnTo>
                          <a:pt x="215900" y="426566"/>
                        </a:lnTo>
                        <a:lnTo>
                          <a:pt x="168274" y="388466"/>
                        </a:lnTo>
                        <a:lnTo>
                          <a:pt x="104774" y="391640"/>
                        </a:lnTo>
                        <a:lnTo>
                          <a:pt x="66674" y="337666"/>
                        </a:lnTo>
                        <a:lnTo>
                          <a:pt x="12700" y="318616"/>
                        </a:lnTo>
                        <a:lnTo>
                          <a:pt x="0" y="264640"/>
                        </a:lnTo>
                        <a:lnTo>
                          <a:pt x="47624" y="248766"/>
                        </a:lnTo>
                        <a:lnTo>
                          <a:pt x="104774" y="232892"/>
                        </a:lnTo>
                        <a:lnTo>
                          <a:pt x="177800" y="188440"/>
                        </a:lnTo>
                        <a:lnTo>
                          <a:pt x="180974" y="137640"/>
                        </a:lnTo>
                        <a:lnTo>
                          <a:pt x="177786" y="137206"/>
                        </a:lnTo>
                        <a:lnTo>
                          <a:pt x="209548" y="96366"/>
                        </a:lnTo>
                        <a:lnTo>
                          <a:pt x="307974" y="128116"/>
                        </a:lnTo>
                        <a:lnTo>
                          <a:pt x="368300" y="45566"/>
                        </a:lnTo>
                        <a:lnTo>
                          <a:pt x="45515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フリーフォーム: 図形 720">
                    <a:extLst>
                      <a:ext uri="{FF2B5EF4-FFF2-40B4-BE49-F238E27FC236}">
                        <a16:creationId xmlns:a16="http://schemas.microsoft.com/office/drawing/2014/main" id="{BB8E2F33-808A-4AC0-BC5F-6EA710905498}"/>
                      </a:ext>
                    </a:extLst>
                  </p:cNvPr>
                  <p:cNvSpPr/>
                  <p:nvPr/>
                </p:nvSpPr>
                <p:spPr>
                  <a:xfrm>
                    <a:off x="21797982" y="29606876"/>
                    <a:ext cx="382568" cy="552014"/>
                  </a:xfrm>
                  <a:custGeom>
                    <a:avLst/>
                    <a:gdLst>
                      <a:gd name="connsiteX0" fmla="*/ 112694 w 382568"/>
                      <a:gd name="connsiteY0" fmla="*/ 0 h 552014"/>
                      <a:gd name="connsiteX1" fmla="*/ 147618 w 382568"/>
                      <a:gd name="connsiteY1" fmla="*/ 3174 h 552014"/>
                      <a:gd name="connsiteX2" fmla="*/ 204768 w 382568"/>
                      <a:gd name="connsiteY2" fmla="*/ 41274 h 552014"/>
                      <a:gd name="connsiteX3" fmla="*/ 216436 w 382568"/>
                      <a:gd name="connsiteY3" fmla="*/ 25546 h 552014"/>
                      <a:gd name="connsiteX4" fmla="*/ 242868 w 382568"/>
                      <a:gd name="connsiteY4" fmla="*/ 60324 h 552014"/>
                      <a:gd name="connsiteX5" fmla="*/ 312718 w 382568"/>
                      <a:gd name="connsiteY5" fmla="*/ 104774 h 552014"/>
                      <a:gd name="connsiteX6" fmla="*/ 382568 w 382568"/>
                      <a:gd name="connsiteY6" fmla="*/ 123824 h 552014"/>
                      <a:gd name="connsiteX7" fmla="*/ 331768 w 382568"/>
                      <a:gd name="connsiteY7" fmla="*/ 225424 h 552014"/>
                      <a:gd name="connsiteX8" fmla="*/ 255568 w 382568"/>
                      <a:gd name="connsiteY8" fmla="*/ 238124 h 552014"/>
                      <a:gd name="connsiteX9" fmla="*/ 246042 w 382568"/>
                      <a:gd name="connsiteY9" fmla="*/ 400048 h 552014"/>
                      <a:gd name="connsiteX10" fmla="*/ 160318 w 382568"/>
                      <a:gd name="connsiteY10" fmla="*/ 466724 h 552014"/>
                      <a:gd name="connsiteX11" fmla="*/ 181134 w 382568"/>
                      <a:gd name="connsiteY11" fmla="*/ 512984 h 552014"/>
                      <a:gd name="connsiteX12" fmla="*/ 150780 w 382568"/>
                      <a:gd name="connsiteY12" fmla="*/ 552014 h 552014"/>
                      <a:gd name="connsiteX13" fmla="*/ 84118 w 382568"/>
                      <a:gd name="connsiteY13" fmla="*/ 542924 h 552014"/>
                      <a:gd name="connsiteX14" fmla="*/ 84118 w 382568"/>
                      <a:gd name="connsiteY14" fmla="*/ 511174 h 552014"/>
                      <a:gd name="connsiteX15" fmla="*/ 55542 w 382568"/>
                      <a:gd name="connsiteY15" fmla="*/ 457200 h 552014"/>
                      <a:gd name="connsiteX16" fmla="*/ 0 w 382568"/>
                      <a:gd name="connsiteY16" fmla="*/ 432204 h 552014"/>
                      <a:gd name="connsiteX17" fmla="*/ 2838 w 382568"/>
                      <a:gd name="connsiteY17" fmla="*/ 431164 h 552014"/>
                      <a:gd name="connsiteX18" fmla="*/ 2838 w 382568"/>
                      <a:gd name="connsiteY18" fmla="*/ 111124 h 552014"/>
                      <a:gd name="connsiteX19" fmla="*/ 63798 w 382568"/>
                      <a:gd name="connsiteY19" fmla="*/ 34924 h 552014"/>
                      <a:gd name="connsiteX20" fmla="*/ 59718 w 382568"/>
                      <a:gd name="connsiteY20" fmla="*/ 24722 h 552014"/>
                      <a:gd name="connsiteX21" fmla="*/ 112694 w 382568"/>
                      <a:gd name="connsiteY21" fmla="*/ 0 h 552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82568" h="552014">
                        <a:moveTo>
                          <a:pt x="112694" y="0"/>
                        </a:moveTo>
                        <a:lnTo>
                          <a:pt x="147618" y="3174"/>
                        </a:lnTo>
                        <a:lnTo>
                          <a:pt x="204768" y="41274"/>
                        </a:lnTo>
                        <a:lnTo>
                          <a:pt x="216436" y="25546"/>
                        </a:lnTo>
                        <a:lnTo>
                          <a:pt x="242868" y="60324"/>
                        </a:lnTo>
                        <a:lnTo>
                          <a:pt x="312718" y="104774"/>
                        </a:lnTo>
                        <a:lnTo>
                          <a:pt x="382568" y="123824"/>
                        </a:lnTo>
                        <a:lnTo>
                          <a:pt x="331768" y="225424"/>
                        </a:lnTo>
                        <a:lnTo>
                          <a:pt x="255568" y="238124"/>
                        </a:lnTo>
                        <a:lnTo>
                          <a:pt x="246042" y="400048"/>
                        </a:lnTo>
                        <a:lnTo>
                          <a:pt x="160318" y="466724"/>
                        </a:lnTo>
                        <a:lnTo>
                          <a:pt x="181134" y="512984"/>
                        </a:lnTo>
                        <a:lnTo>
                          <a:pt x="150780" y="552014"/>
                        </a:lnTo>
                        <a:lnTo>
                          <a:pt x="84118" y="542924"/>
                        </a:lnTo>
                        <a:lnTo>
                          <a:pt x="84118" y="511174"/>
                        </a:lnTo>
                        <a:lnTo>
                          <a:pt x="55542" y="457200"/>
                        </a:lnTo>
                        <a:lnTo>
                          <a:pt x="0" y="432204"/>
                        </a:lnTo>
                        <a:lnTo>
                          <a:pt x="2838" y="431164"/>
                        </a:lnTo>
                        <a:lnTo>
                          <a:pt x="2838" y="111124"/>
                        </a:lnTo>
                        <a:lnTo>
                          <a:pt x="63798" y="34924"/>
                        </a:lnTo>
                        <a:lnTo>
                          <a:pt x="59718" y="24722"/>
                        </a:lnTo>
                        <a:lnTo>
                          <a:pt x="11269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フリーフォーム: 図形 721">
                    <a:extLst>
                      <a:ext uri="{FF2B5EF4-FFF2-40B4-BE49-F238E27FC236}">
                        <a16:creationId xmlns:a16="http://schemas.microsoft.com/office/drawing/2014/main" id="{77608F86-4E03-4DF2-8C00-8C3869C13C53}"/>
                      </a:ext>
                    </a:extLst>
                  </p:cNvPr>
                  <p:cNvSpPr/>
                  <p:nvPr/>
                </p:nvSpPr>
                <p:spPr>
                  <a:xfrm>
                    <a:off x="24353520" y="29876750"/>
                    <a:ext cx="776016" cy="534670"/>
                  </a:xfrm>
                  <a:custGeom>
                    <a:avLst/>
                    <a:gdLst>
                      <a:gd name="connsiteX0" fmla="*/ 494030 w 776016"/>
                      <a:gd name="connsiteY0" fmla="*/ 0 h 534670"/>
                      <a:gd name="connsiteX1" fmla="*/ 672804 w 776016"/>
                      <a:gd name="connsiteY1" fmla="*/ 17876 h 534670"/>
                      <a:gd name="connsiteX2" fmla="*/ 668656 w 776016"/>
                      <a:gd name="connsiteY2" fmla="*/ 63500 h 534670"/>
                      <a:gd name="connsiteX3" fmla="*/ 744856 w 776016"/>
                      <a:gd name="connsiteY3" fmla="*/ 82550 h 534670"/>
                      <a:gd name="connsiteX4" fmla="*/ 776016 w 776016"/>
                      <a:gd name="connsiteY4" fmla="*/ 238348 h 534670"/>
                      <a:gd name="connsiteX5" fmla="*/ 701040 w 776016"/>
                      <a:gd name="connsiteY5" fmla="*/ 290830 h 534670"/>
                      <a:gd name="connsiteX6" fmla="*/ 571500 w 776016"/>
                      <a:gd name="connsiteY6" fmla="*/ 336550 h 534670"/>
                      <a:gd name="connsiteX7" fmla="*/ 541020 w 776016"/>
                      <a:gd name="connsiteY7" fmla="*/ 412750 h 534670"/>
                      <a:gd name="connsiteX8" fmla="*/ 403860 w 776016"/>
                      <a:gd name="connsiteY8" fmla="*/ 435610 h 534670"/>
                      <a:gd name="connsiteX9" fmla="*/ 365760 w 776016"/>
                      <a:gd name="connsiteY9" fmla="*/ 389890 h 534670"/>
                      <a:gd name="connsiteX10" fmla="*/ 297180 w 776016"/>
                      <a:gd name="connsiteY10" fmla="*/ 435610 h 534670"/>
                      <a:gd name="connsiteX11" fmla="*/ 175260 w 776016"/>
                      <a:gd name="connsiteY11" fmla="*/ 458470 h 534670"/>
                      <a:gd name="connsiteX12" fmla="*/ 99060 w 776016"/>
                      <a:gd name="connsiteY12" fmla="*/ 534670 h 534670"/>
                      <a:gd name="connsiteX13" fmla="*/ 45720 w 776016"/>
                      <a:gd name="connsiteY13" fmla="*/ 397510 h 534670"/>
                      <a:gd name="connsiteX14" fmla="*/ 83820 w 776016"/>
                      <a:gd name="connsiteY14" fmla="*/ 290830 h 534670"/>
                      <a:gd name="connsiteX15" fmla="*/ 0 w 776016"/>
                      <a:gd name="connsiteY15" fmla="*/ 275590 h 534670"/>
                      <a:gd name="connsiteX16" fmla="*/ 7620 w 776016"/>
                      <a:gd name="connsiteY16" fmla="*/ 191770 h 534670"/>
                      <a:gd name="connsiteX17" fmla="*/ 7620 w 776016"/>
                      <a:gd name="connsiteY17" fmla="*/ 139318 h 534670"/>
                      <a:gd name="connsiteX18" fmla="*/ 147956 w 776016"/>
                      <a:gd name="connsiteY18" fmla="*/ 149226 h 534670"/>
                      <a:gd name="connsiteX19" fmla="*/ 259080 w 776016"/>
                      <a:gd name="connsiteY19" fmla="*/ 34926 h 534670"/>
                      <a:gd name="connsiteX20" fmla="*/ 386080 w 776016"/>
                      <a:gd name="connsiteY20" fmla="*/ 28574 h 534670"/>
                      <a:gd name="connsiteX21" fmla="*/ 397056 w 776016"/>
                      <a:gd name="connsiteY21" fmla="*/ 15876 h 534670"/>
                      <a:gd name="connsiteX22" fmla="*/ 401956 w 776016"/>
                      <a:gd name="connsiteY22" fmla="*/ 22226 h 534670"/>
                      <a:gd name="connsiteX23" fmla="*/ 494030 w 776016"/>
                      <a:gd name="connsiteY23" fmla="*/ 0 h 534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76016" h="534670">
                        <a:moveTo>
                          <a:pt x="494030" y="0"/>
                        </a:moveTo>
                        <a:lnTo>
                          <a:pt x="672804" y="17876"/>
                        </a:lnTo>
                        <a:lnTo>
                          <a:pt x="668656" y="63500"/>
                        </a:lnTo>
                        <a:lnTo>
                          <a:pt x="744856" y="82550"/>
                        </a:lnTo>
                        <a:lnTo>
                          <a:pt x="776016" y="238348"/>
                        </a:lnTo>
                        <a:lnTo>
                          <a:pt x="701040" y="290830"/>
                        </a:lnTo>
                        <a:lnTo>
                          <a:pt x="571500" y="336550"/>
                        </a:lnTo>
                        <a:lnTo>
                          <a:pt x="541020" y="412750"/>
                        </a:lnTo>
                        <a:lnTo>
                          <a:pt x="403860" y="435610"/>
                        </a:lnTo>
                        <a:lnTo>
                          <a:pt x="365760" y="389890"/>
                        </a:lnTo>
                        <a:lnTo>
                          <a:pt x="297180" y="435610"/>
                        </a:lnTo>
                        <a:lnTo>
                          <a:pt x="175260" y="458470"/>
                        </a:lnTo>
                        <a:lnTo>
                          <a:pt x="99060" y="534670"/>
                        </a:lnTo>
                        <a:lnTo>
                          <a:pt x="45720" y="397510"/>
                        </a:lnTo>
                        <a:lnTo>
                          <a:pt x="83820" y="290830"/>
                        </a:lnTo>
                        <a:lnTo>
                          <a:pt x="0" y="275590"/>
                        </a:lnTo>
                        <a:lnTo>
                          <a:pt x="7620" y="191770"/>
                        </a:lnTo>
                        <a:lnTo>
                          <a:pt x="7620" y="139318"/>
                        </a:lnTo>
                        <a:lnTo>
                          <a:pt x="147956" y="149226"/>
                        </a:lnTo>
                        <a:lnTo>
                          <a:pt x="259080" y="34926"/>
                        </a:lnTo>
                        <a:lnTo>
                          <a:pt x="386080" y="28574"/>
                        </a:lnTo>
                        <a:lnTo>
                          <a:pt x="397056" y="15876"/>
                        </a:lnTo>
                        <a:lnTo>
                          <a:pt x="401956" y="22226"/>
                        </a:lnTo>
                        <a:lnTo>
                          <a:pt x="49403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8B40D215-1F19-42C4-9698-05417B7801DC}"/>
                      </a:ext>
                    </a:extLst>
                  </p:cNvPr>
                  <p:cNvSpPr/>
                  <p:nvPr/>
                </p:nvSpPr>
                <p:spPr>
                  <a:xfrm>
                    <a:off x="23755350" y="28927294"/>
                    <a:ext cx="1526858" cy="1098682"/>
                  </a:xfrm>
                  <a:custGeom>
                    <a:avLst/>
                    <a:gdLst>
                      <a:gd name="connsiteX0" fmla="*/ 1036502 w 1526858"/>
                      <a:gd name="connsiteY0" fmla="*/ 0 h 1098682"/>
                      <a:gd name="connsiteX1" fmla="*/ 1108074 w 1526858"/>
                      <a:gd name="connsiteY1" fmla="*/ 89030 h 1098682"/>
                      <a:gd name="connsiteX2" fmla="*/ 1181100 w 1526858"/>
                      <a:gd name="connsiteY2" fmla="*/ 117606 h 1098682"/>
                      <a:gd name="connsiteX3" fmla="*/ 1152526 w 1526858"/>
                      <a:gd name="connsiteY3" fmla="*/ 181106 h 1098682"/>
                      <a:gd name="connsiteX4" fmla="*/ 1149350 w 1526858"/>
                      <a:gd name="connsiteY4" fmla="*/ 308106 h 1098682"/>
                      <a:gd name="connsiteX5" fmla="*/ 1241426 w 1526858"/>
                      <a:gd name="connsiteY5" fmla="*/ 327156 h 1098682"/>
                      <a:gd name="connsiteX6" fmla="*/ 1295400 w 1526858"/>
                      <a:gd name="connsiteY6" fmla="*/ 254130 h 1098682"/>
                      <a:gd name="connsiteX7" fmla="*/ 1362074 w 1526858"/>
                      <a:gd name="connsiteY7" fmla="*/ 254130 h 1098682"/>
                      <a:gd name="connsiteX8" fmla="*/ 1393826 w 1526858"/>
                      <a:gd name="connsiteY8" fmla="*/ 301756 h 1098682"/>
                      <a:gd name="connsiteX9" fmla="*/ 1499936 w 1526858"/>
                      <a:gd name="connsiteY9" fmla="*/ 301756 h 1098682"/>
                      <a:gd name="connsiteX10" fmla="*/ 1526858 w 1526858"/>
                      <a:gd name="connsiteY10" fmla="*/ 447900 h 1098682"/>
                      <a:gd name="connsiteX11" fmla="*/ 1489074 w 1526858"/>
                      <a:gd name="connsiteY11" fmla="*/ 479556 h 1098682"/>
                      <a:gd name="connsiteX12" fmla="*/ 1365250 w 1526858"/>
                      <a:gd name="connsiteY12" fmla="*/ 466856 h 1098682"/>
                      <a:gd name="connsiteX13" fmla="*/ 1282700 w 1526858"/>
                      <a:gd name="connsiteY13" fmla="*/ 524006 h 1098682"/>
                      <a:gd name="connsiteX14" fmla="*/ 1181100 w 1526858"/>
                      <a:gd name="connsiteY14" fmla="*/ 517656 h 1098682"/>
                      <a:gd name="connsiteX15" fmla="*/ 1104900 w 1526858"/>
                      <a:gd name="connsiteY15" fmla="*/ 457330 h 1098682"/>
                      <a:gd name="connsiteX16" fmla="*/ 1009650 w 1526858"/>
                      <a:gd name="connsiteY16" fmla="*/ 457330 h 1098682"/>
                      <a:gd name="connsiteX17" fmla="*/ 987426 w 1526858"/>
                      <a:gd name="connsiteY17" fmla="*/ 495430 h 1098682"/>
                      <a:gd name="connsiteX18" fmla="*/ 939800 w 1526858"/>
                      <a:gd name="connsiteY18" fmla="*/ 511306 h 1098682"/>
                      <a:gd name="connsiteX19" fmla="*/ 831850 w 1526858"/>
                      <a:gd name="connsiteY19" fmla="*/ 590682 h 1098682"/>
                      <a:gd name="connsiteX20" fmla="*/ 835026 w 1526858"/>
                      <a:gd name="connsiteY20" fmla="*/ 635130 h 1098682"/>
                      <a:gd name="connsiteX21" fmla="*/ 898526 w 1526858"/>
                      <a:gd name="connsiteY21" fmla="*/ 660530 h 1098682"/>
                      <a:gd name="connsiteX22" fmla="*/ 892174 w 1526858"/>
                      <a:gd name="connsiteY22" fmla="*/ 771656 h 1098682"/>
                      <a:gd name="connsiteX23" fmla="*/ 911226 w 1526858"/>
                      <a:gd name="connsiteY23" fmla="*/ 797056 h 1098682"/>
                      <a:gd name="connsiteX24" fmla="*/ 914400 w 1526858"/>
                      <a:gd name="connsiteY24" fmla="*/ 860556 h 1098682"/>
                      <a:gd name="connsiteX25" fmla="*/ 995226 w 1526858"/>
                      <a:gd name="connsiteY25" fmla="*/ 965332 h 1098682"/>
                      <a:gd name="connsiteX26" fmla="*/ 984250 w 1526858"/>
                      <a:gd name="connsiteY26" fmla="*/ 978030 h 1098682"/>
                      <a:gd name="connsiteX27" fmla="*/ 857250 w 1526858"/>
                      <a:gd name="connsiteY27" fmla="*/ 984382 h 1098682"/>
                      <a:gd name="connsiteX28" fmla="*/ 746126 w 1526858"/>
                      <a:gd name="connsiteY28" fmla="*/ 1098682 h 1098682"/>
                      <a:gd name="connsiteX29" fmla="*/ 605790 w 1526858"/>
                      <a:gd name="connsiteY29" fmla="*/ 1088774 h 1098682"/>
                      <a:gd name="connsiteX30" fmla="*/ 605790 w 1526858"/>
                      <a:gd name="connsiteY30" fmla="*/ 1080266 h 1098682"/>
                      <a:gd name="connsiteX31" fmla="*/ 560070 w 1526858"/>
                      <a:gd name="connsiteY31" fmla="*/ 1057406 h 1098682"/>
                      <a:gd name="connsiteX32" fmla="*/ 453390 w 1526858"/>
                      <a:gd name="connsiteY32" fmla="*/ 973586 h 1098682"/>
                      <a:gd name="connsiteX33" fmla="*/ 361950 w 1526858"/>
                      <a:gd name="connsiteY33" fmla="*/ 988826 h 1098682"/>
                      <a:gd name="connsiteX34" fmla="*/ 278130 w 1526858"/>
                      <a:gd name="connsiteY34" fmla="*/ 988826 h 1098682"/>
                      <a:gd name="connsiteX35" fmla="*/ 171450 w 1526858"/>
                      <a:gd name="connsiteY35" fmla="*/ 950726 h 1098682"/>
                      <a:gd name="connsiteX36" fmla="*/ 217170 w 1526858"/>
                      <a:gd name="connsiteY36" fmla="*/ 851666 h 1098682"/>
                      <a:gd name="connsiteX37" fmla="*/ 208670 w 1526858"/>
                      <a:gd name="connsiteY37" fmla="*/ 838916 h 1098682"/>
                      <a:gd name="connsiteX38" fmla="*/ 228600 w 1526858"/>
                      <a:gd name="connsiteY38" fmla="*/ 825630 h 1098682"/>
                      <a:gd name="connsiteX39" fmla="*/ 241300 w 1526858"/>
                      <a:gd name="connsiteY39" fmla="*/ 768482 h 1098682"/>
                      <a:gd name="connsiteX40" fmla="*/ 292100 w 1526858"/>
                      <a:gd name="connsiteY40" fmla="*/ 724030 h 1098682"/>
                      <a:gd name="connsiteX41" fmla="*/ 152400 w 1526858"/>
                      <a:gd name="connsiteY41" fmla="*/ 644656 h 1098682"/>
                      <a:gd name="connsiteX42" fmla="*/ 180974 w 1526858"/>
                      <a:gd name="connsiteY42" fmla="*/ 603382 h 1098682"/>
                      <a:gd name="connsiteX43" fmla="*/ 180974 w 1526858"/>
                      <a:gd name="connsiteY43" fmla="*/ 562106 h 1098682"/>
                      <a:gd name="connsiteX44" fmla="*/ 136526 w 1526858"/>
                      <a:gd name="connsiteY44" fmla="*/ 530356 h 1098682"/>
                      <a:gd name="connsiteX45" fmla="*/ 95250 w 1526858"/>
                      <a:gd name="connsiteY45" fmla="*/ 530356 h 1098682"/>
                      <a:gd name="connsiteX46" fmla="*/ 38100 w 1526858"/>
                      <a:gd name="connsiteY46" fmla="*/ 508130 h 1098682"/>
                      <a:gd name="connsiteX47" fmla="*/ 0 w 1526858"/>
                      <a:gd name="connsiteY47" fmla="*/ 400182 h 1098682"/>
                      <a:gd name="connsiteX48" fmla="*/ 28574 w 1526858"/>
                      <a:gd name="connsiteY48" fmla="*/ 327156 h 1098682"/>
                      <a:gd name="connsiteX49" fmla="*/ 28574 w 1526858"/>
                      <a:gd name="connsiteY49" fmla="*/ 266830 h 1098682"/>
                      <a:gd name="connsiteX50" fmla="*/ 82550 w 1526858"/>
                      <a:gd name="connsiteY50" fmla="*/ 222382 h 1098682"/>
                      <a:gd name="connsiteX51" fmla="*/ 81034 w 1526858"/>
                      <a:gd name="connsiteY51" fmla="*/ 180688 h 1098682"/>
                      <a:gd name="connsiteX52" fmla="*/ 171450 w 1526858"/>
                      <a:gd name="connsiteY52" fmla="*/ 165866 h 1098682"/>
                      <a:gd name="connsiteX53" fmla="*/ 209550 w 1526858"/>
                      <a:gd name="connsiteY53" fmla="*/ 112526 h 1098682"/>
                      <a:gd name="connsiteX54" fmla="*/ 300990 w 1526858"/>
                      <a:gd name="connsiteY54" fmla="*/ 173486 h 1098682"/>
                      <a:gd name="connsiteX55" fmla="*/ 659130 w 1526858"/>
                      <a:gd name="connsiteY55" fmla="*/ 127766 h 1098682"/>
                      <a:gd name="connsiteX56" fmla="*/ 720090 w 1526858"/>
                      <a:gd name="connsiteY56" fmla="*/ 51566 h 1098682"/>
                      <a:gd name="connsiteX57" fmla="*/ 803910 w 1526858"/>
                      <a:gd name="connsiteY57" fmla="*/ 97286 h 1098682"/>
                      <a:gd name="connsiteX58" fmla="*/ 1017270 w 1526858"/>
                      <a:gd name="connsiteY58" fmla="*/ 36326 h 1098682"/>
                      <a:gd name="connsiteX59" fmla="*/ 1036502 w 1526858"/>
                      <a:gd name="connsiteY59" fmla="*/ 0 h 1098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526858" h="1098682">
                        <a:moveTo>
                          <a:pt x="1036502" y="0"/>
                        </a:moveTo>
                        <a:lnTo>
                          <a:pt x="1108074" y="89030"/>
                        </a:lnTo>
                        <a:lnTo>
                          <a:pt x="1181100" y="117606"/>
                        </a:lnTo>
                        <a:lnTo>
                          <a:pt x="1152526" y="181106"/>
                        </a:lnTo>
                        <a:cubicBezTo>
                          <a:pt x="1151466" y="223438"/>
                          <a:pt x="1150408" y="265774"/>
                          <a:pt x="1149350" y="308106"/>
                        </a:cubicBezTo>
                        <a:lnTo>
                          <a:pt x="1241426" y="327156"/>
                        </a:lnTo>
                        <a:lnTo>
                          <a:pt x="1295400" y="254130"/>
                        </a:lnTo>
                        <a:lnTo>
                          <a:pt x="1362074" y="254130"/>
                        </a:lnTo>
                        <a:lnTo>
                          <a:pt x="1393826" y="301756"/>
                        </a:lnTo>
                        <a:lnTo>
                          <a:pt x="1499936" y="301756"/>
                        </a:lnTo>
                        <a:lnTo>
                          <a:pt x="1526858" y="447900"/>
                        </a:lnTo>
                        <a:lnTo>
                          <a:pt x="1489074" y="479556"/>
                        </a:lnTo>
                        <a:lnTo>
                          <a:pt x="1365250" y="466856"/>
                        </a:lnTo>
                        <a:lnTo>
                          <a:pt x="1282700" y="524006"/>
                        </a:lnTo>
                        <a:lnTo>
                          <a:pt x="1181100" y="517656"/>
                        </a:lnTo>
                        <a:lnTo>
                          <a:pt x="1104900" y="457330"/>
                        </a:lnTo>
                        <a:lnTo>
                          <a:pt x="1009650" y="457330"/>
                        </a:lnTo>
                        <a:lnTo>
                          <a:pt x="987426" y="495430"/>
                        </a:lnTo>
                        <a:lnTo>
                          <a:pt x="939800" y="511306"/>
                        </a:lnTo>
                        <a:lnTo>
                          <a:pt x="831850" y="590682"/>
                        </a:lnTo>
                        <a:lnTo>
                          <a:pt x="835026" y="635130"/>
                        </a:lnTo>
                        <a:lnTo>
                          <a:pt x="898526" y="660530"/>
                        </a:lnTo>
                        <a:lnTo>
                          <a:pt x="892174" y="771656"/>
                        </a:lnTo>
                        <a:lnTo>
                          <a:pt x="911226" y="797056"/>
                        </a:lnTo>
                        <a:lnTo>
                          <a:pt x="914400" y="860556"/>
                        </a:lnTo>
                        <a:lnTo>
                          <a:pt x="995226" y="965332"/>
                        </a:lnTo>
                        <a:lnTo>
                          <a:pt x="984250" y="978030"/>
                        </a:lnTo>
                        <a:lnTo>
                          <a:pt x="857250" y="984382"/>
                        </a:lnTo>
                        <a:lnTo>
                          <a:pt x="746126" y="1098682"/>
                        </a:lnTo>
                        <a:lnTo>
                          <a:pt x="605790" y="1088774"/>
                        </a:lnTo>
                        <a:lnTo>
                          <a:pt x="605790" y="1080266"/>
                        </a:lnTo>
                        <a:lnTo>
                          <a:pt x="560070" y="1057406"/>
                        </a:lnTo>
                        <a:lnTo>
                          <a:pt x="453390" y="973586"/>
                        </a:lnTo>
                        <a:lnTo>
                          <a:pt x="361950" y="988826"/>
                        </a:lnTo>
                        <a:lnTo>
                          <a:pt x="278130" y="988826"/>
                        </a:lnTo>
                        <a:lnTo>
                          <a:pt x="171450" y="950726"/>
                        </a:lnTo>
                        <a:lnTo>
                          <a:pt x="217170" y="851666"/>
                        </a:lnTo>
                        <a:lnTo>
                          <a:pt x="208670" y="838916"/>
                        </a:lnTo>
                        <a:lnTo>
                          <a:pt x="228600" y="825630"/>
                        </a:lnTo>
                        <a:lnTo>
                          <a:pt x="241300" y="768482"/>
                        </a:lnTo>
                        <a:lnTo>
                          <a:pt x="292100" y="724030"/>
                        </a:lnTo>
                        <a:lnTo>
                          <a:pt x="152400" y="644656"/>
                        </a:lnTo>
                        <a:lnTo>
                          <a:pt x="180974" y="603382"/>
                        </a:lnTo>
                        <a:lnTo>
                          <a:pt x="180974" y="562106"/>
                        </a:lnTo>
                        <a:lnTo>
                          <a:pt x="136526" y="530356"/>
                        </a:lnTo>
                        <a:lnTo>
                          <a:pt x="95250" y="530356"/>
                        </a:lnTo>
                        <a:lnTo>
                          <a:pt x="38100" y="508130"/>
                        </a:lnTo>
                        <a:lnTo>
                          <a:pt x="0" y="400182"/>
                        </a:lnTo>
                        <a:lnTo>
                          <a:pt x="28574" y="327156"/>
                        </a:lnTo>
                        <a:lnTo>
                          <a:pt x="28574" y="266830"/>
                        </a:lnTo>
                        <a:lnTo>
                          <a:pt x="82550" y="222382"/>
                        </a:lnTo>
                        <a:lnTo>
                          <a:pt x="81034" y="180688"/>
                        </a:lnTo>
                        <a:lnTo>
                          <a:pt x="171450" y="165866"/>
                        </a:lnTo>
                        <a:lnTo>
                          <a:pt x="209550" y="112526"/>
                        </a:lnTo>
                        <a:lnTo>
                          <a:pt x="300990" y="173486"/>
                        </a:lnTo>
                        <a:lnTo>
                          <a:pt x="659130" y="127766"/>
                        </a:lnTo>
                        <a:lnTo>
                          <a:pt x="720090" y="51566"/>
                        </a:lnTo>
                        <a:lnTo>
                          <a:pt x="803910" y="97286"/>
                        </a:lnTo>
                        <a:lnTo>
                          <a:pt x="1017270" y="36326"/>
                        </a:lnTo>
                        <a:lnTo>
                          <a:pt x="10365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フリーフォーム: 図形 723">
                    <a:extLst>
                      <a:ext uri="{FF2B5EF4-FFF2-40B4-BE49-F238E27FC236}">
                        <a16:creationId xmlns:a16="http://schemas.microsoft.com/office/drawing/2014/main" id="{B382D34A-23B5-4991-A227-855CEC7FDBD9}"/>
                      </a:ext>
                    </a:extLst>
                  </p:cNvPr>
                  <p:cNvSpPr/>
                  <p:nvPr/>
                </p:nvSpPr>
                <p:spPr>
                  <a:xfrm>
                    <a:off x="22186502" y="29039820"/>
                    <a:ext cx="557882" cy="681356"/>
                  </a:xfrm>
                  <a:custGeom>
                    <a:avLst/>
                    <a:gdLst>
                      <a:gd name="connsiteX0" fmla="*/ 498238 w 557882"/>
                      <a:gd name="connsiteY0" fmla="*/ 0 h 681356"/>
                      <a:gd name="connsiteX1" fmla="*/ 557882 w 557882"/>
                      <a:gd name="connsiteY1" fmla="*/ 31952 h 681356"/>
                      <a:gd name="connsiteX2" fmla="*/ 511574 w 557882"/>
                      <a:gd name="connsiteY2" fmla="*/ 81280 h 681356"/>
                      <a:gd name="connsiteX3" fmla="*/ 546498 w 557882"/>
                      <a:gd name="connsiteY3" fmla="*/ 141604 h 681356"/>
                      <a:gd name="connsiteX4" fmla="*/ 514748 w 557882"/>
                      <a:gd name="connsiteY4" fmla="*/ 201930 h 681356"/>
                      <a:gd name="connsiteX5" fmla="*/ 530622 w 557882"/>
                      <a:gd name="connsiteY5" fmla="*/ 351156 h 681356"/>
                      <a:gd name="connsiteX6" fmla="*/ 463948 w 557882"/>
                      <a:gd name="connsiteY6" fmla="*/ 389256 h 681356"/>
                      <a:gd name="connsiteX7" fmla="*/ 467122 w 557882"/>
                      <a:gd name="connsiteY7" fmla="*/ 465456 h 681356"/>
                      <a:gd name="connsiteX8" fmla="*/ 463948 w 557882"/>
                      <a:gd name="connsiteY8" fmla="*/ 551180 h 681356"/>
                      <a:gd name="connsiteX9" fmla="*/ 413148 w 557882"/>
                      <a:gd name="connsiteY9" fmla="*/ 589280 h 681356"/>
                      <a:gd name="connsiteX10" fmla="*/ 413148 w 557882"/>
                      <a:gd name="connsiteY10" fmla="*/ 666538 h 681356"/>
                      <a:gd name="connsiteX11" fmla="*/ 390922 w 557882"/>
                      <a:gd name="connsiteY11" fmla="*/ 681356 h 681356"/>
                      <a:gd name="connsiteX12" fmla="*/ 281290 w 557882"/>
                      <a:gd name="connsiteY12" fmla="*/ 647856 h 681356"/>
                      <a:gd name="connsiteX13" fmla="*/ 279798 w 557882"/>
                      <a:gd name="connsiteY13" fmla="*/ 643256 h 681356"/>
                      <a:gd name="connsiteX14" fmla="*/ 282974 w 557882"/>
                      <a:gd name="connsiteY14" fmla="*/ 560704 h 681356"/>
                      <a:gd name="connsiteX15" fmla="*/ 248048 w 557882"/>
                      <a:gd name="connsiteY15" fmla="*/ 503556 h 681356"/>
                      <a:gd name="connsiteX16" fmla="*/ 168674 w 557882"/>
                      <a:gd name="connsiteY16" fmla="*/ 528956 h 681356"/>
                      <a:gd name="connsiteX17" fmla="*/ 40996 w 557882"/>
                      <a:gd name="connsiteY17" fmla="*/ 513546 h 681356"/>
                      <a:gd name="connsiteX18" fmla="*/ 28974 w 557882"/>
                      <a:gd name="connsiteY18" fmla="*/ 465456 h 681356"/>
                      <a:gd name="connsiteX19" fmla="*/ 121048 w 557882"/>
                      <a:gd name="connsiteY19" fmla="*/ 455930 h 681356"/>
                      <a:gd name="connsiteX20" fmla="*/ 162322 w 557882"/>
                      <a:gd name="connsiteY20" fmla="*/ 357504 h 681356"/>
                      <a:gd name="connsiteX21" fmla="*/ 108348 w 557882"/>
                      <a:gd name="connsiteY21" fmla="*/ 322580 h 681356"/>
                      <a:gd name="connsiteX22" fmla="*/ 98822 w 557882"/>
                      <a:gd name="connsiteY22" fmla="*/ 284480 h 681356"/>
                      <a:gd name="connsiteX23" fmla="*/ 0 w 557882"/>
                      <a:gd name="connsiteY23" fmla="*/ 250194 h 681356"/>
                      <a:gd name="connsiteX24" fmla="*/ 25798 w 557882"/>
                      <a:gd name="connsiteY24" fmla="*/ 167640 h 681356"/>
                      <a:gd name="connsiteX25" fmla="*/ 170578 w 557882"/>
                      <a:gd name="connsiteY25" fmla="*/ 91440 h 681356"/>
                      <a:gd name="connsiteX26" fmla="*/ 498238 w 557882"/>
                      <a:gd name="connsiteY26" fmla="*/ 0 h 681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557882" h="681356">
                        <a:moveTo>
                          <a:pt x="498238" y="0"/>
                        </a:moveTo>
                        <a:lnTo>
                          <a:pt x="557882" y="31952"/>
                        </a:lnTo>
                        <a:lnTo>
                          <a:pt x="511574" y="81280"/>
                        </a:lnTo>
                        <a:lnTo>
                          <a:pt x="546498" y="141604"/>
                        </a:lnTo>
                        <a:lnTo>
                          <a:pt x="514748" y="201930"/>
                        </a:lnTo>
                        <a:lnTo>
                          <a:pt x="530622" y="351156"/>
                        </a:lnTo>
                        <a:lnTo>
                          <a:pt x="463948" y="389256"/>
                        </a:lnTo>
                        <a:lnTo>
                          <a:pt x="467122" y="465456"/>
                        </a:lnTo>
                        <a:lnTo>
                          <a:pt x="463948" y="551180"/>
                        </a:lnTo>
                        <a:lnTo>
                          <a:pt x="413148" y="589280"/>
                        </a:lnTo>
                        <a:lnTo>
                          <a:pt x="413148" y="666538"/>
                        </a:lnTo>
                        <a:lnTo>
                          <a:pt x="390922" y="681356"/>
                        </a:lnTo>
                        <a:lnTo>
                          <a:pt x="281290" y="647856"/>
                        </a:lnTo>
                        <a:lnTo>
                          <a:pt x="279798" y="643256"/>
                        </a:lnTo>
                        <a:lnTo>
                          <a:pt x="282974" y="560704"/>
                        </a:lnTo>
                        <a:lnTo>
                          <a:pt x="248048" y="503556"/>
                        </a:lnTo>
                        <a:lnTo>
                          <a:pt x="168674" y="528956"/>
                        </a:lnTo>
                        <a:lnTo>
                          <a:pt x="40996" y="513546"/>
                        </a:lnTo>
                        <a:lnTo>
                          <a:pt x="28974" y="465456"/>
                        </a:lnTo>
                        <a:lnTo>
                          <a:pt x="121048" y="455930"/>
                        </a:lnTo>
                        <a:lnTo>
                          <a:pt x="162322" y="357504"/>
                        </a:lnTo>
                        <a:lnTo>
                          <a:pt x="108348" y="322580"/>
                        </a:lnTo>
                        <a:lnTo>
                          <a:pt x="98822" y="284480"/>
                        </a:lnTo>
                        <a:lnTo>
                          <a:pt x="0" y="250194"/>
                        </a:lnTo>
                        <a:lnTo>
                          <a:pt x="25798" y="167640"/>
                        </a:lnTo>
                        <a:lnTo>
                          <a:pt x="170578" y="91440"/>
                        </a:lnTo>
                        <a:lnTo>
                          <a:pt x="4982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5" name="フリーフォーム: 図形 724">
                    <a:extLst>
                      <a:ext uri="{FF2B5EF4-FFF2-40B4-BE49-F238E27FC236}">
                        <a16:creationId xmlns:a16="http://schemas.microsoft.com/office/drawing/2014/main" id="{34F6C3AA-F234-49D5-99C2-591C62B79623}"/>
                      </a:ext>
                    </a:extLst>
                  </p:cNvPr>
                  <p:cNvSpPr/>
                  <p:nvPr/>
                </p:nvSpPr>
                <p:spPr>
                  <a:xfrm>
                    <a:off x="23456544" y="29107982"/>
                    <a:ext cx="381356" cy="346494"/>
                  </a:xfrm>
                  <a:custGeom>
                    <a:avLst/>
                    <a:gdLst>
                      <a:gd name="connsiteX0" fmla="*/ 379840 w 381356"/>
                      <a:gd name="connsiteY0" fmla="*/ 0 h 346494"/>
                      <a:gd name="connsiteX1" fmla="*/ 381356 w 381356"/>
                      <a:gd name="connsiteY1" fmla="*/ 41694 h 346494"/>
                      <a:gd name="connsiteX2" fmla="*/ 327380 w 381356"/>
                      <a:gd name="connsiteY2" fmla="*/ 86142 h 346494"/>
                      <a:gd name="connsiteX3" fmla="*/ 327380 w 381356"/>
                      <a:gd name="connsiteY3" fmla="*/ 146468 h 346494"/>
                      <a:gd name="connsiteX4" fmla="*/ 298806 w 381356"/>
                      <a:gd name="connsiteY4" fmla="*/ 219494 h 346494"/>
                      <a:gd name="connsiteX5" fmla="*/ 326892 w 381356"/>
                      <a:gd name="connsiteY5" fmla="*/ 299070 h 346494"/>
                      <a:gd name="connsiteX6" fmla="*/ 282932 w 381356"/>
                      <a:gd name="connsiteY6" fmla="*/ 330618 h 346494"/>
                      <a:gd name="connsiteX7" fmla="*/ 165456 w 381356"/>
                      <a:gd name="connsiteY7" fmla="*/ 346494 h 346494"/>
                      <a:gd name="connsiteX8" fmla="*/ 121006 w 381356"/>
                      <a:gd name="connsiteY8" fmla="*/ 340142 h 346494"/>
                      <a:gd name="connsiteX9" fmla="*/ 57506 w 381356"/>
                      <a:gd name="connsiteY9" fmla="*/ 257594 h 346494"/>
                      <a:gd name="connsiteX10" fmla="*/ 57506 w 381356"/>
                      <a:gd name="connsiteY10" fmla="*/ 168694 h 346494"/>
                      <a:gd name="connsiteX11" fmla="*/ 0 w 381356"/>
                      <a:gd name="connsiteY11" fmla="*/ 126522 h 346494"/>
                      <a:gd name="connsiteX12" fmla="*/ 9880 w 381356"/>
                      <a:gd name="connsiteY12" fmla="*/ 124242 h 346494"/>
                      <a:gd name="connsiteX13" fmla="*/ 38110 w 381356"/>
                      <a:gd name="connsiteY13" fmla="*/ 56022 h 346494"/>
                      <a:gd name="connsiteX14" fmla="*/ 379840 w 381356"/>
                      <a:gd name="connsiteY14" fmla="*/ 0 h 346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81356" h="346494">
                        <a:moveTo>
                          <a:pt x="379840" y="0"/>
                        </a:moveTo>
                        <a:lnTo>
                          <a:pt x="381356" y="41694"/>
                        </a:lnTo>
                        <a:lnTo>
                          <a:pt x="327380" y="86142"/>
                        </a:lnTo>
                        <a:lnTo>
                          <a:pt x="327380" y="146468"/>
                        </a:lnTo>
                        <a:lnTo>
                          <a:pt x="298806" y="219494"/>
                        </a:lnTo>
                        <a:lnTo>
                          <a:pt x="326892" y="299070"/>
                        </a:lnTo>
                        <a:lnTo>
                          <a:pt x="282932" y="330618"/>
                        </a:lnTo>
                        <a:lnTo>
                          <a:pt x="165456" y="346494"/>
                        </a:lnTo>
                        <a:lnTo>
                          <a:pt x="121006" y="340142"/>
                        </a:lnTo>
                        <a:lnTo>
                          <a:pt x="57506" y="257594"/>
                        </a:lnTo>
                        <a:lnTo>
                          <a:pt x="57506" y="168694"/>
                        </a:lnTo>
                        <a:lnTo>
                          <a:pt x="0" y="126522"/>
                        </a:lnTo>
                        <a:lnTo>
                          <a:pt x="9880" y="124242"/>
                        </a:lnTo>
                        <a:lnTo>
                          <a:pt x="38110" y="56022"/>
                        </a:lnTo>
                        <a:lnTo>
                          <a:pt x="37984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フリーフォーム: 図形 725">
                    <a:extLst>
                      <a:ext uri="{FF2B5EF4-FFF2-40B4-BE49-F238E27FC236}">
                        <a16:creationId xmlns:a16="http://schemas.microsoft.com/office/drawing/2014/main" id="{E4A03D95-1199-4E55-BF25-5B7881F4B512}"/>
                      </a:ext>
                    </a:extLst>
                  </p:cNvPr>
                  <p:cNvSpPr/>
                  <p:nvPr/>
                </p:nvSpPr>
                <p:spPr>
                  <a:xfrm>
                    <a:off x="22615528" y="29234504"/>
                    <a:ext cx="981436" cy="648274"/>
                  </a:xfrm>
                  <a:custGeom>
                    <a:avLst/>
                    <a:gdLst>
                      <a:gd name="connsiteX0" fmla="*/ 841016 w 981436"/>
                      <a:gd name="connsiteY0" fmla="*/ 0 h 648274"/>
                      <a:gd name="connsiteX1" fmla="*/ 898522 w 981436"/>
                      <a:gd name="connsiteY1" fmla="*/ 42172 h 648274"/>
                      <a:gd name="connsiteX2" fmla="*/ 898522 w 981436"/>
                      <a:gd name="connsiteY2" fmla="*/ 131072 h 648274"/>
                      <a:gd name="connsiteX3" fmla="*/ 962022 w 981436"/>
                      <a:gd name="connsiteY3" fmla="*/ 213620 h 648274"/>
                      <a:gd name="connsiteX4" fmla="*/ 981436 w 981436"/>
                      <a:gd name="connsiteY4" fmla="*/ 216394 h 648274"/>
                      <a:gd name="connsiteX5" fmla="*/ 981072 w 981436"/>
                      <a:gd name="connsiteY5" fmla="*/ 216796 h 648274"/>
                      <a:gd name="connsiteX6" fmla="*/ 828672 w 981436"/>
                      <a:gd name="connsiteY6" fmla="*/ 299346 h 648274"/>
                      <a:gd name="connsiteX7" fmla="*/ 793748 w 981436"/>
                      <a:gd name="connsiteY7" fmla="*/ 385072 h 648274"/>
                      <a:gd name="connsiteX8" fmla="*/ 796922 w 981436"/>
                      <a:gd name="connsiteY8" fmla="*/ 458096 h 648274"/>
                      <a:gd name="connsiteX9" fmla="*/ 666748 w 981436"/>
                      <a:gd name="connsiteY9" fmla="*/ 556520 h 648274"/>
                      <a:gd name="connsiteX10" fmla="*/ 570728 w 981436"/>
                      <a:gd name="connsiteY10" fmla="*/ 648274 h 648274"/>
                      <a:gd name="connsiteX11" fmla="*/ 442592 w 981436"/>
                      <a:gd name="connsiteY11" fmla="*/ 597796 h 648274"/>
                      <a:gd name="connsiteX12" fmla="*/ 343532 w 981436"/>
                      <a:gd name="connsiteY12" fmla="*/ 605416 h 648274"/>
                      <a:gd name="connsiteX13" fmla="*/ 130172 w 981436"/>
                      <a:gd name="connsiteY13" fmla="*/ 536836 h 648274"/>
                      <a:gd name="connsiteX14" fmla="*/ 85072 w 981436"/>
                      <a:gd name="connsiteY14" fmla="*/ 543278 h 648274"/>
                      <a:gd name="connsiteX15" fmla="*/ 69848 w 981436"/>
                      <a:gd name="connsiteY15" fmla="*/ 512072 h 648274"/>
                      <a:gd name="connsiteX16" fmla="*/ 9522 w 981436"/>
                      <a:gd name="connsiteY16" fmla="*/ 454920 h 648274"/>
                      <a:gd name="connsiteX17" fmla="*/ 0 w 981436"/>
                      <a:gd name="connsiteY17" fmla="*/ 461268 h 648274"/>
                      <a:gd name="connsiteX18" fmla="*/ 6348 w 981436"/>
                      <a:gd name="connsiteY18" fmla="*/ 451746 h 648274"/>
                      <a:gd name="connsiteX19" fmla="*/ 85722 w 981436"/>
                      <a:gd name="connsiteY19" fmla="*/ 426346 h 648274"/>
                      <a:gd name="connsiteX20" fmla="*/ 107948 w 981436"/>
                      <a:gd name="connsiteY20" fmla="*/ 394596 h 648274"/>
                      <a:gd name="connsiteX21" fmla="*/ 168272 w 981436"/>
                      <a:gd name="connsiteY21" fmla="*/ 394596 h 648274"/>
                      <a:gd name="connsiteX22" fmla="*/ 263522 w 981436"/>
                      <a:gd name="connsiteY22" fmla="*/ 270772 h 648274"/>
                      <a:gd name="connsiteX23" fmla="*/ 319772 w 981436"/>
                      <a:gd name="connsiteY23" fmla="*/ 239338 h 648274"/>
                      <a:gd name="connsiteX24" fmla="*/ 317496 w 981436"/>
                      <a:gd name="connsiteY24" fmla="*/ 242196 h 648274"/>
                      <a:gd name="connsiteX25" fmla="*/ 517522 w 981436"/>
                      <a:gd name="connsiteY25" fmla="*/ 146946 h 648274"/>
                      <a:gd name="connsiteX26" fmla="*/ 609596 w 981436"/>
                      <a:gd name="connsiteY26" fmla="*/ 42172 h 648274"/>
                      <a:gd name="connsiteX27" fmla="*/ 666748 w 981436"/>
                      <a:gd name="connsiteY27" fmla="*/ 29472 h 648274"/>
                      <a:gd name="connsiteX28" fmla="*/ 723896 w 981436"/>
                      <a:gd name="connsiteY28" fmla="*/ 80272 h 648274"/>
                      <a:gd name="connsiteX29" fmla="*/ 771522 w 981436"/>
                      <a:gd name="connsiteY29" fmla="*/ 67572 h 648274"/>
                      <a:gd name="connsiteX30" fmla="*/ 809622 w 981436"/>
                      <a:gd name="connsiteY30" fmla="*/ 7246 h 648274"/>
                      <a:gd name="connsiteX31" fmla="*/ 841016 w 981436"/>
                      <a:gd name="connsiteY31" fmla="*/ 0 h 648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981436" h="648274">
                        <a:moveTo>
                          <a:pt x="841016" y="0"/>
                        </a:moveTo>
                        <a:lnTo>
                          <a:pt x="898522" y="42172"/>
                        </a:lnTo>
                        <a:lnTo>
                          <a:pt x="898522" y="131072"/>
                        </a:lnTo>
                        <a:lnTo>
                          <a:pt x="962022" y="213620"/>
                        </a:lnTo>
                        <a:lnTo>
                          <a:pt x="981436" y="216394"/>
                        </a:lnTo>
                        <a:lnTo>
                          <a:pt x="981072" y="216796"/>
                        </a:lnTo>
                        <a:lnTo>
                          <a:pt x="828672" y="299346"/>
                        </a:lnTo>
                        <a:lnTo>
                          <a:pt x="793748" y="385072"/>
                        </a:lnTo>
                        <a:lnTo>
                          <a:pt x="796922" y="458096"/>
                        </a:lnTo>
                        <a:lnTo>
                          <a:pt x="666748" y="556520"/>
                        </a:lnTo>
                        <a:lnTo>
                          <a:pt x="570728" y="648274"/>
                        </a:lnTo>
                        <a:lnTo>
                          <a:pt x="442592" y="597796"/>
                        </a:lnTo>
                        <a:lnTo>
                          <a:pt x="343532" y="605416"/>
                        </a:lnTo>
                        <a:lnTo>
                          <a:pt x="130172" y="536836"/>
                        </a:lnTo>
                        <a:lnTo>
                          <a:pt x="85072" y="543278"/>
                        </a:lnTo>
                        <a:lnTo>
                          <a:pt x="69848" y="512072"/>
                        </a:lnTo>
                        <a:lnTo>
                          <a:pt x="9522" y="454920"/>
                        </a:lnTo>
                        <a:lnTo>
                          <a:pt x="0" y="461268"/>
                        </a:lnTo>
                        <a:lnTo>
                          <a:pt x="6348" y="451746"/>
                        </a:lnTo>
                        <a:lnTo>
                          <a:pt x="85722" y="426346"/>
                        </a:lnTo>
                        <a:lnTo>
                          <a:pt x="107948" y="394596"/>
                        </a:lnTo>
                        <a:lnTo>
                          <a:pt x="168272" y="394596"/>
                        </a:lnTo>
                        <a:lnTo>
                          <a:pt x="263522" y="270772"/>
                        </a:lnTo>
                        <a:lnTo>
                          <a:pt x="319772" y="239338"/>
                        </a:lnTo>
                        <a:lnTo>
                          <a:pt x="317496" y="242196"/>
                        </a:lnTo>
                        <a:lnTo>
                          <a:pt x="517522" y="146946"/>
                        </a:lnTo>
                        <a:lnTo>
                          <a:pt x="609596" y="42172"/>
                        </a:lnTo>
                        <a:lnTo>
                          <a:pt x="666748" y="29472"/>
                        </a:lnTo>
                        <a:lnTo>
                          <a:pt x="723896" y="80272"/>
                        </a:lnTo>
                        <a:lnTo>
                          <a:pt x="771522" y="67572"/>
                        </a:lnTo>
                        <a:lnTo>
                          <a:pt x="809622" y="7246"/>
                        </a:lnTo>
                        <a:lnTo>
                          <a:pt x="84101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フリーフォーム: 図形 726">
                    <a:extLst>
                      <a:ext uri="{FF2B5EF4-FFF2-40B4-BE49-F238E27FC236}">
                        <a16:creationId xmlns:a16="http://schemas.microsoft.com/office/drawing/2014/main" id="{A439E7B1-9FAB-4D58-9796-9383D0D79879}"/>
                      </a:ext>
                    </a:extLst>
                  </p:cNvPr>
                  <p:cNvSpPr/>
                  <p:nvPr/>
                </p:nvSpPr>
                <p:spPr>
                  <a:xfrm>
                    <a:off x="22599650" y="29071772"/>
                    <a:ext cx="481770" cy="634586"/>
                  </a:xfrm>
                  <a:custGeom>
                    <a:avLst/>
                    <a:gdLst>
                      <a:gd name="connsiteX0" fmla="*/ 144734 w 481770"/>
                      <a:gd name="connsiteY0" fmla="*/ 0 h 634586"/>
                      <a:gd name="connsiteX1" fmla="*/ 298450 w 481770"/>
                      <a:gd name="connsiteY1" fmla="*/ 82348 h 634586"/>
                      <a:gd name="connsiteX2" fmla="*/ 481770 w 481770"/>
                      <a:gd name="connsiteY2" fmla="*/ 94990 h 634586"/>
                      <a:gd name="connsiteX3" fmla="*/ 469900 w 481770"/>
                      <a:gd name="connsiteY3" fmla="*/ 233478 h 634586"/>
                      <a:gd name="connsiteX4" fmla="*/ 335650 w 481770"/>
                      <a:gd name="connsiteY4" fmla="*/ 402070 h 634586"/>
                      <a:gd name="connsiteX5" fmla="*/ 279400 w 481770"/>
                      <a:gd name="connsiteY5" fmla="*/ 433504 h 634586"/>
                      <a:gd name="connsiteX6" fmla="*/ 184150 w 481770"/>
                      <a:gd name="connsiteY6" fmla="*/ 557328 h 634586"/>
                      <a:gd name="connsiteX7" fmla="*/ 123826 w 481770"/>
                      <a:gd name="connsiteY7" fmla="*/ 557328 h 634586"/>
                      <a:gd name="connsiteX8" fmla="*/ 101600 w 481770"/>
                      <a:gd name="connsiteY8" fmla="*/ 589078 h 634586"/>
                      <a:gd name="connsiteX9" fmla="*/ 22226 w 481770"/>
                      <a:gd name="connsiteY9" fmla="*/ 614478 h 634586"/>
                      <a:gd name="connsiteX10" fmla="*/ 15878 w 481770"/>
                      <a:gd name="connsiteY10" fmla="*/ 624000 h 634586"/>
                      <a:gd name="connsiteX11" fmla="*/ 0 w 481770"/>
                      <a:gd name="connsiteY11" fmla="*/ 634586 h 634586"/>
                      <a:gd name="connsiteX12" fmla="*/ 0 w 481770"/>
                      <a:gd name="connsiteY12" fmla="*/ 557328 h 634586"/>
                      <a:gd name="connsiteX13" fmla="*/ 50800 w 481770"/>
                      <a:gd name="connsiteY13" fmla="*/ 519228 h 634586"/>
                      <a:gd name="connsiteX14" fmla="*/ 53974 w 481770"/>
                      <a:gd name="connsiteY14" fmla="*/ 433504 h 634586"/>
                      <a:gd name="connsiteX15" fmla="*/ 50800 w 481770"/>
                      <a:gd name="connsiteY15" fmla="*/ 357304 h 634586"/>
                      <a:gd name="connsiteX16" fmla="*/ 117474 w 481770"/>
                      <a:gd name="connsiteY16" fmla="*/ 319204 h 634586"/>
                      <a:gd name="connsiteX17" fmla="*/ 101600 w 481770"/>
                      <a:gd name="connsiteY17" fmla="*/ 169978 h 634586"/>
                      <a:gd name="connsiteX18" fmla="*/ 133350 w 481770"/>
                      <a:gd name="connsiteY18" fmla="*/ 109652 h 634586"/>
                      <a:gd name="connsiteX19" fmla="*/ 98426 w 481770"/>
                      <a:gd name="connsiteY19" fmla="*/ 49328 h 634586"/>
                      <a:gd name="connsiteX20" fmla="*/ 144734 w 481770"/>
                      <a:gd name="connsiteY20" fmla="*/ 0 h 634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81770" h="634586">
                        <a:moveTo>
                          <a:pt x="144734" y="0"/>
                        </a:moveTo>
                        <a:lnTo>
                          <a:pt x="298450" y="82348"/>
                        </a:lnTo>
                        <a:lnTo>
                          <a:pt x="481770" y="94990"/>
                        </a:lnTo>
                        <a:lnTo>
                          <a:pt x="469900" y="233478"/>
                        </a:lnTo>
                        <a:lnTo>
                          <a:pt x="335650" y="402070"/>
                        </a:lnTo>
                        <a:lnTo>
                          <a:pt x="279400" y="433504"/>
                        </a:lnTo>
                        <a:lnTo>
                          <a:pt x="184150" y="557328"/>
                        </a:lnTo>
                        <a:lnTo>
                          <a:pt x="123826" y="557328"/>
                        </a:lnTo>
                        <a:lnTo>
                          <a:pt x="101600" y="589078"/>
                        </a:lnTo>
                        <a:lnTo>
                          <a:pt x="22226" y="614478"/>
                        </a:lnTo>
                        <a:lnTo>
                          <a:pt x="15878" y="624000"/>
                        </a:lnTo>
                        <a:lnTo>
                          <a:pt x="0" y="634586"/>
                        </a:lnTo>
                        <a:lnTo>
                          <a:pt x="0" y="557328"/>
                        </a:lnTo>
                        <a:lnTo>
                          <a:pt x="50800" y="519228"/>
                        </a:lnTo>
                        <a:lnTo>
                          <a:pt x="53974" y="433504"/>
                        </a:lnTo>
                        <a:lnTo>
                          <a:pt x="50800" y="357304"/>
                        </a:lnTo>
                        <a:lnTo>
                          <a:pt x="117474" y="319204"/>
                        </a:lnTo>
                        <a:lnTo>
                          <a:pt x="101600" y="169978"/>
                        </a:lnTo>
                        <a:lnTo>
                          <a:pt x="133350" y="109652"/>
                        </a:lnTo>
                        <a:lnTo>
                          <a:pt x="98426" y="49328"/>
                        </a:lnTo>
                        <a:lnTo>
                          <a:pt x="1447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9386FD43-7838-4DAD-B060-501E630D5070}"/>
                      </a:ext>
                    </a:extLst>
                  </p:cNvPr>
                  <p:cNvSpPr/>
                  <p:nvPr/>
                </p:nvSpPr>
                <p:spPr>
                  <a:xfrm>
                    <a:off x="23186256" y="29407052"/>
                    <a:ext cx="861194" cy="699568"/>
                  </a:xfrm>
                  <a:custGeom>
                    <a:avLst/>
                    <a:gdLst>
                      <a:gd name="connsiteX0" fmla="*/ 597180 w 861194"/>
                      <a:gd name="connsiteY0" fmla="*/ 0 h 699568"/>
                      <a:gd name="connsiteX1" fmla="*/ 607194 w 861194"/>
                      <a:gd name="connsiteY1" fmla="*/ 28372 h 699568"/>
                      <a:gd name="connsiteX2" fmla="*/ 664344 w 861194"/>
                      <a:gd name="connsiteY2" fmla="*/ 50598 h 699568"/>
                      <a:gd name="connsiteX3" fmla="*/ 705620 w 861194"/>
                      <a:gd name="connsiteY3" fmla="*/ 50598 h 699568"/>
                      <a:gd name="connsiteX4" fmla="*/ 750068 w 861194"/>
                      <a:gd name="connsiteY4" fmla="*/ 82348 h 699568"/>
                      <a:gd name="connsiteX5" fmla="*/ 750068 w 861194"/>
                      <a:gd name="connsiteY5" fmla="*/ 123624 h 699568"/>
                      <a:gd name="connsiteX6" fmla="*/ 721494 w 861194"/>
                      <a:gd name="connsiteY6" fmla="*/ 164898 h 699568"/>
                      <a:gd name="connsiteX7" fmla="*/ 861194 w 861194"/>
                      <a:gd name="connsiteY7" fmla="*/ 244272 h 699568"/>
                      <a:gd name="connsiteX8" fmla="*/ 810394 w 861194"/>
                      <a:gd name="connsiteY8" fmla="*/ 288724 h 699568"/>
                      <a:gd name="connsiteX9" fmla="*/ 797694 w 861194"/>
                      <a:gd name="connsiteY9" fmla="*/ 345872 h 699568"/>
                      <a:gd name="connsiteX10" fmla="*/ 777764 w 861194"/>
                      <a:gd name="connsiteY10" fmla="*/ 359158 h 699568"/>
                      <a:gd name="connsiteX11" fmla="*/ 755784 w 861194"/>
                      <a:gd name="connsiteY11" fmla="*/ 326188 h 699568"/>
                      <a:gd name="connsiteX12" fmla="*/ 679584 w 861194"/>
                      <a:gd name="connsiteY12" fmla="*/ 333808 h 699568"/>
                      <a:gd name="connsiteX13" fmla="*/ 534804 w 861194"/>
                      <a:gd name="connsiteY13" fmla="*/ 410008 h 699568"/>
                      <a:gd name="connsiteX14" fmla="*/ 527184 w 861194"/>
                      <a:gd name="connsiteY14" fmla="*/ 486208 h 699568"/>
                      <a:gd name="connsiteX15" fmla="*/ 443364 w 861194"/>
                      <a:gd name="connsiteY15" fmla="*/ 486208 h 699568"/>
                      <a:gd name="connsiteX16" fmla="*/ 435744 w 861194"/>
                      <a:gd name="connsiteY16" fmla="*/ 539548 h 699568"/>
                      <a:gd name="connsiteX17" fmla="*/ 329064 w 861194"/>
                      <a:gd name="connsiteY17" fmla="*/ 554788 h 699568"/>
                      <a:gd name="connsiteX18" fmla="*/ 329064 w 861194"/>
                      <a:gd name="connsiteY18" fmla="*/ 615748 h 699568"/>
                      <a:gd name="connsiteX19" fmla="*/ 283344 w 861194"/>
                      <a:gd name="connsiteY19" fmla="*/ 691948 h 699568"/>
                      <a:gd name="connsiteX20" fmla="*/ 207144 w 861194"/>
                      <a:gd name="connsiteY20" fmla="*/ 699568 h 699568"/>
                      <a:gd name="connsiteX21" fmla="*/ 123324 w 861194"/>
                      <a:gd name="connsiteY21" fmla="*/ 524308 h 699568"/>
                      <a:gd name="connsiteX22" fmla="*/ 0 w 861194"/>
                      <a:gd name="connsiteY22" fmla="*/ 475726 h 699568"/>
                      <a:gd name="connsiteX23" fmla="*/ 96020 w 861194"/>
                      <a:gd name="connsiteY23" fmla="*/ 383972 h 699568"/>
                      <a:gd name="connsiteX24" fmla="*/ 226194 w 861194"/>
                      <a:gd name="connsiteY24" fmla="*/ 285548 h 699568"/>
                      <a:gd name="connsiteX25" fmla="*/ 223020 w 861194"/>
                      <a:gd name="connsiteY25" fmla="*/ 212524 h 699568"/>
                      <a:gd name="connsiteX26" fmla="*/ 257944 w 861194"/>
                      <a:gd name="connsiteY26" fmla="*/ 126798 h 699568"/>
                      <a:gd name="connsiteX27" fmla="*/ 410344 w 861194"/>
                      <a:gd name="connsiteY27" fmla="*/ 44248 h 699568"/>
                      <a:gd name="connsiteX28" fmla="*/ 410708 w 861194"/>
                      <a:gd name="connsiteY28" fmla="*/ 43846 h 699568"/>
                      <a:gd name="connsiteX29" fmla="*/ 435744 w 861194"/>
                      <a:gd name="connsiteY29" fmla="*/ 47424 h 699568"/>
                      <a:gd name="connsiteX30" fmla="*/ 553220 w 861194"/>
                      <a:gd name="connsiteY30" fmla="*/ 31548 h 699568"/>
                      <a:gd name="connsiteX31" fmla="*/ 597180 w 861194"/>
                      <a:gd name="connsiteY31" fmla="*/ 0 h 699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861194" h="699568">
                        <a:moveTo>
                          <a:pt x="597180" y="0"/>
                        </a:moveTo>
                        <a:lnTo>
                          <a:pt x="607194" y="28372"/>
                        </a:lnTo>
                        <a:lnTo>
                          <a:pt x="664344" y="50598"/>
                        </a:lnTo>
                        <a:lnTo>
                          <a:pt x="705620" y="50598"/>
                        </a:lnTo>
                        <a:lnTo>
                          <a:pt x="750068" y="82348"/>
                        </a:lnTo>
                        <a:lnTo>
                          <a:pt x="750068" y="123624"/>
                        </a:lnTo>
                        <a:lnTo>
                          <a:pt x="721494" y="164898"/>
                        </a:lnTo>
                        <a:lnTo>
                          <a:pt x="861194" y="244272"/>
                        </a:lnTo>
                        <a:lnTo>
                          <a:pt x="810394" y="288724"/>
                        </a:lnTo>
                        <a:lnTo>
                          <a:pt x="797694" y="345872"/>
                        </a:lnTo>
                        <a:lnTo>
                          <a:pt x="777764" y="359158"/>
                        </a:lnTo>
                        <a:lnTo>
                          <a:pt x="755784" y="326188"/>
                        </a:lnTo>
                        <a:lnTo>
                          <a:pt x="679584" y="333808"/>
                        </a:lnTo>
                        <a:lnTo>
                          <a:pt x="534804" y="410008"/>
                        </a:lnTo>
                        <a:lnTo>
                          <a:pt x="527184" y="486208"/>
                        </a:lnTo>
                        <a:lnTo>
                          <a:pt x="443364" y="486208"/>
                        </a:lnTo>
                        <a:lnTo>
                          <a:pt x="435744" y="539548"/>
                        </a:lnTo>
                        <a:lnTo>
                          <a:pt x="329064" y="554788"/>
                        </a:lnTo>
                        <a:lnTo>
                          <a:pt x="329064" y="615748"/>
                        </a:lnTo>
                        <a:lnTo>
                          <a:pt x="283344" y="691948"/>
                        </a:lnTo>
                        <a:lnTo>
                          <a:pt x="207144" y="699568"/>
                        </a:lnTo>
                        <a:lnTo>
                          <a:pt x="123324" y="524308"/>
                        </a:lnTo>
                        <a:lnTo>
                          <a:pt x="0" y="475726"/>
                        </a:lnTo>
                        <a:lnTo>
                          <a:pt x="96020" y="383972"/>
                        </a:lnTo>
                        <a:lnTo>
                          <a:pt x="226194" y="285548"/>
                        </a:lnTo>
                        <a:lnTo>
                          <a:pt x="223020" y="212524"/>
                        </a:lnTo>
                        <a:lnTo>
                          <a:pt x="257944" y="126798"/>
                        </a:lnTo>
                        <a:lnTo>
                          <a:pt x="410344" y="44248"/>
                        </a:lnTo>
                        <a:lnTo>
                          <a:pt x="410708" y="43846"/>
                        </a:lnTo>
                        <a:lnTo>
                          <a:pt x="435744" y="47424"/>
                        </a:lnTo>
                        <a:lnTo>
                          <a:pt x="553220" y="31548"/>
                        </a:lnTo>
                        <a:lnTo>
                          <a:pt x="59718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866B1B93-E4D6-4DC5-9A57-20377C7AB6EB}"/>
                      </a:ext>
                    </a:extLst>
                  </p:cNvPr>
                  <p:cNvSpPr/>
                  <p:nvPr/>
                </p:nvSpPr>
                <p:spPr>
                  <a:xfrm>
                    <a:off x="21958300" y="29543376"/>
                    <a:ext cx="511176" cy="606424"/>
                  </a:xfrm>
                  <a:custGeom>
                    <a:avLst/>
                    <a:gdLst>
                      <a:gd name="connsiteX0" fmla="*/ 476250 w 511176"/>
                      <a:gd name="connsiteY0" fmla="*/ 0 h 606424"/>
                      <a:gd name="connsiteX1" fmla="*/ 511176 w 511176"/>
                      <a:gd name="connsiteY1" fmla="*/ 57148 h 606424"/>
                      <a:gd name="connsiteX2" fmla="*/ 508000 w 511176"/>
                      <a:gd name="connsiteY2" fmla="*/ 139700 h 606424"/>
                      <a:gd name="connsiteX3" fmla="*/ 509492 w 511176"/>
                      <a:gd name="connsiteY3" fmla="*/ 144300 h 606424"/>
                      <a:gd name="connsiteX4" fmla="*/ 504824 w 511176"/>
                      <a:gd name="connsiteY4" fmla="*/ 142874 h 606424"/>
                      <a:gd name="connsiteX5" fmla="*/ 466724 w 511176"/>
                      <a:gd name="connsiteY5" fmla="*/ 273048 h 606424"/>
                      <a:gd name="connsiteX6" fmla="*/ 396876 w 511176"/>
                      <a:gd name="connsiteY6" fmla="*/ 295274 h 606424"/>
                      <a:gd name="connsiteX7" fmla="*/ 273050 w 511176"/>
                      <a:gd name="connsiteY7" fmla="*/ 384174 h 606424"/>
                      <a:gd name="connsiteX8" fmla="*/ 263524 w 511176"/>
                      <a:gd name="connsiteY8" fmla="*/ 473074 h 606424"/>
                      <a:gd name="connsiteX9" fmla="*/ 267834 w 511176"/>
                      <a:gd name="connsiteY9" fmla="*/ 478308 h 606424"/>
                      <a:gd name="connsiteX10" fmla="*/ 180976 w 511176"/>
                      <a:gd name="connsiteY10" fmla="*/ 523874 h 606424"/>
                      <a:gd name="connsiteX11" fmla="*/ 120650 w 511176"/>
                      <a:gd name="connsiteY11" fmla="*/ 606424 h 606424"/>
                      <a:gd name="connsiteX12" fmla="*/ 22224 w 511176"/>
                      <a:gd name="connsiteY12" fmla="*/ 574674 h 606424"/>
                      <a:gd name="connsiteX13" fmla="*/ 20816 w 511176"/>
                      <a:gd name="connsiteY13" fmla="*/ 576484 h 606424"/>
                      <a:gd name="connsiteX14" fmla="*/ 0 w 511176"/>
                      <a:gd name="connsiteY14" fmla="*/ 530224 h 606424"/>
                      <a:gd name="connsiteX15" fmla="*/ 85724 w 511176"/>
                      <a:gd name="connsiteY15" fmla="*/ 463548 h 606424"/>
                      <a:gd name="connsiteX16" fmla="*/ 95250 w 511176"/>
                      <a:gd name="connsiteY16" fmla="*/ 301624 h 606424"/>
                      <a:gd name="connsiteX17" fmla="*/ 171450 w 511176"/>
                      <a:gd name="connsiteY17" fmla="*/ 288924 h 606424"/>
                      <a:gd name="connsiteX18" fmla="*/ 222250 w 511176"/>
                      <a:gd name="connsiteY18" fmla="*/ 187324 h 606424"/>
                      <a:gd name="connsiteX19" fmla="*/ 152400 w 511176"/>
                      <a:gd name="connsiteY19" fmla="*/ 168274 h 606424"/>
                      <a:gd name="connsiteX20" fmla="*/ 82550 w 511176"/>
                      <a:gd name="connsiteY20" fmla="*/ 123824 h 606424"/>
                      <a:gd name="connsiteX21" fmla="*/ 56118 w 511176"/>
                      <a:gd name="connsiteY21" fmla="*/ 89046 h 606424"/>
                      <a:gd name="connsiteX22" fmla="*/ 117476 w 511176"/>
                      <a:gd name="connsiteY22" fmla="*/ 6348 h 606424"/>
                      <a:gd name="connsiteX23" fmla="*/ 206376 w 511176"/>
                      <a:gd name="connsiteY23" fmla="*/ 53974 h 606424"/>
                      <a:gd name="connsiteX24" fmla="*/ 254000 w 511176"/>
                      <a:gd name="connsiteY24" fmla="*/ 53974 h 606424"/>
                      <a:gd name="connsiteX25" fmla="*/ 273050 w 511176"/>
                      <a:gd name="connsiteY25" fmla="*/ 25400 h 606424"/>
                      <a:gd name="connsiteX26" fmla="*/ 269198 w 511176"/>
                      <a:gd name="connsiteY26" fmla="*/ 9990 h 606424"/>
                      <a:gd name="connsiteX27" fmla="*/ 396876 w 511176"/>
                      <a:gd name="connsiteY27" fmla="*/ 25400 h 606424"/>
                      <a:gd name="connsiteX28" fmla="*/ 476250 w 511176"/>
                      <a:gd name="connsiteY28" fmla="*/ 0 h 606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511176" h="606424">
                        <a:moveTo>
                          <a:pt x="476250" y="0"/>
                        </a:moveTo>
                        <a:lnTo>
                          <a:pt x="511176" y="57148"/>
                        </a:lnTo>
                        <a:lnTo>
                          <a:pt x="508000" y="139700"/>
                        </a:lnTo>
                        <a:lnTo>
                          <a:pt x="509492" y="144300"/>
                        </a:lnTo>
                        <a:lnTo>
                          <a:pt x="504824" y="142874"/>
                        </a:lnTo>
                        <a:lnTo>
                          <a:pt x="466724" y="273048"/>
                        </a:lnTo>
                        <a:lnTo>
                          <a:pt x="396876" y="295274"/>
                        </a:lnTo>
                        <a:lnTo>
                          <a:pt x="273050" y="384174"/>
                        </a:lnTo>
                        <a:lnTo>
                          <a:pt x="263524" y="473074"/>
                        </a:lnTo>
                        <a:lnTo>
                          <a:pt x="267834" y="478308"/>
                        </a:lnTo>
                        <a:lnTo>
                          <a:pt x="180976" y="523874"/>
                        </a:lnTo>
                        <a:lnTo>
                          <a:pt x="120650" y="606424"/>
                        </a:lnTo>
                        <a:lnTo>
                          <a:pt x="22224" y="574674"/>
                        </a:lnTo>
                        <a:lnTo>
                          <a:pt x="20816" y="576484"/>
                        </a:lnTo>
                        <a:lnTo>
                          <a:pt x="0" y="530224"/>
                        </a:lnTo>
                        <a:lnTo>
                          <a:pt x="85724" y="463548"/>
                        </a:lnTo>
                        <a:lnTo>
                          <a:pt x="95250" y="301624"/>
                        </a:lnTo>
                        <a:lnTo>
                          <a:pt x="171450" y="288924"/>
                        </a:lnTo>
                        <a:lnTo>
                          <a:pt x="222250" y="187324"/>
                        </a:lnTo>
                        <a:lnTo>
                          <a:pt x="152400" y="168274"/>
                        </a:lnTo>
                        <a:lnTo>
                          <a:pt x="82550" y="123824"/>
                        </a:lnTo>
                        <a:lnTo>
                          <a:pt x="56118" y="89046"/>
                        </a:lnTo>
                        <a:lnTo>
                          <a:pt x="117476" y="6348"/>
                        </a:lnTo>
                        <a:lnTo>
                          <a:pt x="206376" y="53974"/>
                        </a:lnTo>
                        <a:lnTo>
                          <a:pt x="254000" y="53974"/>
                        </a:lnTo>
                        <a:lnTo>
                          <a:pt x="273050" y="25400"/>
                        </a:lnTo>
                        <a:lnTo>
                          <a:pt x="269198" y="9990"/>
                        </a:lnTo>
                        <a:lnTo>
                          <a:pt x="396876" y="25400"/>
                        </a:lnTo>
                        <a:lnTo>
                          <a:pt x="4762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D985E80E-988E-414C-91D8-9AABC1B25856}"/>
                    </a:ext>
                  </a:extLst>
                </p:cNvPr>
                <p:cNvSpPr/>
                <p:nvPr/>
              </p:nvSpPr>
              <p:spPr>
                <a:xfrm>
                  <a:off x="21275040" y="28758862"/>
                  <a:ext cx="4232910" cy="2048798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57111F34-7DCE-4D4D-9691-A817F60F522E}"/>
                  </a:ext>
                </a:extLst>
              </p:cNvPr>
              <p:cNvGrpSpPr/>
              <p:nvPr/>
            </p:nvGrpSpPr>
            <p:grpSpPr>
              <a:xfrm>
                <a:off x="21412412" y="28922147"/>
                <a:ext cx="4111260" cy="1690995"/>
                <a:chOff x="21412412" y="28922147"/>
                <a:chExt cx="4111260" cy="1690995"/>
              </a:xfrm>
            </p:grpSpPr>
            <p:sp>
              <p:nvSpPr>
                <p:cNvPr id="689" name="正方形/長方形 688">
                  <a:extLst>
                    <a:ext uri="{FF2B5EF4-FFF2-40B4-BE49-F238E27FC236}">
                      <a16:creationId xmlns:a16="http://schemas.microsoft.com/office/drawing/2014/main" id="{DE76B62F-1538-459E-A57C-E0AD74E61C92}"/>
                    </a:ext>
                  </a:extLst>
                </p:cNvPr>
                <p:cNvSpPr/>
                <p:nvPr/>
              </p:nvSpPr>
              <p:spPr>
                <a:xfrm>
                  <a:off x="24071580" y="2940157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鳥取市</a:t>
                  </a:r>
                </a:p>
              </p:txBody>
            </p:sp>
            <p:sp>
              <p:nvSpPr>
                <p:cNvPr id="690" name="正方形/長方形 689">
                  <a:extLst>
                    <a:ext uri="{FF2B5EF4-FFF2-40B4-BE49-F238E27FC236}">
                      <a16:creationId xmlns:a16="http://schemas.microsoft.com/office/drawing/2014/main" id="{B8BB5141-9E20-48D1-9EF9-4868F30DA3D5}"/>
                    </a:ext>
                  </a:extLst>
                </p:cNvPr>
                <p:cNvSpPr/>
                <p:nvPr/>
              </p:nvSpPr>
              <p:spPr>
                <a:xfrm>
                  <a:off x="21787389" y="2940457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米子市</a:t>
                  </a:r>
                </a:p>
              </p:txBody>
            </p:sp>
            <p:sp>
              <p:nvSpPr>
                <p:cNvPr id="691" name="正方形/長方形 690">
                  <a:extLst>
                    <a:ext uri="{FF2B5EF4-FFF2-40B4-BE49-F238E27FC236}">
                      <a16:creationId xmlns:a16="http://schemas.microsoft.com/office/drawing/2014/main" id="{CD61AD29-91AB-4ADE-9A34-B4E621C47685}"/>
                    </a:ext>
                  </a:extLst>
                </p:cNvPr>
                <p:cNvSpPr/>
                <p:nvPr/>
              </p:nvSpPr>
              <p:spPr>
                <a:xfrm>
                  <a:off x="22880368" y="2949123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倉吉市</a:t>
                  </a:r>
                </a:p>
              </p:txBody>
            </p:sp>
            <p:sp>
              <p:nvSpPr>
                <p:cNvPr id="692" name="正方形/長方形 691">
                  <a:extLst>
                    <a:ext uri="{FF2B5EF4-FFF2-40B4-BE49-F238E27FC236}">
                      <a16:creationId xmlns:a16="http://schemas.microsoft.com/office/drawing/2014/main" id="{829E6839-2B26-410B-BAFA-9C3A7DE3F7AC}"/>
                    </a:ext>
                  </a:extLst>
                </p:cNvPr>
                <p:cNvSpPr/>
                <p:nvPr/>
              </p:nvSpPr>
              <p:spPr>
                <a:xfrm>
                  <a:off x="22182823" y="29845556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江府町</a:t>
                  </a:r>
                </a:p>
              </p:txBody>
            </p:sp>
            <p:sp>
              <p:nvSpPr>
                <p:cNvPr id="693" name="正方形/長方形 692">
                  <a:extLst>
                    <a:ext uri="{FF2B5EF4-FFF2-40B4-BE49-F238E27FC236}">
                      <a16:creationId xmlns:a16="http://schemas.microsoft.com/office/drawing/2014/main" id="{00945277-62BB-4F3F-B035-2C4771ED284F}"/>
                    </a:ext>
                  </a:extLst>
                </p:cNvPr>
                <p:cNvSpPr/>
                <p:nvPr/>
              </p:nvSpPr>
              <p:spPr>
                <a:xfrm>
                  <a:off x="21931145" y="3017057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日野町</a:t>
                  </a:r>
                </a:p>
              </p:txBody>
            </p:sp>
            <p:sp>
              <p:nvSpPr>
                <p:cNvPr id="694" name="正方形/長方形 693">
                  <a:extLst>
                    <a:ext uri="{FF2B5EF4-FFF2-40B4-BE49-F238E27FC236}">
                      <a16:creationId xmlns:a16="http://schemas.microsoft.com/office/drawing/2014/main" id="{798DAE13-BE0A-4A1C-BAC4-D14FCD742DC4}"/>
                    </a:ext>
                  </a:extLst>
                </p:cNvPr>
                <p:cNvSpPr/>
                <p:nvPr/>
              </p:nvSpPr>
              <p:spPr>
                <a:xfrm>
                  <a:off x="22058761" y="2961214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伯耆町</a:t>
                  </a:r>
                </a:p>
              </p:txBody>
            </p:sp>
            <p:sp>
              <p:nvSpPr>
                <p:cNvPr id="695" name="正方形/長方形 694">
                  <a:extLst>
                    <a:ext uri="{FF2B5EF4-FFF2-40B4-BE49-F238E27FC236}">
                      <a16:creationId xmlns:a16="http://schemas.microsoft.com/office/drawing/2014/main" id="{494ACF51-2044-4873-B32F-55507ECC403F}"/>
                    </a:ext>
                  </a:extLst>
                </p:cNvPr>
                <p:cNvSpPr/>
                <p:nvPr/>
              </p:nvSpPr>
              <p:spPr>
                <a:xfrm>
                  <a:off x="22273138" y="29236001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大山町</a:t>
                  </a:r>
                </a:p>
              </p:txBody>
            </p:sp>
            <p:sp>
              <p:nvSpPr>
                <p:cNvPr id="696" name="正方形/長方形 695">
                  <a:extLst>
                    <a:ext uri="{FF2B5EF4-FFF2-40B4-BE49-F238E27FC236}">
                      <a16:creationId xmlns:a16="http://schemas.microsoft.com/office/drawing/2014/main" id="{40A558F2-9851-4EF6-97FD-90A2CC45D782}"/>
                    </a:ext>
                  </a:extLst>
                </p:cNvPr>
                <p:cNvSpPr/>
                <p:nvPr/>
              </p:nvSpPr>
              <p:spPr>
                <a:xfrm>
                  <a:off x="21727148" y="2973481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南部町</a:t>
                  </a:r>
                </a:p>
              </p:txBody>
            </p:sp>
            <p:sp>
              <p:nvSpPr>
                <p:cNvPr id="697" name="正方形/長方形 696">
                  <a:extLst>
                    <a:ext uri="{FF2B5EF4-FFF2-40B4-BE49-F238E27FC236}">
                      <a16:creationId xmlns:a16="http://schemas.microsoft.com/office/drawing/2014/main" id="{6B485DA1-18B4-4692-A4AD-CE5B7728565C}"/>
                    </a:ext>
                  </a:extLst>
                </p:cNvPr>
                <p:cNvSpPr/>
                <p:nvPr/>
              </p:nvSpPr>
              <p:spPr>
                <a:xfrm>
                  <a:off x="21752043" y="29262115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日吉津村</a:t>
                  </a:r>
                </a:p>
              </p:txBody>
            </p:sp>
            <p:sp>
              <p:nvSpPr>
                <p:cNvPr id="698" name="正方形/長方形 697">
                  <a:extLst>
                    <a:ext uri="{FF2B5EF4-FFF2-40B4-BE49-F238E27FC236}">
                      <a16:creationId xmlns:a16="http://schemas.microsoft.com/office/drawing/2014/main" id="{287CD853-3717-4E4D-BEED-743B1825EBC1}"/>
                    </a:ext>
                  </a:extLst>
                </p:cNvPr>
                <p:cNvSpPr/>
                <p:nvPr/>
              </p:nvSpPr>
              <p:spPr>
                <a:xfrm>
                  <a:off x="22999447" y="29167857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北栄町</a:t>
                  </a:r>
                </a:p>
              </p:txBody>
            </p:sp>
            <p:sp>
              <p:nvSpPr>
                <p:cNvPr id="699" name="正方形/長方形 698">
                  <a:extLst>
                    <a:ext uri="{FF2B5EF4-FFF2-40B4-BE49-F238E27FC236}">
                      <a16:creationId xmlns:a16="http://schemas.microsoft.com/office/drawing/2014/main" id="{BFFC1E10-493F-4C5B-AA79-A44811FF7CB2}"/>
                    </a:ext>
                  </a:extLst>
                </p:cNvPr>
                <p:cNvSpPr/>
                <p:nvPr/>
              </p:nvSpPr>
              <p:spPr>
                <a:xfrm>
                  <a:off x="22610657" y="29272776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琴浦町</a:t>
                  </a:r>
                </a:p>
              </p:txBody>
            </p:sp>
            <p:sp>
              <p:nvSpPr>
                <p:cNvPr id="700" name="正方形/長方形 699">
                  <a:extLst>
                    <a:ext uri="{FF2B5EF4-FFF2-40B4-BE49-F238E27FC236}">
                      <a16:creationId xmlns:a16="http://schemas.microsoft.com/office/drawing/2014/main" id="{AB3A97B8-8713-4210-BC54-BCDC7596B51B}"/>
                    </a:ext>
                  </a:extLst>
                </p:cNvPr>
                <p:cNvSpPr/>
                <p:nvPr/>
              </p:nvSpPr>
              <p:spPr>
                <a:xfrm>
                  <a:off x="23329656" y="29215653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湯梨浜町</a:t>
                  </a:r>
                </a:p>
              </p:txBody>
            </p:sp>
            <p:sp>
              <p:nvSpPr>
                <p:cNvPr id="701" name="正方形/長方形 700">
                  <a:extLst>
                    <a:ext uri="{FF2B5EF4-FFF2-40B4-BE49-F238E27FC236}">
                      <a16:creationId xmlns:a16="http://schemas.microsoft.com/office/drawing/2014/main" id="{EAD7EFD7-BE2B-4438-AFE7-81DC53CF5BB2}"/>
                    </a:ext>
                  </a:extLst>
                </p:cNvPr>
                <p:cNvSpPr/>
                <p:nvPr/>
              </p:nvSpPr>
              <p:spPr>
                <a:xfrm>
                  <a:off x="23379976" y="2958535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三朝町</a:t>
                  </a:r>
                </a:p>
              </p:txBody>
            </p:sp>
            <p:sp>
              <p:nvSpPr>
                <p:cNvPr id="702" name="正方形/長方形 701">
                  <a:extLst>
                    <a:ext uri="{FF2B5EF4-FFF2-40B4-BE49-F238E27FC236}">
                      <a16:creationId xmlns:a16="http://schemas.microsoft.com/office/drawing/2014/main" id="{A2987622-0E35-4196-B22C-F4A402E79E50}"/>
                    </a:ext>
                  </a:extLst>
                </p:cNvPr>
                <p:cNvSpPr/>
                <p:nvPr/>
              </p:nvSpPr>
              <p:spPr>
                <a:xfrm>
                  <a:off x="24653215" y="2952221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八頭町</a:t>
                  </a:r>
                </a:p>
              </p:txBody>
            </p:sp>
            <p:sp>
              <p:nvSpPr>
                <p:cNvPr id="703" name="正方形/長方形 702">
                  <a:extLst>
                    <a:ext uri="{FF2B5EF4-FFF2-40B4-BE49-F238E27FC236}">
                      <a16:creationId xmlns:a16="http://schemas.microsoft.com/office/drawing/2014/main" id="{B7059A6B-6633-4245-A108-AE2A9AADED32}"/>
                    </a:ext>
                  </a:extLst>
                </p:cNvPr>
                <p:cNvSpPr/>
                <p:nvPr/>
              </p:nvSpPr>
              <p:spPr>
                <a:xfrm>
                  <a:off x="24785321" y="28922147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岩美町</a:t>
                  </a:r>
                </a:p>
              </p:txBody>
            </p:sp>
            <p:sp>
              <p:nvSpPr>
                <p:cNvPr id="704" name="正方形/長方形 703">
                  <a:extLst>
                    <a:ext uri="{FF2B5EF4-FFF2-40B4-BE49-F238E27FC236}">
                      <a16:creationId xmlns:a16="http://schemas.microsoft.com/office/drawing/2014/main" id="{6CE6C814-1EBC-4AFE-8513-926B3D2FE0AC}"/>
                    </a:ext>
                  </a:extLst>
                </p:cNvPr>
                <p:cNvSpPr/>
                <p:nvPr/>
              </p:nvSpPr>
              <p:spPr>
                <a:xfrm>
                  <a:off x="21412412" y="2899567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境港市</a:t>
                  </a:r>
                </a:p>
              </p:txBody>
            </p:sp>
            <p:sp>
              <p:nvSpPr>
                <p:cNvPr id="705" name="正方形/長方形 704">
                  <a:extLst>
                    <a:ext uri="{FF2B5EF4-FFF2-40B4-BE49-F238E27FC236}">
                      <a16:creationId xmlns:a16="http://schemas.microsoft.com/office/drawing/2014/main" id="{2CEB0218-574A-417C-9008-68AA47941300}"/>
                    </a:ext>
                  </a:extLst>
                </p:cNvPr>
                <p:cNvSpPr/>
                <p:nvPr/>
              </p:nvSpPr>
              <p:spPr>
                <a:xfrm>
                  <a:off x="25011993" y="2974313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若桜町</a:t>
                  </a:r>
                </a:p>
              </p:txBody>
            </p:sp>
            <p:sp>
              <p:nvSpPr>
                <p:cNvPr id="706" name="正方形/長方形 705">
                  <a:extLst>
                    <a:ext uri="{FF2B5EF4-FFF2-40B4-BE49-F238E27FC236}">
                      <a16:creationId xmlns:a16="http://schemas.microsoft.com/office/drawing/2014/main" id="{AC66EA09-28D7-4190-BC7B-A274D0348D5B}"/>
                    </a:ext>
                  </a:extLst>
                </p:cNvPr>
                <p:cNvSpPr/>
                <p:nvPr/>
              </p:nvSpPr>
              <p:spPr>
                <a:xfrm>
                  <a:off x="24497628" y="2998846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智頭町</a:t>
                  </a:r>
                </a:p>
              </p:txBody>
            </p:sp>
            <p:sp>
              <p:nvSpPr>
                <p:cNvPr id="707" name="正方形/長方形 706">
                  <a:extLst>
                    <a:ext uri="{FF2B5EF4-FFF2-40B4-BE49-F238E27FC236}">
                      <a16:creationId xmlns:a16="http://schemas.microsoft.com/office/drawing/2014/main" id="{F5F71723-A737-44D7-B8D0-5C38BC55977B}"/>
                    </a:ext>
                  </a:extLst>
                </p:cNvPr>
                <p:cNvSpPr/>
                <p:nvPr/>
              </p:nvSpPr>
              <p:spPr>
                <a:xfrm>
                  <a:off x="21432861" y="30397698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日南町</a:t>
                  </a:r>
                </a:p>
              </p:txBody>
            </p:sp>
            <p:sp>
              <p:nvSpPr>
                <p:cNvPr id="708" name="正方形/長方形 707">
                  <a:extLst>
                    <a:ext uri="{FF2B5EF4-FFF2-40B4-BE49-F238E27FC236}">
                      <a16:creationId xmlns:a16="http://schemas.microsoft.com/office/drawing/2014/main" id="{4963AF0D-0749-45A4-B63A-6DE982239D4F}"/>
                    </a:ext>
                  </a:extLst>
                </p:cNvPr>
                <p:cNvSpPr/>
                <p:nvPr/>
              </p:nvSpPr>
              <p:spPr>
                <a:xfrm>
                  <a:off x="23225375" y="29364542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鳥　取</a:t>
                  </a:r>
                </a:p>
              </p:txBody>
            </p:sp>
          </p:grp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19E7FF30-6EF3-427A-A085-F576DBCC89A5}"/>
                </a:ext>
              </a:extLst>
            </p:cNvPr>
            <p:cNvGrpSpPr/>
            <p:nvPr/>
          </p:nvGrpSpPr>
          <p:grpSpPr>
            <a:xfrm>
              <a:off x="16824960" y="25958800"/>
              <a:ext cx="5334384" cy="7660640"/>
              <a:chOff x="16824960" y="25958800"/>
              <a:chExt cx="5334384" cy="7660640"/>
            </a:xfrm>
          </p:grpSpPr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2CD9A90E-6830-42F7-8EA3-B206F24B04A3}"/>
                  </a:ext>
                </a:extLst>
              </p:cNvPr>
              <p:cNvSpPr/>
              <p:nvPr/>
            </p:nvSpPr>
            <p:spPr>
              <a:xfrm>
                <a:off x="20688300" y="25958800"/>
                <a:ext cx="1352550" cy="1320800"/>
              </a:xfrm>
              <a:custGeom>
                <a:avLst/>
                <a:gdLst>
                  <a:gd name="connsiteX0" fmla="*/ 228600 w 1352550"/>
                  <a:gd name="connsiteY0" fmla="*/ 1174750 h 1320800"/>
                  <a:gd name="connsiteX1" fmla="*/ 317500 w 1352550"/>
                  <a:gd name="connsiteY1" fmla="*/ 1238250 h 1320800"/>
                  <a:gd name="connsiteX2" fmla="*/ 311150 w 1352550"/>
                  <a:gd name="connsiteY2" fmla="*/ 1320800 h 1320800"/>
                  <a:gd name="connsiteX3" fmla="*/ 184150 w 1352550"/>
                  <a:gd name="connsiteY3" fmla="*/ 1320800 h 1320800"/>
                  <a:gd name="connsiteX4" fmla="*/ 565150 w 1352550"/>
                  <a:gd name="connsiteY4" fmla="*/ 857250 h 1320800"/>
                  <a:gd name="connsiteX5" fmla="*/ 596900 w 1352550"/>
                  <a:gd name="connsiteY5" fmla="*/ 914400 h 1320800"/>
                  <a:gd name="connsiteX6" fmla="*/ 590550 w 1352550"/>
                  <a:gd name="connsiteY6" fmla="*/ 977900 h 1320800"/>
                  <a:gd name="connsiteX7" fmla="*/ 514350 w 1352550"/>
                  <a:gd name="connsiteY7" fmla="*/ 1104900 h 1320800"/>
                  <a:gd name="connsiteX8" fmla="*/ 438150 w 1352550"/>
                  <a:gd name="connsiteY8" fmla="*/ 1155700 h 1320800"/>
                  <a:gd name="connsiteX9" fmla="*/ 419100 w 1352550"/>
                  <a:gd name="connsiteY9" fmla="*/ 1111250 h 1320800"/>
                  <a:gd name="connsiteX10" fmla="*/ 419100 w 1352550"/>
                  <a:gd name="connsiteY10" fmla="*/ 1060450 h 1320800"/>
                  <a:gd name="connsiteX11" fmla="*/ 463550 w 1352550"/>
                  <a:gd name="connsiteY11" fmla="*/ 946150 h 1320800"/>
                  <a:gd name="connsiteX12" fmla="*/ 508000 w 1352550"/>
                  <a:gd name="connsiteY12" fmla="*/ 869950 h 1320800"/>
                  <a:gd name="connsiteX13" fmla="*/ 406400 w 1352550"/>
                  <a:gd name="connsiteY13" fmla="*/ 755650 h 1320800"/>
                  <a:gd name="connsiteX14" fmla="*/ 444500 w 1352550"/>
                  <a:gd name="connsiteY14" fmla="*/ 806450 h 1320800"/>
                  <a:gd name="connsiteX15" fmla="*/ 400050 w 1352550"/>
                  <a:gd name="connsiteY15" fmla="*/ 914400 h 1320800"/>
                  <a:gd name="connsiteX16" fmla="*/ 317500 w 1352550"/>
                  <a:gd name="connsiteY16" fmla="*/ 895350 h 1320800"/>
                  <a:gd name="connsiteX17" fmla="*/ 317500 w 1352550"/>
                  <a:gd name="connsiteY17" fmla="*/ 977900 h 1320800"/>
                  <a:gd name="connsiteX18" fmla="*/ 349250 w 1352550"/>
                  <a:gd name="connsiteY18" fmla="*/ 1022350 h 1320800"/>
                  <a:gd name="connsiteX19" fmla="*/ 330200 w 1352550"/>
                  <a:gd name="connsiteY19" fmla="*/ 1060450 h 1320800"/>
                  <a:gd name="connsiteX20" fmla="*/ 266700 w 1352550"/>
                  <a:gd name="connsiteY20" fmla="*/ 1060450 h 1320800"/>
                  <a:gd name="connsiteX21" fmla="*/ 203200 w 1352550"/>
                  <a:gd name="connsiteY21" fmla="*/ 1003300 h 1320800"/>
                  <a:gd name="connsiteX22" fmla="*/ 203572 w 1352550"/>
                  <a:gd name="connsiteY22" fmla="*/ 1001630 h 1320800"/>
                  <a:gd name="connsiteX23" fmla="*/ 142254 w 1352550"/>
                  <a:gd name="connsiteY23" fmla="*/ 1000236 h 1320800"/>
                  <a:gd name="connsiteX24" fmla="*/ 139700 w 1352550"/>
                  <a:gd name="connsiteY24" fmla="*/ 1003300 h 1320800"/>
                  <a:gd name="connsiteX25" fmla="*/ 139700 w 1352550"/>
                  <a:gd name="connsiteY25" fmla="*/ 1054100 h 1320800"/>
                  <a:gd name="connsiteX26" fmla="*/ 171450 w 1352550"/>
                  <a:gd name="connsiteY26" fmla="*/ 1123950 h 1320800"/>
                  <a:gd name="connsiteX27" fmla="*/ 63500 w 1352550"/>
                  <a:gd name="connsiteY27" fmla="*/ 1123950 h 1320800"/>
                  <a:gd name="connsiteX28" fmla="*/ 0 w 1352550"/>
                  <a:gd name="connsiteY28" fmla="*/ 1047750 h 1320800"/>
                  <a:gd name="connsiteX29" fmla="*/ 38100 w 1352550"/>
                  <a:gd name="connsiteY29" fmla="*/ 920750 h 1320800"/>
                  <a:gd name="connsiteX30" fmla="*/ 88900 w 1352550"/>
                  <a:gd name="connsiteY30" fmla="*/ 882650 h 1320800"/>
                  <a:gd name="connsiteX31" fmla="*/ 96572 w 1352550"/>
                  <a:gd name="connsiteY31" fmla="*/ 890322 h 1320800"/>
                  <a:gd name="connsiteX32" fmla="*/ 221888 w 1352550"/>
                  <a:gd name="connsiteY32" fmla="*/ 908224 h 1320800"/>
                  <a:gd name="connsiteX33" fmla="*/ 234950 w 1352550"/>
                  <a:gd name="connsiteY33" fmla="*/ 825500 h 1320800"/>
                  <a:gd name="connsiteX34" fmla="*/ 349250 w 1352550"/>
                  <a:gd name="connsiteY34" fmla="*/ 844550 h 1320800"/>
                  <a:gd name="connsiteX35" fmla="*/ 1054100 w 1352550"/>
                  <a:gd name="connsiteY35" fmla="*/ 0 h 1320800"/>
                  <a:gd name="connsiteX36" fmla="*/ 1111250 w 1352550"/>
                  <a:gd name="connsiteY36" fmla="*/ 63500 h 1320800"/>
                  <a:gd name="connsiteX37" fmla="*/ 1238250 w 1352550"/>
                  <a:gd name="connsiteY37" fmla="*/ 158750 h 1320800"/>
                  <a:gd name="connsiteX38" fmla="*/ 1314450 w 1352550"/>
                  <a:gd name="connsiteY38" fmla="*/ 241300 h 1320800"/>
                  <a:gd name="connsiteX39" fmla="*/ 1352550 w 1352550"/>
                  <a:gd name="connsiteY39" fmla="*/ 311150 h 1320800"/>
                  <a:gd name="connsiteX40" fmla="*/ 1327150 w 1352550"/>
                  <a:gd name="connsiteY40" fmla="*/ 374650 h 1320800"/>
                  <a:gd name="connsiteX41" fmla="*/ 1333500 w 1352550"/>
                  <a:gd name="connsiteY41" fmla="*/ 571500 h 1320800"/>
                  <a:gd name="connsiteX42" fmla="*/ 1238250 w 1352550"/>
                  <a:gd name="connsiteY42" fmla="*/ 609600 h 1320800"/>
                  <a:gd name="connsiteX43" fmla="*/ 1200150 w 1352550"/>
                  <a:gd name="connsiteY43" fmla="*/ 679450 h 1320800"/>
                  <a:gd name="connsiteX44" fmla="*/ 990600 w 1352550"/>
                  <a:gd name="connsiteY44" fmla="*/ 692150 h 1320800"/>
                  <a:gd name="connsiteX45" fmla="*/ 876300 w 1352550"/>
                  <a:gd name="connsiteY45" fmla="*/ 673100 h 1320800"/>
                  <a:gd name="connsiteX46" fmla="*/ 857250 w 1352550"/>
                  <a:gd name="connsiteY46" fmla="*/ 565150 h 1320800"/>
                  <a:gd name="connsiteX47" fmla="*/ 781050 w 1352550"/>
                  <a:gd name="connsiteY47" fmla="*/ 514350 h 1320800"/>
                  <a:gd name="connsiteX48" fmla="*/ 742950 w 1352550"/>
                  <a:gd name="connsiteY48" fmla="*/ 469900 h 1320800"/>
                  <a:gd name="connsiteX49" fmla="*/ 749300 w 1352550"/>
                  <a:gd name="connsiteY49" fmla="*/ 374650 h 1320800"/>
                  <a:gd name="connsiteX50" fmla="*/ 755650 w 1352550"/>
                  <a:gd name="connsiteY50" fmla="*/ 298450 h 1320800"/>
                  <a:gd name="connsiteX51" fmla="*/ 825500 w 1352550"/>
                  <a:gd name="connsiteY51" fmla="*/ 203200 h 1320800"/>
                  <a:gd name="connsiteX52" fmla="*/ 857250 w 1352550"/>
                  <a:gd name="connsiteY52" fmla="*/ 139700 h 1320800"/>
                  <a:gd name="connsiteX53" fmla="*/ 920750 w 1352550"/>
                  <a:gd name="connsiteY53" fmla="*/ 63500 h 1320800"/>
                  <a:gd name="connsiteX54" fmla="*/ 1016000 w 1352550"/>
                  <a:gd name="connsiteY54" fmla="*/ 63500 h 132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352550" h="1320800">
                    <a:moveTo>
                      <a:pt x="228600" y="1174750"/>
                    </a:moveTo>
                    <a:lnTo>
                      <a:pt x="317500" y="1238250"/>
                    </a:lnTo>
                    <a:lnTo>
                      <a:pt x="311150" y="1320800"/>
                    </a:lnTo>
                    <a:lnTo>
                      <a:pt x="184150" y="1320800"/>
                    </a:lnTo>
                    <a:close/>
                    <a:moveTo>
                      <a:pt x="565150" y="857250"/>
                    </a:moveTo>
                    <a:lnTo>
                      <a:pt x="596900" y="914400"/>
                    </a:lnTo>
                    <a:lnTo>
                      <a:pt x="590550" y="977900"/>
                    </a:lnTo>
                    <a:lnTo>
                      <a:pt x="514350" y="1104900"/>
                    </a:lnTo>
                    <a:lnTo>
                      <a:pt x="438150" y="1155700"/>
                    </a:lnTo>
                    <a:lnTo>
                      <a:pt x="419100" y="1111250"/>
                    </a:lnTo>
                    <a:lnTo>
                      <a:pt x="419100" y="1060450"/>
                    </a:lnTo>
                    <a:lnTo>
                      <a:pt x="463550" y="946150"/>
                    </a:lnTo>
                    <a:lnTo>
                      <a:pt x="508000" y="869950"/>
                    </a:lnTo>
                    <a:close/>
                    <a:moveTo>
                      <a:pt x="406400" y="755650"/>
                    </a:moveTo>
                    <a:lnTo>
                      <a:pt x="444500" y="806450"/>
                    </a:lnTo>
                    <a:lnTo>
                      <a:pt x="400050" y="914400"/>
                    </a:lnTo>
                    <a:lnTo>
                      <a:pt x="317500" y="895350"/>
                    </a:lnTo>
                    <a:lnTo>
                      <a:pt x="317500" y="977900"/>
                    </a:lnTo>
                    <a:lnTo>
                      <a:pt x="349250" y="1022350"/>
                    </a:lnTo>
                    <a:lnTo>
                      <a:pt x="330200" y="1060450"/>
                    </a:lnTo>
                    <a:lnTo>
                      <a:pt x="266700" y="1060450"/>
                    </a:lnTo>
                    <a:lnTo>
                      <a:pt x="203200" y="1003300"/>
                    </a:lnTo>
                    <a:lnTo>
                      <a:pt x="203572" y="1001630"/>
                    </a:lnTo>
                    <a:lnTo>
                      <a:pt x="142254" y="1000236"/>
                    </a:lnTo>
                    <a:lnTo>
                      <a:pt x="139700" y="1003300"/>
                    </a:lnTo>
                    <a:lnTo>
                      <a:pt x="139700" y="1054100"/>
                    </a:lnTo>
                    <a:lnTo>
                      <a:pt x="171450" y="1123950"/>
                    </a:lnTo>
                    <a:lnTo>
                      <a:pt x="63500" y="1123950"/>
                    </a:lnTo>
                    <a:lnTo>
                      <a:pt x="0" y="1047750"/>
                    </a:lnTo>
                    <a:lnTo>
                      <a:pt x="38100" y="920750"/>
                    </a:lnTo>
                    <a:lnTo>
                      <a:pt x="88900" y="882650"/>
                    </a:lnTo>
                    <a:lnTo>
                      <a:pt x="96572" y="890322"/>
                    </a:lnTo>
                    <a:lnTo>
                      <a:pt x="221888" y="908224"/>
                    </a:lnTo>
                    <a:lnTo>
                      <a:pt x="234950" y="825500"/>
                    </a:lnTo>
                    <a:lnTo>
                      <a:pt x="349250" y="844550"/>
                    </a:lnTo>
                    <a:close/>
                    <a:moveTo>
                      <a:pt x="1054100" y="0"/>
                    </a:moveTo>
                    <a:lnTo>
                      <a:pt x="1111250" y="63500"/>
                    </a:lnTo>
                    <a:lnTo>
                      <a:pt x="1238250" y="158750"/>
                    </a:lnTo>
                    <a:lnTo>
                      <a:pt x="1314450" y="241300"/>
                    </a:lnTo>
                    <a:lnTo>
                      <a:pt x="1352550" y="311150"/>
                    </a:lnTo>
                    <a:lnTo>
                      <a:pt x="1327150" y="374650"/>
                    </a:lnTo>
                    <a:lnTo>
                      <a:pt x="1333500" y="571500"/>
                    </a:lnTo>
                    <a:lnTo>
                      <a:pt x="1238250" y="609600"/>
                    </a:lnTo>
                    <a:lnTo>
                      <a:pt x="1200150" y="679450"/>
                    </a:lnTo>
                    <a:lnTo>
                      <a:pt x="990600" y="692150"/>
                    </a:lnTo>
                    <a:lnTo>
                      <a:pt x="876300" y="673100"/>
                    </a:lnTo>
                    <a:lnTo>
                      <a:pt x="857250" y="565150"/>
                    </a:lnTo>
                    <a:lnTo>
                      <a:pt x="781050" y="514350"/>
                    </a:lnTo>
                    <a:lnTo>
                      <a:pt x="742950" y="469900"/>
                    </a:lnTo>
                    <a:lnTo>
                      <a:pt x="749300" y="374650"/>
                    </a:lnTo>
                    <a:lnTo>
                      <a:pt x="755650" y="298450"/>
                    </a:lnTo>
                    <a:lnTo>
                      <a:pt x="825500" y="203200"/>
                    </a:lnTo>
                    <a:lnTo>
                      <a:pt x="857250" y="139700"/>
                    </a:lnTo>
                    <a:lnTo>
                      <a:pt x="920750" y="63500"/>
                    </a:lnTo>
                    <a:lnTo>
                      <a:pt x="1016000" y="6350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DD42D0D6-C1CB-4F2C-81CA-4AB8DB1DDAB1}"/>
                  </a:ext>
                </a:extLst>
              </p:cNvPr>
              <p:cNvSpPr/>
              <p:nvPr/>
            </p:nvSpPr>
            <p:spPr>
              <a:xfrm>
                <a:off x="20679450" y="25958800"/>
                <a:ext cx="1352550" cy="1320800"/>
              </a:xfrm>
              <a:custGeom>
                <a:avLst/>
                <a:gdLst>
                  <a:gd name="connsiteX0" fmla="*/ 228600 w 1352550"/>
                  <a:gd name="connsiteY0" fmla="*/ 1174750 h 1320800"/>
                  <a:gd name="connsiteX1" fmla="*/ 317500 w 1352550"/>
                  <a:gd name="connsiteY1" fmla="*/ 1238250 h 1320800"/>
                  <a:gd name="connsiteX2" fmla="*/ 311150 w 1352550"/>
                  <a:gd name="connsiteY2" fmla="*/ 1320800 h 1320800"/>
                  <a:gd name="connsiteX3" fmla="*/ 184150 w 1352550"/>
                  <a:gd name="connsiteY3" fmla="*/ 1320800 h 1320800"/>
                  <a:gd name="connsiteX4" fmla="*/ 565150 w 1352550"/>
                  <a:gd name="connsiteY4" fmla="*/ 857250 h 1320800"/>
                  <a:gd name="connsiteX5" fmla="*/ 596900 w 1352550"/>
                  <a:gd name="connsiteY5" fmla="*/ 914400 h 1320800"/>
                  <a:gd name="connsiteX6" fmla="*/ 590550 w 1352550"/>
                  <a:gd name="connsiteY6" fmla="*/ 977900 h 1320800"/>
                  <a:gd name="connsiteX7" fmla="*/ 514350 w 1352550"/>
                  <a:gd name="connsiteY7" fmla="*/ 1104900 h 1320800"/>
                  <a:gd name="connsiteX8" fmla="*/ 438150 w 1352550"/>
                  <a:gd name="connsiteY8" fmla="*/ 1155700 h 1320800"/>
                  <a:gd name="connsiteX9" fmla="*/ 419100 w 1352550"/>
                  <a:gd name="connsiteY9" fmla="*/ 1111250 h 1320800"/>
                  <a:gd name="connsiteX10" fmla="*/ 419100 w 1352550"/>
                  <a:gd name="connsiteY10" fmla="*/ 1060450 h 1320800"/>
                  <a:gd name="connsiteX11" fmla="*/ 463550 w 1352550"/>
                  <a:gd name="connsiteY11" fmla="*/ 946150 h 1320800"/>
                  <a:gd name="connsiteX12" fmla="*/ 508000 w 1352550"/>
                  <a:gd name="connsiteY12" fmla="*/ 869950 h 1320800"/>
                  <a:gd name="connsiteX13" fmla="*/ 406400 w 1352550"/>
                  <a:gd name="connsiteY13" fmla="*/ 755650 h 1320800"/>
                  <a:gd name="connsiteX14" fmla="*/ 444500 w 1352550"/>
                  <a:gd name="connsiteY14" fmla="*/ 806450 h 1320800"/>
                  <a:gd name="connsiteX15" fmla="*/ 400050 w 1352550"/>
                  <a:gd name="connsiteY15" fmla="*/ 914400 h 1320800"/>
                  <a:gd name="connsiteX16" fmla="*/ 317500 w 1352550"/>
                  <a:gd name="connsiteY16" fmla="*/ 895350 h 1320800"/>
                  <a:gd name="connsiteX17" fmla="*/ 317500 w 1352550"/>
                  <a:gd name="connsiteY17" fmla="*/ 977900 h 1320800"/>
                  <a:gd name="connsiteX18" fmla="*/ 349250 w 1352550"/>
                  <a:gd name="connsiteY18" fmla="*/ 1022350 h 1320800"/>
                  <a:gd name="connsiteX19" fmla="*/ 330200 w 1352550"/>
                  <a:gd name="connsiteY19" fmla="*/ 1060450 h 1320800"/>
                  <a:gd name="connsiteX20" fmla="*/ 266700 w 1352550"/>
                  <a:gd name="connsiteY20" fmla="*/ 1060450 h 1320800"/>
                  <a:gd name="connsiteX21" fmla="*/ 203200 w 1352550"/>
                  <a:gd name="connsiteY21" fmla="*/ 1003300 h 1320800"/>
                  <a:gd name="connsiteX22" fmla="*/ 203572 w 1352550"/>
                  <a:gd name="connsiteY22" fmla="*/ 1001630 h 1320800"/>
                  <a:gd name="connsiteX23" fmla="*/ 142254 w 1352550"/>
                  <a:gd name="connsiteY23" fmla="*/ 1000236 h 1320800"/>
                  <a:gd name="connsiteX24" fmla="*/ 139700 w 1352550"/>
                  <a:gd name="connsiteY24" fmla="*/ 1003300 h 1320800"/>
                  <a:gd name="connsiteX25" fmla="*/ 139700 w 1352550"/>
                  <a:gd name="connsiteY25" fmla="*/ 1054100 h 1320800"/>
                  <a:gd name="connsiteX26" fmla="*/ 171450 w 1352550"/>
                  <a:gd name="connsiteY26" fmla="*/ 1123950 h 1320800"/>
                  <a:gd name="connsiteX27" fmla="*/ 63500 w 1352550"/>
                  <a:gd name="connsiteY27" fmla="*/ 1123950 h 1320800"/>
                  <a:gd name="connsiteX28" fmla="*/ 0 w 1352550"/>
                  <a:gd name="connsiteY28" fmla="*/ 1047750 h 1320800"/>
                  <a:gd name="connsiteX29" fmla="*/ 38100 w 1352550"/>
                  <a:gd name="connsiteY29" fmla="*/ 920750 h 1320800"/>
                  <a:gd name="connsiteX30" fmla="*/ 88900 w 1352550"/>
                  <a:gd name="connsiteY30" fmla="*/ 882650 h 1320800"/>
                  <a:gd name="connsiteX31" fmla="*/ 96572 w 1352550"/>
                  <a:gd name="connsiteY31" fmla="*/ 890322 h 1320800"/>
                  <a:gd name="connsiteX32" fmla="*/ 221888 w 1352550"/>
                  <a:gd name="connsiteY32" fmla="*/ 908224 h 1320800"/>
                  <a:gd name="connsiteX33" fmla="*/ 234950 w 1352550"/>
                  <a:gd name="connsiteY33" fmla="*/ 825500 h 1320800"/>
                  <a:gd name="connsiteX34" fmla="*/ 349250 w 1352550"/>
                  <a:gd name="connsiteY34" fmla="*/ 844550 h 1320800"/>
                  <a:gd name="connsiteX35" fmla="*/ 1054100 w 1352550"/>
                  <a:gd name="connsiteY35" fmla="*/ 0 h 1320800"/>
                  <a:gd name="connsiteX36" fmla="*/ 1111250 w 1352550"/>
                  <a:gd name="connsiteY36" fmla="*/ 63500 h 1320800"/>
                  <a:gd name="connsiteX37" fmla="*/ 1238250 w 1352550"/>
                  <a:gd name="connsiteY37" fmla="*/ 158750 h 1320800"/>
                  <a:gd name="connsiteX38" fmla="*/ 1314450 w 1352550"/>
                  <a:gd name="connsiteY38" fmla="*/ 241300 h 1320800"/>
                  <a:gd name="connsiteX39" fmla="*/ 1352550 w 1352550"/>
                  <a:gd name="connsiteY39" fmla="*/ 311150 h 1320800"/>
                  <a:gd name="connsiteX40" fmla="*/ 1327150 w 1352550"/>
                  <a:gd name="connsiteY40" fmla="*/ 374650 h 1320800"/>
                  <a:gd name="connsiteX41" fmla="*/ 1333500 w 1352550"/>
                  <a:gd name="connsiteY41" fmla="*/ 571500 h 1320800"/>
                  <a:gd name="connsiteX42" fmla="*/ 1238250 w 1352550"/>
                  <a:gd name="connsiteY42" fmla="*/ 609600 h 1320800"/>
                  <a:gd name="connsiteX43" fmla="*/ 1200150 w 1352550"/>
                  <a:gd name="connsiteY43" fmla="*/ 679450 h 1320800"/>
                  <a:gd name="connsiteX44" fmla="*/ 990600 w 1352550"/>
                  <a:gd name="connsiteY44" fmla="*/ 692150 h 1320800"/>
                  <a:gd name="connsiteX45" fmla="*/ 876300 w 1352550"/>
                  <a:gd name="connsiteY45" fmla="*/ 673100 h 1320800"/>
                  <a:gd name="connsiteX46" fmla="*/ 857250 w 1352550"/>
                  <a:gd name="connsiteY46" fmla="*/ 565150 h 1320800"/>
                  <a:gd name="connsiteX47" fmla="*/ 781050 w 1352550"/>
                  <a:gd name="connsiteY47" fmla="*/ 514350 h 1320800"/>
                  <a:gd name="connsiteX48" fmla="*/ 742950 w 1352550"/>
                  <a:gd name="connsiteY48" fmla="*/ 469900 h 1320800"/>
                  <a:gd name="connsiteX49" fmla="*/ 749300 w 1352550"/>
                  <a:gd name="connsiteY49" fmla="*/ 374650 h 1320800"/>
                  <a:gd name="connsiteX50" fmla="*/ 755650 w 1352550"/>
                  <a:gd name="connsiteY50" fmla="*/ 298450 h 1320800"/>
                  <a:gd name="connsiteX51" fmla="*/ 825500 w 1352550"/>
                  <a:gd name="connsiteY51" fmla="*/ 203200 h 1320800"/>
                  <a:gd name="connsiteX52" fmla="*/ 857250 w 1352550"/>
                  <a:gd name="connsiteY52" fmla="*/ 139700 h 1320800"/>
                  <a:gd name="connsiteX53" fmla="*/ 920750 w 1352550"/>
                  <a:gd name="connsiteY53" fmla="*/ 63500 h 1320800"/>
                  <a:gd name="connsiteX54" fmla="*/ 1016000 w 1352550"/>
                  <a:gd name="connsiteY54" fmla="*/ 63500 h 132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352550" h="1320800">
                    <a:moveTo>
                      <a:pt x="228600" y="1174750"/>
                    </a:moveTo>
                    <a:lnTo>
                      <a:pt x="317500" y="1238250"/>
                    </a:lnTo>
                    <a:lnTo>
                      <a:pt x="311150" y="1320800"/>
                    </a:lnTo>
                    <a:lnTo>
                      <a:pt x="184150" y="1320800"/>
                    </a:lnTo>
                    <a:close/>
                    <a:moveTo>
                      <a:pt x="565150" y="857250"/>
                    </a:moveTo>
                    <a:lnTo>
                      <a:pt x="596900" y="914400"/>
                    </a:lnTo>
                    <a:lnTo>
                      <a:pt x="590550" y="977900"/>
                    </a:lnTo>
                    <a:lnTo>
                      <a:pt x="514350" y="1104900"/>
                    </a:lnTo>
                    <a:lnTo>
                      <a:pt x="438150" y="1155700"/>
                    </a:lnTo>
                    <a:lnTo>
                      <a:pt x="419100" y="1111250"/>
                    </a:lnTo>
                    <a:lnTo>
                      <a:pt x="419100" y="1060450"/>
                    </a:lnTo>
                    <a:lnTo>
                      <a:pt x="463550" y="946150"/>
                    </a:lnTo>
                    <a:lnTo>
                      <a:pt x="508000" y="869950"/>
                    </a:lnTo>
                    <a:close/>
                    <a:moveTo>
                      <a:pt x="406400" y="755650"/>
                    </a:moveTo>
                    <a:lnTo>
                      <a:pt x="444500" y="806450"/>
                    </a:lnTo>
                    <a:lnTo>
                      <a:pt x="400050" y="914400"/>
                    </a:lnTo>
                    <a:lnTo>
                      <a:pt x="317500" y="895350"/>
                    </a:lnTo>
                    <a:lnTo>
                      <a:pt x="317500" y="977900"/>
                    </a:lnTo>
                    <a:lnTo>
                      <a:pt x="349250" y="1022350"/>
                    </a:lnTo>
                    <a:lnTo>
                      <a:pt x="330200" y="1060450"/>
                    </a:lnTo>
                    <a:lnTo>
                      <a:pt x="266700" y="1060450"/>
                    </a:lnTo>
                    <a:lnTo>
                      <a:pt x="203200" y="1003300"/>
                    </a:lnTo>
                    <a:lnTo>
                      <a:pt x="203572" y="1001630"/>
                    </a:lnTo>
                    <a:lnTo>
                      <a:pt x="142254" y="1000236"/>
                    </a:lnTo>
                    <a:lnTo>
                      <a:pt x="139700" y="1003300"/>
                    </a:lnTo>
                    <a:lnTo>
                      <a:pt x="139700" y="1054100"/>
                    </a:lnTo>
                    <a:lnTo>
                      <a:pt x="171450" y="1123950"/>
                    </a:lnTo>
                    <a:lnTo>
                      <a:pt x="63500" y="1123950"/>
                    </a:lnTo>
                    <a:lnTo>
                      <a:pt x="0" y="1047750"/>
                    </a:lnTo>
                    <a:lnTo>
                      <a:pt x="38100" y="920750"/>
                    </a:lnTo>
                    <a:lnTo>
                      <a:pt x="88900" y="882650"/>
                    </a:lnTo>
                    <a:lnTo>
                      <a:pt x="96572" y="890322"/>
                    </a:lnTo>
                    <a:lnTo>
                      <a:pt x="221888" y="908224"/>
                    </a:lnTo>
                    <a:lnTo>
                      <a:pt x="234950" y="825500"/>
                    </a:lnTo>
                    <a:lnTo>
                      <a:pt x="349250" y="844550"/>
                    </a:lnTo>
                    <a:close/>
                    <a:moveTo>
                      <a:pt x="1054100" y="0"/>
                    </a:moveTo>
                    <a:lnTo>
                      <a:pt x="1111250" y="63500"/>
                    </a:lnTo>
                    <a:lnTo>
                      <a:pt x="1238250" y="158750"/>
                    </a:lnTo>
                    <a:lnTo>
                      <a:pt x="1314450" y="241300"/>
                    </a:lnTo>
                    <a:lnTo>
                      <a:pt x="1352550" y="311150"/>
                    </a:lnTo>
                    <a:lnTo>
                      <a:pt x="1327150" y="374650"/>
                    </a:lnTo>
                    <a:lnTo>
                      <a:pt x="1333500" y="571500"/>
                    </a:lnTo>
                    <a:lnTo>
                      <a:pt x="1238250" y="609600"/>
                    </a:lnTo>
                    <a:lnTo>
                      <a:pt x="1200150" y="679450"/>
                    </a:lnTo>
                    <a:lnTo>
                      <a:pt x="990600" y="692150"/>
                    </a:lnTo>
                    <a:lnTo>
                      <a:pt x="876300" y="673100"/>
                    </a:lnTo>
                    <a:lnTo>
                      <a:pt x="857250" y="565150"/>
                    </a:lnTo>
                    <a:lnTo>
                      <a:pt x="781050" y="514350"/>
                    </a:lnTo>
                    <a:lnTo>
                      <a:pt x="742950" y="469900"/>
                    </a:lnTo>
                    <a:lnTo>
                      <a:pt x="749300" y="374650"/>
                    </a:lnTo>
                    <a:lnTo>
                      <a:pt x="755650" y="298450"/>
                    </a:lnTo>
                    <a:lnTo>
                      <a:pt x="825500" y="203200"/>
                    </a:lnTo>
                    <a:lnTo>
                      <a:pt x="857250" y="139700"/>
                    </a:lnTo>
                    <a:lnTo>
                      <a:pt x="920750" y="63500"/>
                    </a:lnTo>
                    <a:lnTo>
                      <a:pt x="1016000" y="635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44ACBE70-3297-4C39-BB45-EBC2FD303200}"/>
                  </a:ext>
                </a:extLst>
              </p:cNvPr>
              <p:cNvGrpSpPr/>
              <p:nvPr/>
            </p:nvGrpSpPr>
            <p:grpSpPr>
              <a:xfrm>
                <a:off x="16824960" y="28813124"/>
                <a:ext cx="5053964" cy="4806316"/>
                <a:chOff x="16824960" y="28813124"/>
                <a:chExt cx="5053964" cy="4806316"/>
              </a:xfrm>
            </p:grpSpPr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AB26106F-FD32-4CBC-A9A8-F2E19CD6B51C}"/>
                    </a:ext>
                  </a:extLst>
                </p:cNvPr>
                <p:cNvSpPr/>
                <p:nvPr/>
              </p:nvSpPr>
              <p:spPr>
                <a:xfrm>
                  <a:off x="19578860" y="29131910"/>
                  <a:ext cx="1084040" cy="1290940"/>
                </a:xfrm>
                <a:custGeom>
                  <a:avLst/>
                  <a:gdLst>
                    <a:gd name="connsiteX0" fmla="*/ 996212 w 1084040"/>
                    <a:gd name="connsiteY0" fmla="*/ 0 h 1290940"/>
                    <a:gd name="connsiteX1" fmla="*/ 1007840 w 1084040"/>
                    <a:gd name="connsiteY1" fmla="*/ 186040 h 1290940"/>
                    <a:gd name="connsiteX2" fmla="*/ 1084040 w 1084040"/>
                    <a:gd name="connsiteY2" fmla="*/ 262240 h 1290940"/>
                    <a:gd name="connsiteX3" fmla="*/ 887190 w 1084040"/>
                    <a:gd name="connsiteY3" fmla="*/ 433690 h 1290940"/>
                    <a:gd name="connsiteX4" fmla="*/ 937990 w 1084040"/>
                    <a:gd name="connsiteY4" fmla="*/ 516240 h 1290940"/>
                    <a:gd name="connsiteX5" fmla="*/ 874490 w 1084040"/>
                    <a:gd name="connsiteY5" fmla="*/ 573390 h 1290940"/>
                    <a:gd name="connsiteX6" fmla="*/ 893540 w 1084040"/>
                    <a:gd name="connsiteY6" fmla="*/ 643240 h 1290940"/>
                    <a:gd name="connsiteX7" fmla="*/ 899890 w 1084040"/>
                    <a:gd name="connsiteY7" fmla="*/ 713090 h 1290940"/>
                    <a:gd name="connsiteX8" fmla="*/ 791940 w 1084040"/>
                    <a:gd name="connsiteY8" fmla="*/ 751190 h 1290940"/>
                    <a:gd name="connsiteX9" fmla="*/ 791940 w 1084040"/>
                    <a:gd name="connsiteY9" fmla="*/ 808340 h 1290940"/>
                    <a:gd name="connsiteX10" fmla="*/ 696690 w 1084040"/>
                    <a:gd name="connsiteY10" fmla="*/ 808340 h 1290940"/>
                    <a:gd name="connsiteX11" fmla="*/ 626840 w 1084040"/>
                    <a:gd name="connsiteY11" fmla="*/ 1036940 h 1290940"/>
                    <a:gd name="connsiteX12" fmla="*/ 550640 w 1084040"/>
                    <a:gd name="connsiteY12" fmla="*/ 1106790 h 1290940"/>
                    <a:gd name="connsiteX13" fmla="*/ 506190 w 1084040"/>
                    <a:gd name="connsiteY13" fmla="*/ 1227440 h 1290940"/>
                    <a:gd name="connsiteX14" fmla="*/ 372840 w 1084040"/>
                    <a:gd name="connsiteY14" fmla="*/ 1290940 h 1290940"/>
                    <a:gd name="connsiteX15" fmla="*/ 277590 w 1084040"/>
                    <a:gd name="connsiteY15" fmla="*/ 1271890 h 1290940"/>
                    <a:gd name="connsiteX16" fmla="*/ 220440 w 1084040"/>
                    <a:gd name="connsiteY16" fmla="*/ 1138540 h 1290940"/>
                    <a:gd name="connsiteX17" fmla="*/ 169640 w 1084040"/>
                    <a:gd name="connsiteY17" fmla="*/ 1125840 h 1290940"/>
                    <a:gd name="connsiteX18" fmla="*/ 48990 w 1084040"/>
                    <a:gd name="connsiteY18" fmla="*/ 1100440 h 1290940"/>
                    <a:gd name="connsiteX19" fmla="*/ 0 w 1084040"/>
                    <a:gd name="connsiteY19" fmla="*/ 907982 h 1290940"/>
                    <a:gd name="connsiteX20" fmla="*/ 33116 w 1084040"/>
                    <a:gd name="connsiteY20" fmla="*/ 890890 h 1290940"/>
                    <a:gd name="connsiteX21" fmla="*/ 195040 w 1084040"/>
                    <a:gd name="connsiteY21" fmla="*/ 833738 h 1290940"/>
                    <a:gd name="connsiteX22" fmla="*/ 271240 w 1084040"/>
                    <a:gd name="connsiteY22" fmla="*/ 690866 h 1290940"/>
                    <a:gd name="connsiteX23" fmla="*/ 299816 w 1084040"/>
                    <a:gd name="connsiteY23" fmla="*/ 452738 h 1290940"/>
                    <a:gd name="connsiteX24" fmla="*/ 156940 w 1084040"/>
                    <a:gd name="connsiteY24" fmla="*/ 300338 h 1290940"/>
                    <a:gd name="connsiteX25" fmla="*/ 309340 w 1084040"/>
                    <a:gd name="connsiteY25" fmla="*/ 243190 h 1290940"/>
                    <a:gd name="connsiteX26" fmla="*/ 452216 w 1084040"/>
                    <a:gd name="connsiteY26" fmla="*/ 271766 h 1290940"/>
                    <a:gd name="connsiteX27" fmla="*/ 556990 w 1084040"/>
                    <a:gd name="connsiteY27" fmla="*/ 243190 h 1290940"/>
                    <a:gd name="connsiteX28" fmla="*/ 490316 w 1084040"/>
                    <a:gd name="connsiteY28" fmla="*/ 138414 h 1290940"/>
                    <a:gd name="connsiteX29" fmla="*/ 633190 w 1084040"/>
                    <a:gd name="connsiteY29" fmla="*/ 119366 h 1290940"/>
                    <a:gd name="connsiteX30" fmla="*/ 737964 w 1084040"/>
                    <a:gd name="connsiteY30" fmla="*/ 5066 h 1290940"/>
                    <a:gd name="connsiteX31" fmla="*/ 996212 w 1084040"/>
                    <a:gd name="connsiteY31" fmla="*/ 0 h 1290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84040" h="1290940">
                      <a:moveTo>
                        <a:pt x="996212" y="0"/>
                      </a:moveTo>
                      <a:lnTo>
                        <a:pt x="1007840" y="186040"/>
                      </a:lnTo>
                      <a:lnTo>
                        <a:pt x="1084040" y="262240"/>
                      </a:lnTo>
                      <a:lnTo>
                        <a:pt x="887190" y="433690"/>
                      </a:lnTo>
                      <a:lnTo>
                        <a:pt x="937990" y="516240"/>
                      </a:lnTo>
                      <a:lnTo>
                        <a:pt x="874490" y="573390"/>
                      </a:lnTo>
                      <a:lnTo>
                        <a:pt x="893540" y="643240"/>
                      </a:lnTo>
                      <a:lnTo>
                        <a:pt x="899890" y="713090"/>
                      </a:lnTo>
                      <a:lnTo>
                        <a:pt x="791940" y="751190"/>
                      </a:lnTo>
                      <a:lnTo>
                        <a:pt x="791940" y="808340"/>
                      </a:lnTo>
                      <a:lnTo>
                        <a:pt x="696690" y="808340"/>
                      </a:lnTo>
                      <a:lnTo>
                        <a:pt x="626840" y="1036940"/>
                      </a:lnTo>
                      <a:lnTo>
                        <a:pt x="550640" y="1106790"/>
                      </a:lnTo>
                      <a:lnTo>
                        <a:pt x="506190" y="1227440"/>
                      </a:lnTo>
                      <a:lnTo>
                        <a:pt x="372840" y="1290940"/>
                      </a:lnTo>
                      <a:lnTo>
                        <a:pt x="277590" y="1271890"/>
                      </a:lnTo>
                      <a:lnTo>
                        <a:pt x="220440" y="1138540"/>
                      </a:lnTo>
                      <a:lnTo>
                        <a:pt x="169640" y="1125840"/>
                      </a:lnTo>
                      <a:lnTo>
                        <a:pt x="48990" y="1100440"/>
                      </a:lnTo>
                      <a:lnTo>
                        <a:pt x="0" y="907982"/>
                      </a:lnTo>
                      <a:lnTo>
                        <a:pt x="33116" y="890890"/>
                      </a:lnTo>
                      <a:lnTo>
                        <a:pt x="195040" y="833738"/>
                      </a:lnTo>
                      <a:lnTo>
                        <a:pt x="271240" y="690866"/>
                      </a:lnTo>
                      <a:lnTo>
                        <a:pt x="299816" y="452738"/>
                      </a:lnTo>
                      <a:lnTo>
                        <a:pt x="156940" y="300338"/>
                      </a:lnTo>
                      <a:lnTo>
                        <a:pt x="309340" y="243190"/>
                      </a:lnTo>
                      <a:lnTo>
                        <a:pt x="452216" y="271766"/>
                      </a:lnTo>
                      <a:lnTo>
                        <a:pt x="556990" y="243190"/>
                      </a:lnTo>
                      <a:lnTo>
                        <a:pt x="490316" y="138414"/>
                      </a:lnTo>
                      <a:lnTo>
                        <a:pt x="633190" y="119366"/>
                      </a:lnTo>
                      <a:lnTo>
                        <a:pt x="737964" y="5066"/>
                      </a:lnTo>
                      <a:lnTo>
                        <a:pt x="9962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518BD161-0448-47AC-AD88-F94909AF960C}"/>
                    </a:ext>
                  </a:extLst>
                </p:cNvPr>
                <p:cNvSpPr/>
                <p:nvPr/>
              </p:nvSpPr>
              <p:spPr>
                <a:xfrm>
                  <a:off x="20527314" y="30105350"/>
                  <a:ext cx="922986" cy="688974"/>
                </a:xfrm>
                <a:custGeom>
                  <a:avLst/>
                  <a:gdLst>
                    <a:gd name="connsiteX0" fmla="*/ 434036 w 922986"/>
                    <a:gd name="connsiteY0" fmla="*/ 0 h 688974"/>
                    <a:gd name="connsiteX1" fmla="*/ 478486 w 922986"/>
                    <a:gd name="connsiteY1" fmla="*/ 57150 h 688974"/>
                    <a:gd name="connsiteX2" fmla="*/ 637236 w 922986"/>
                    <a:gd name="connsiteY2" fmla="*/ 12700 h 688974"/>
                    <a:gd name="connsiteX3" fmla="*/ 668986 w 922986"/>
                    <a:gd name="connsiteY3" fmla="*/ 133350 h 688974"/>
                    <a:gd name="connsiteX4" fmla="*/ 726136 w 922986"/>
                    <a:gd name="connsiteY4" fmla="*/ 146050 h 688974"/>
                    <a:gd name="connsiteX5" fmla="*/ 808686 w 922986"/>
                    <a:gd name="connsiteY5" fmla="*/ 95250 h 688974"/>
                    <a:gd name="connsiteX6" fmla="*/ 866230 w 922986"/>
                    <a:gd name="connsiteY6" fmla="*/ 98176 h 688974"/>
                    <a:gd name="connsiteX7" fmla="*/ 831546 w 922986"/>
                    <a:gd name="connsiteY7" fmla="*/ 153670 h 688974"/>
                    <a:gd name="connsiteX8" fmla="*/ 884886 w 922986"/>
                    <a:gd name="connsiteY8" fmla="*/ 161290 h 688974"/>
                    <a:gd name="connsiteX9" fmla="*/ 922986 w 922986"/>
                    <a:gd name="connsiteY9" fmla="*/ 306070 h 688974"/>
                    <a:gd name="connsiteX10" fmla="*/ 801066 w 922986"/>
                    <a:gd name="connsiteY10" fmla="*/ 397510 h 688974"/>
                    <a:gd name="connsiteX11" fmla="*/ 754576 w 922986"/>
                    <a:gd name="connsiteY11" fmla="*/ 623314 h 688974"/>
                    <a:gd name="connsiteX12" fmla="*/ 665810 w 922986"/>
                    <a:gd name="connsiteY12" fmla="*/ 593726 h 688974"/>
                    <a:gd name="connsiteX13" fmla="*/ 503886 w 922986"/>
                    <a:gd name="connsiteY13" fmla="*/ 688974 h 688974"/>
                    <a:gd name="connsiteX14" fmla="*/ 341962 w 922986"/>
                    <a:gd name="connsiteY14" fmla="*/ 574674 h 688974"/>
                    <a:gd name="connsiteX15" fmla="*/ 227662 w 922986"/>
                    <a:gd name="connsiteY15" fmla="*/ 641350 h 688974"/>
                    <a:gd name="connsiteX16" fmla="*/ 84786 w 922986"/>
                    <a:gd name="connsiteY16" fmla="*/ 622298 h 688974"/>
                    <a:gd name="connsiteX17" fmla="*/ 27636 w 922986"/>
                    <a:gd name="connsiteY17" fmla="*/ 546098 h 688974"/>
                    <a:gd name="connsiteX18" fmla="*/ 0 w 922986"/>
                    <a:gd name="connsiteY18" fmla="*/ 556462 h 688974"/>
                    <a:gd name="connsiteX19" fmla="*/ 53036 w 922986"/>
                    <a:gd name="connsiteY19" fmla="*/ 438150 h 688974"/>
                    <a:gd name="connsiteX20" fmla="*/ 27636 w 922986"/>
                    <a:gd name="connsiteY20" fmla="*/ 400050 h 688974"/>
                    <a:gd name="connsiteX21" fmla="*/ 53036 w 922986"/>
                    <a:gd name="connsiteY21" fmla="*/ 361950 h 688974"/>
                    <a:gd name="connsiteX22" fmla="*/ 116536 w 922986"/>
                    <a:gd name="connsiteY22" fmla="*/ 368300 h 688974"/>
                    <a:gd name="connsiteX23" fmla="*/ 180036 w 922986"/>
                    <a:gd name="connsiteY23" fmla="*/ 336550 h 688974"/>
                    <a:gd name="connsiteX24" fmla="*/ 192736 w 922986"/>
                    <a:gd name="connsiteY24" fmla="*/ 152400 h 688974"/>
                    <a:gd name="connsiteX25" fmla="*/ 256236 w 922986"/>
                    <a:gd name="connsiteY25" fmla="*/ 101600 h 688974"/>
                    <a:gd name="connsiteX26" fmla="*/ 230836 w 922986"/>
                    <a:gd name="connsiteY26" fmla="*/ 19050 h 688974"/>
                    <a:gd name="connsiteX27" fmla="*/ 383236 w 922986"/>
                    <a:gd name="connsiteY27" fmla="*/ 25400 h 688974"/>
                    <a:gd name="connsiteX28" fmla="*/ 434036 w 922986"/>
                    <a:gd name="connsiteY28" fmla="*/ 0 h 688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22986" h="688974">
                      <a:moveTo>
                        <a:pt x="434036" y="0"/>
                      </a:moveTo>
                      <a:lnTo>
                        <a:pt x="478486" y="57150"/>
                      </a:lnTo>
                      <a:lnTo>
                        <a:pt x="637236" y="12700"/>
                      </a:lnTo>
                      <a:lnTo>
                        <a:pt x="668986" y="133350"/>
                      </a:lnTo>
                      <a:lnTo>
                        <a:pt x="726136" y="146050"/>
                      </a:lnTo>
                      <a:lnTo>
                        <a:pt x="808686" y="95250"/>
                      </a:lnTo>
                      <a:lnTo>
                        <a:pt x="866230" y="98176"/>
                      </a:lnTo>
                      <a:lnTo>
                        <a:pt x="831546" y="153670"/>
                      </a:lnTo>
                      <a:lnTo>
                        <a:pt x="884886" y="161290"/>
                      </a:lnTo>
                      <a:lnTo>
                        <a:pt x="922986" y="306070"/>
                      </a:lnTo>
                      <a:lnTo>
                        <a:pt x="801066" y="397510"/>
                      </a:lnTo>
                      <a:lnTo>
                        <a:pt x="754576" y="623314"/>
                      </a:lnTo>
                      <a:lnTo>
                        <a:pt x="665810" y="593726"/>
                      </a:lnTo>
                      <a:lnTo>
                        <a:pt x="503886" y="688974"/>
                      </a:lnTo>
                      <a:lnTo>
                        <a:pt x="341962" y="574674"/>
                      </a:lnTo>
                      <a:lnTo>
                        <a:pt x="227662" y="641350"/>
                      </a:lnTo>
                      <a:lnTo>
                        <a:pt x="84786" y="622298"/>
                      </a:lnTo>
                      <a:lnTo>
                        <a:pt x="27636" y="546098"/>
                      </a:lnTo>
                      <a:lnTo>
                        <a:pt x="0" y="556462"/>
                      </a:lnTo>
                      <a:lnTo>
                        <a:pt x="53036" y="438150"/>
                      </a:lnTo>
                      <a:lnTo>
                        <a:pt x="27636" y="400050"/>
                      </a:lnTo>
                      <a:lnTo>
                        <a:pt x="53036" y="361950"/>
                      </a:lnTo>
                      <a:lnTo>
                        <a:pt x="116536" y="368300"/>
                      </a:lnTo>
                      <a:lnTo>
                        <a:pt x="180036" y="336550"/>
                      </a:lnTo>
                      <a:lnTo>
                        <a:pt x="192736" y="152400"/>
                      </a:lnTo>
                      <a:lnTo>
                        <a:pt x="256236" y="101600"/>
                      </a:lnTo>
                      <a:lnTo>
                        <a:pt x="230836" y="19050"/>
                      </a:lnTo>
                      <a:lnTo>
                        <a:pt x="383236" y="25400"/>
                      </a:lnTo>
                      <a:lnTo>
                        <a:pt x="4340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BFA75153-29AD-44B3-870E-1E3B9C2B5112}"/>
                    </a:ext>
                  </a:extLst>
                </p:cNvPr>
                <p:cNvSpPr/>
                <p:nvPr/>
              </p:nvSpPr>
              <p:spPr>
                <a:xfrm>
                  <a:off x="18745200" y="31203900"/>
                  <a:ext cx="1266824" cy="685800"/>
                </a:xfrm>
                <a:custGeom>
                  <a:avLst/>
                  <a:gdLst>
                    <a:gd name="connsiteX0" fmla="*/ 819150 w 1266824"/>
                    <a:gd name="connsiteY0" fmla="*/ 0 h 685800"/>
                    <a:gd name="connsiteX1" fmla="*/ 838200 w 1266824"/>
                    <a:gd name="connsiteY1" fmla="*/ 101600 h 685800"/>
                    <a:gd name="connsiteX2" fmla="*/ 965200 w 1266824"/>
                    <a:gd name="connsiteY2" fmla="*/ 101600 h 685800"/>
                    <a:gd name="connsiteX3" fmla="*/ 1035050 w 1266824"/>
                    <a:gd name="connsiteY3" fmla="*/ 184150 h 685800"/>
                    <a:gd name="connsiteX4" fmla="*/ 1041212 w 1266824"/>
                    <a:gd name="connsiteY4" fmla="*/ 185204 h 685800"/>
                    <a:gd name="connsiteX5" fmla="*/ 1009650 w 1266824"/>
                    <a:gd name="connsiteY5" fmla="*/ 228600 h 685800"/>
                    <a:gd name="connsiteX6" fmla="*/ 1257300 w 1266824"/>
                    <a:gd name="connsiteY6" fmla="*/ 314324 h 685800"/>
                    <a:gd name="connsiteX7" fmla="*/ 1266824 w 1266824"/>
                    <a:gd name="connsiteY7" fmla="*/ 419100 h 685800"/>
                    <a:gd name="connsiteX8" fmla="*/ 1152524 w 1266824"/>
                    <a:gd name="connsiteY8" fmla="*/ 419100 h 685800"/>
                    <a:gd name="connsiteX9" fmla="*/ 1104900 w 1266824"/>
                    <a:gd name="connsiteY9" fmla="*/ 495300 h 685800"/>
                    <a:gd name="connsiteX10" fmla="*/ 952500 w 1266824"/>
                    <a:gd name="connsiteY10" fmla="*/ 447676 h 685800"/>
                    <a:gd name="connsiteX11" fmla="*/ 723900 w 1266824"/>
                    <a:gd name="connsiteY11" fmla="*/ 590548 h 685800"/>
                    <a:gd name="connsiteX12" fmla="*/ 485776 w 1266824"/>
                    <a:gd name="connsiteY12" fmla="*/ 581024 h 685800"/>
                    <a:gd name="connsiteX13" fmla="*/ 371476 w 1266824"/>
                    <a:gd name="connsiteY13" fmla="*/ 533400 h 685800"/>
                    <a:gd name="connsiteX14" fmla="*/ 352424 w 1266824"/>
                    <a:gd name="connsiteY14" fmla="*/ 609600 h 685800"/>
                    <a:gd name="connsiteX15" fmla="*/ 266700 w 1266824"/>
                    <a:gd name="connsiteY15" fmla="*/ 685800 h 685800"/>
                    <a:gd name="connsiteX16" fmla="*/ 217082 w 1266824"/>
                    <a:gd name="connsiteY16" fmla="*/ 614916 h 685800"/>
                    <a:gd name="connsiteX17" fmla="*/ 247650 w 1266824"/>
                    <a:gd name="connsiteY17" fmla="*/ 533400 h 685800"/>
                    <a:gd name="connsiteX18" fmla="*/ 247650 w 1266824"/>
                    <a:gd name="connsiteY18" fmla="*/ 381000 h 685800"/>
                    <a:gd name="connsiteX19" fmla="*/ 82550 w 1266824"/>
                    <a:gd name="connsiteY19" fmla="*/ 355600 h 685800"/>
                    <a:gd name="connsiteX20" fmla="*/ 0 w 1266824"/>
                    <a:gd name="connsiteY20" fmla="*/ 215900 h 685800"/>
                    <a:gd name="connsiteX21" fmla="*/ 146050 w 1266824"/>
                    <a:gd name="connsiteY21" fmla="*/ 139700 h 685800"/>
                    <a:gd name="connsiteX22" fmla="*/ 177800 w 1266824"/>
                    <a:gd name="connsiteY22" fmla="*/ 63500 h 685800"/>
                    <a:gd name="connsiteX23" fmla="*/ 381000 w 1266824"/>
                    <a:gd name="connsiteY23" fmla="*/ 120650 h 685800"/>
                    <a:gd name="connsiteX24" fmla="*/ 431800 w 1266824"/>
                    <a:gd name="connsiteY24" fmla="*/ 69850 h 685800"/>
                    <a:gd name="connsiteX25" fmla="*/ 571500 w 1266824"/>
                    <a:gd name="connsiteY25" fmla="*/ 31750 h 685800"/>
                    <a:gd name="connsiteX26" fmla="*/ 635000 w 1266824"/>
                    <a:gd name="connsiteY26" fmla="*/ 69850 h 685800"/>
                    <a:gd name="connsiteX27" fmla="*/ 660400 w 1266824"/>
                    <a:gd name="connsiteY27" fmla="*/ 12700 h 685800"/>
                    <a:gd name="connsiteX28" fmla="*/ 819150 w 1266824"/>
                    <a:gd name="connsiteY28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266824" h="685800">
                      <a:moveTo>
                        <a:pt x="819150" y="0"/>
                      </a:moveTo>
                      <a:lnTo>
                        <a:pt x="838200" y="101600"/>
                      </a:lnTo>
                      <a:lnTo>
                        <a:pt x="965200" y="101600"/>
                      </a:lnTo>
                      <a:lnTo>
                        <a:pt x="1035050" y="184150"/>
                      </a:lnTo>
                      <a:lnTo>
                        <a:pt x="1041212" y="185204"/>
                      </a:lnTo>
                      <a:lnTo>
                        <a:pt x="1009650" y="228600"/>
                      </a:lnTo>
                      <a:lnTo>
                        <a:pt x="1257300" y="314324"/>
                      </a:lnTo>
                      <a:lnTo>
                        <a:pt x="1266824" y="419100"/>
                      </a:lnTo>
                      <a:lnTo>
                        <a:pt x="1152524" y="419100"/>
                      </a:lnTo>
                      <a:lnTo>
                        <a:pt x="1104900" y="495300"/>
                      </a:lnTo>
                      <a:lnTo>
                        <a:pt x="952500" y="447676"/>
                      </a:lnTo>
                      <a:lnTo>
                        <a:pt x="723900" y="590548"/>
                      </a:lnTo>
                      <a:lnTo>
                        <a:pt x="485776" y="581024"/>
                      </a:lnTo>
                      <a:lnTo>
                        <a:pt x="371476" y="533400"/>
                      </a:lnTo>
                      <a:lnTo>
                        <a:pt x="352424" y="609600"/>
                      </a:lnTo>
                      <a:lnTo>
                        <a:pt x="266700" y="685800"/>
                      </a:lnTo>
                      <a:lnTo>
                        <a:pt x="217082" y="614916"/>
                      </a:lnTo>
                      <a:lnTo>
                        <a:pt x="247650" y="533400"/>
                      </a:lnTo>
                      <a:lnTo>
                        <a:pt x="247650" y="381000"/>
                      </a:lnTo>
                      <a:lnTo>
                        <a:pt x="82550" y="355600"/>
                      </a:lnTo>
                      <a:lnTo>
                        <a:pt x="0" y="215900"/>
                      </a:lnTo>
                      <a:lnTo>
                        <a:pt x="146050" y="139700"/>
                      </a:lnTo>
                      <a:lnTo>
                        <a:pt x="177800" y="63500"/>
                      </a:lnTo>
                      <a:lnTo>
                        <a:pt x="381000" y="120650"/>
                      </a:lnTo>
                      <a:lnTo>
                        <a:pt x="431800" y="69850"/>
                      </a:lnTo>
                      <a:lnTo>
                        <a:pt x="571500" y="31750"/>
                      </a:lnTo>
                      <a:lnTo>
                        <a:pt x="635000" y="69850"/>
                      </a:lnTo>
                      <a:lnTo>
                        <a:pt x="660400" y="12700"/>
                      </a:lnTo>
                      <a:lnTo>
                        <a:pt x="8191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DECE748B-59F9-45B3-BDA5-946ED4892066}"/>
                    </a:ext>
                  </a:extLst>
                </p:cNvPr>
                <p:cNvSpPr/>
                <p:nvPr/>
              </p:nvSpPr>
              <p:spPr>
                <a:xfrm>
                  <a:off x="17099280" y="32956500"/>
                  <a:ext cx="812226" cy="662940"/>
                </a:xfrm>
                <a:custGeom>
                  <a:avLst/>
                  <a:gdLst>
                    <a:gd name="connsiteX0" fmla="*/ 287020 w 812226"/>
                    <a:gd name="connsiteY0" fmla="*/ 0 h 662940"/>
                    <a:gd name="connsiteX1" fmla="*/ 388620 w 812226"/>
                    <a:gd name="connsiteY1" fmla="*/ 31750 h 662940"/>
                    <a:gd name="connsiteX2" fmla="*/ 414020 w 812226"/>
                    <a:gd name="connsiteY2" fmla="*/ 76200 h 662940"/>
                    <a:gd name="connsiteX3" fmla="*/ 534670 w 812226"/>
                    <a:gd name="connsiteY3" fmla="*/ 69850 h 662940"/>
                    <a:gd name="connsiteX4" fmla="*/ 598170 w 812226"/>
                    <a:gd name="connsiteY4" fmla="*/ 25400 h 662940"/>
                    <a:gd name="connsiteX5" fmla="*/ 680720 w 812226"/>
                    <a:gd name="connsiteY5" fmla="*/ 38100 h 662940"/>
                    <a:gd name="connsiteX6" fmla="*/ 687070 w 812226"/>
                    <a:gd name="connsiteY6" fmla="*/ 101600 h 662940"/>
                    <a:gd name="connsiteX7" fmla="*/ 807720 w 812226"/>
                    <a:gd name="connsiteY7" fmla="*/ 69850 h 662940"/>
                    <a:gd name="connsiteX8" fmla="*/ 812226 w 812226"/>
                    <a:gd name="connsiteY8" fmla="*/ 74808 h 662940"/>
                    <a:gd name="connsiteX9" fmla="*/ 784860 w 812226"/>
                    <a:gd name="connsiteY9" fmla="*/ 129540 h 662940"/>
                    <a:gd name="connsiteX10" fmla="*/ 716280 w 812226"/>
                    <a:gd name="connsiteY10" fmla="*/ 213360 h 662940"/>
                    <a:gd name="connsiteX11" fmla="*/ 685800 w 812226"/>
                    <a:gd name="connsiteY11" fmla="*/ 274320 h 662940"/>
                    <a:gd name="connsiteX12" fmla="*/ 777240 w 812226"/>
                    <a:gd name="connsiteY12" fmla="*/ 396240 h 662940"/>
                    <a:gd name="connsiteX13" fmla="*/ 754380 w 812226"/>
                    <a:gd name="connsiteY13" fmla="*/ 426720 h 662940"/>
                    <a:gd name="connsiteX14" fmla="*/ 701040 w 812226"/>
                    <a:gd name="connsiteY14" fmla="*/ 464820 h 662940"/>
                    <a:gd name="connsiteX15" fmla="*/ 594360 w 812226"/>
                    <a:gd name="connsiteY15" fmla="*/ 632460 h 662940"/>
                    <a:gd name="connsiteX16" fmla="*/ 472440 w 812226"/>
                    <a:gd name="connsiteY16" fmla="*/ 563880 h 662940"/>
                    <a:gd name="connsiteX17" fmla="*/ 365760 w 812226"/>
                    <a:gd name="connsiteY17" fmla="*/ 586740 h 662940"/>
                    <a:gd name="connsiteX18" fmla="*/ 373380 w 812226"/>
                    <a:gd name="connsiteY18" fmla="*/ 662940 h 662940"/>
                    <a:gd name="connsiteX19" fmla="*/ 152400 w 812226"/>
                    <a:gd name="connsiteY19" fmla="*/ 662940 h 662940"/>
                    <a:gd name="connsiteX20" fmla="*/ 45720 w 812226"/>
                    <a:gd name="connsiteY20" fmla="*/ 563880 h 662940"/>
                    <a:gd name="connsiteX21" fmla="*/ 30480 w 812226"/>
                    <a:gd name="connsiteY21" fmla="*/ 495300 h 662940"/>
                    <a:gd name="connsiteX22" fmla="*/ 0 w 812226"/>
                    <a:gd name="connsiteY22" fmla="*/ 441960 h 662940"/>
                    <a:gd name="connsiteX23" fmla="*/ 7620 w 812226"/>
                    <a:gd name="connsiteY23" fmla="*/ 403860 h 662940"/>
                    <a:gd name="connsiteX24" fmla="*/ 91440 w 812226"/>
                    <a:gd name="connsiteY24" fmla="*/ 228600 h 662940"/>
                    <a:gd name="connsiteX25" fmla="*/ 91440 w 812226"/>
                    <a:gd name="connsiteY25" fmla="*/ 182880 h 662940"/>
                    <a:gd name="connsiteX26" fmla="*/ 85682 w 812226"/>
                    <a:gd name="connsiteY26" fmla="*/ 182880 h 662940"/>
                    <a:gd name="connsiteX27" fmla="*/ 134620 w 812226"/>
                    <a:gd name="connsiteY27" fmla="*/ 139700 h 662940"/>
                    <a:gd name="connsiteX28" fmla="*/ 210820 w 812226"/>
                    <a:gd name="connsiteY28" fmla="*/ 127000 h 662940"/>
                    <a:gd name="connsiteX29" fmla="*/ 287020 w 812226"/>
                    <a:gd name="connsiteY29" fmla="*/ 0 h 6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12226" h="662940">
                      <a:moveTo>
                        <a:pt x="287020" y="0"/>
                      </a:moveTo>
                      <a:lnTo>
                        <a:pt x="388620" y="31750"/>
                      </a:lnTo>
                      <a:lnTo>
                        <a:pt x="414020" y="76200"/>
                      </a:lnTo>
                      <a:lnTo>
                        <a:pt x="534670" y="69850"/>
                      </a:lnTo>
                      <a:lnTo>
                        <a:pt x="598170" y="25400"/>
                      </a:lnTo>
                      <a:lnTo>
                        <a:pt x="680720" y="38100"/>
                      </a:lnTo>
                      <a:lnTo>
                        <a:pt x="687070" y="101600"/>
                      </a:lnTo>
                      <a:lnTo>
                        <a:pt x="807720" y="69850"/>
                      </a:lnTo>
                      <a:lnTo>
                        <a:pt x="812226" y="74808"/>
                      </a:lnTo>
                      <a:lnTo>
                        <a:pt x="784860" y="129540"/>
                      </a:lnTo>
                      <a:lnTo>
                        <a:pt x="716280" y="213360"/>
                      </a:lnTo>
                      <a:lnTo>
                        <a:pt x="685800" y="274320"/>
                      </a:lnTo>
                      <a:lnTo>
                        <a:pt x="777240" y="396240"/>
                      </a:lnTo>
                      <a:lnTo>
                        <a:pt x="754380" y="426720"/>
                      </a:lnTo>
                      <a:lnTo>
                        <a:pt x="701040" y="464820"/>
                      </a:lnTo>
                      <a:lnTo>
                        <a:pt x="594360" y="632460"/>
                      </a:lnTo>
                      <a:lnTo>
                        <a:pt x="472440" y="563880"/>
                      </a:lnTo>
                      <a:lnTo>
                        <a:pt x="365760" y="586740"/>
                      </a:lnTo>
                      <a:lnTo>
                        <a:pt x="373380" y="662940"/>
                      </a:lnTo>
                      <a:lnTo>
                        <a:pt x="152400" y="662940"/>
                      </a:lnTo>
                      <a:lnTo>
                        <a:pt x="45720" y="563880"/>
                      </a:lnTo>
                      <a:lnTo>
                        <a:pt x="30480" y="495300"/>
                      </a:lnTo>
                      <a:lnTo>
                        <a:pt x="0" y="441960"/>
                      </a:lnTo>
                      <a:lnTo>
                        <a:pt x="7620" y="403860"/>
                      </a:lnTo>
                      <a:lnTo>
                        <a:pt x="91440" y="228600"/>
                      </a:lnTo>
                      <a:lnTo>
                        <a:pt x="91440" y="182880"/>
                      </a:lnTo>
                      <a:lnTo>
                        <a:pt x="85682" y="182880"/>
                      </a:lnTo>
                      <a:lnTo>
                        <a:pt x="134620" y="139700"/>
                      </a:lnTo>
                      <a:lnTo>
                        <a:pt x="210820" y="127000"/>
                      </a:lnTo>
                      <a:lnTo>
                        <a:pt x="2870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F6EF0BD9-F829-4AE7-A8FF-6BFC7AB6CA3E}"/>
                    </a:ext>
                  </a:extLst>
                </p:cNvPr>
                <p:cNvSpPr/>
                <p:nvPr/>
              </p:nvSpPr>
              <p:spPr>
                <a:xfrm>
                  <a:off x="20466050" y="28813124"/>
                  <a:ext cx="1412874" cy="993776"/>
                </a:xfrm>
                <a:custGeom>
                  <a:avLst/>
                  <a:gdLst>
                    <a:gd name="connsiteX0" fmla="*/ 727074 w 1412874"/>
                    <a:gd name="connsiteY0" fmla="*/ 0 h 993776"/>
                    <a:gd name="connsiteX1" fmla="*/ 841374 w 1412874"/>
                    <a:gd name="connsiteY1" fmla="*/ 85724 h 993776"/>
                    <a:gd name="connsiteX2" fmla="*/ 1165226 w 1412874"/>
                    <a:gd name="connsiteY2" fmla="*/ 47624 h 993776"/>
                    <a:gd name="connsiteX3" fmla="*/ 1412874 w 1412874"/>
                    <a:gd name="connsiteY3" fmla="*/ 95252 h 993776"/>
                    <a:gd name="connsiteX4" fmla="*/ 1231900 w 1412874"/>
                    <a:gd name="connsiteY4" fmla="*/ 161924 h 993776"/>
                    <a:gd name="connsiteX5" fmla="*/ 1204018 w 1412874"/>
                    <a:gd name="connsiteY5" fmla="*/ 186092 h 993776"/>
                    <a:gd name="connsiteX6" fmla="*/ 1205230 w 1412874"/>
                    <a:gd name="connsiteY6" fmla="*/ 173356 h 993776"/>
                    <a:gd name="connsiteX7" fmla="*/ 1090930 w 1412874"/>
                    <a:gd name="connsiteY7" fmla="*/ 173356 h 993776"/>
                    <a:gd name="connsiteX8" fmla="*/ 1007110 w 1412874"/>
                    <a:gd name="connsiteY8" fmla="*/ 234316 h 993776"/>
                    <a:gd name="connsiteX9" fmla="*/ 1083234 w 1412874"/>
                    <a:gd name="connsiteY9" fmla="*/ 397438 h 993776"/>
                    <a:gd name="connsiteX10" fmla="*/ 971550 w 1412874"/>
                    <a:gd name="connsiteY10" fmla="*/ 504826 h 993776"/>
                    <a:gd name="connsiteX11" fmla="*/ 952500 w 1412874"/>
                    <a:gd name="connsiteY11" fmla="*/ 727076 h 993776"/>
                    <a:gd name="connsiteX12" fmla="*/ 698500 w 1412874"/>
                    <a:gd name="connsiteY12" fmla="*/ 898526 h 993776"/>
                    <a:gd name="connsiteX13" fmla="*/ 596900 w 1412874"/>
                    <a:gd name="connsiteY13" fmla="*/ 993776 h 993776"/>
                    <a:gd name="connsiteX14" fmla="*/ 539750 w 1412874"/>
                    <a:gd name="connsiteY14" fmla="*/ 885826 h 993776"/>
                    <a:gd name="connsiteX15" fmla="*/ 552450 w 1412874"/>
                    <a:gd name="connsiteY15" fmla="*/ 828676 h 993776"/>
                    <a:gd name="connsiteX16" fmla="*/ 412750 w 1412874"/>
                    <a:gd name="connsiteY16" fmla="*/ 815976 h 993776"/>
                    <a:gd name="connsiteX17" fmla="*/ 368300 w 1412874"/>
                    <a:gd name="connsiteY17" fmla="*/ 860426 h 993776"/>
                    <a:gd name="connsiteX18" fmla="*/ 37334 w 1412874"/>
                    <a:gd name="connsiteY18" fmla="*/ 813146 h 993776"/>
                    <a:gd name="connsiteX19" fmla="*/ 0 w 1412874"/>
                    <a:gd name="connsiteY19" fmla="*/ 752476 h 993776"/>
                    <a:gd name="connsiteX20" fmla="*/ 196850 w 1412874"/>
                    <a:gd name="connsiteY20" fmla="*/ 581026 h 993776"/>
                    <a:gd name="connsiteX21" fmla="*/ 120650 w 1412874"/>
                    <a:gd name="connsiteY21" fmla="*/ 504826 h 993776"/>
                    <a:gd name="connsiteX22" fmla="*/ 109022 w 1412874"/>
                    <a:gd name="connsiteY22" fmla="*/ 318786 h 993776"/>
                    <a:gd name="connsiteX23" fmla="*/ 336550 w 1412874"/>
                    <a:gd name="connsiteY23" fmla="*/ 314324 h 993776"/>
                    <a:gd name="connsiteX24" fmla="*/ 307974 w 1412874"/>
                    <a:gd name="connsiteY24" fmla="*/ 200024 h 993776"/>
                    <a:gd name="connsiteX25" fmla="*/ 479426 w 1412874"/>
                    <a:gd name="connsiteY25" fmla="*/ 190500 h 993776"/>
                    <a:gd name="connsiteX26" fmla="*/ 536574 w 1412874"/>
                    <a:gd name="connsiteY26" fmla="*/ 161924 h 993776"/>
                    <a:gd name="connsiteX27" fmla="*/ 603250 w 1412874"/>
                    <a:gd name="connsiteY27" fmla="*/ 47624 h 993776"/>
                    <a:gd name="connsiteX28" fmla="*/ 727074 w 1412874"/>
                    <a:gd name="connsiteY28" fmla="*/ 0 h 993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12874" h="993776">
                      <a:moveTo>
                        <a:pt x="727074" y="0"/>
                      </a:moveTo>
                      <a:lnTo>
                        <a:pt x="841374" y="85724"/>
                      </a:lnTo>
                      <a:lnTo>
                        <a:pt x="1165226" y="47624"/>
                      </a:lnTo>
                      <a:lnTo>
                        <a:pt x="1412874" y="95252"/>
                      </a:lnTo>
                      <a:lnTo>
                        <a:pt x="1231900" y="161924"/>
                      </a:lnTo>
                      <a:lnTo>
                        <a:pt x="1204018" y="186092"/>
                      </a:lnTo>
                      <a:lnTo>
                        <a:pt x="1205230" y="173356"/>
                      </a:lnTo>
                      <a:lnTo>
                        <a:pt x="1090930" y="173356"/>
                      </a:lnTo>
                      <a:lnTo>
                        <a:pt x="1007110" y="234316"/>
                      </a:lnTo>
                      <a:lnTo>
                        <a:pt x="1083234" y="397438"/>
                      </a:lnTo>
                      <a:lnTo>
                        <a:pt x="971550" y="504826"/>
                      </a:lnTo>
                      <a:lnTo>
                        <a:pt x="952500" y="727076"/>
                      </a:lnTo>
                      <a:lnTo>
                        <a:pt x="698500" y="898526"/>
                      </a:lnTo>
                      <a:lnTo>
                        <a:pt x="596900" y="993776"/>
                      </a:lnTo>
                      <a:lnTo>
                        <a:pt x="539750" y="885826"/>
                      </a:lnTo>
                      <a:lnTo>
                        <a:pt x="552450" y="828676"/>
                      </a:lnTo>
                      <a:lnTo>
                        <a:pt x="412750" y="815976"/>
                      </a:lnTo>
                      <a:lnTo>
                        <a:pt x="368300" y="860426"/>
                      </a:lnTo>
                      <a:lnTo>
                        <a:pt x="37334" y="813146"/>
                      </a:lnTo>
                      <a:lnTo>
                        <a:pt x="0" y="752476"/>
                      </a:lnTo>
                      <a:lnTo>
                        <a:pt x="196850" y="581026"/>
                      </a:lnTo>
                      <a:lnTo>
                        <a:pt x="120650" y="504826"/>
                      </a:lnTo>
                      <a:lnTo>
                        <a:pt x="109022" y="318786"/>
                      </a:lnTo>
                      <a:lnTo>
                        <a:pt x="336550" y="314324"/>
                      </a:lnTo>
                      <a:lnTo>
                        <a:pt x="307974" y="200024"/>
                      </a:lnTo>
                      <a:lnTo>
                        <a:pt x="479426" y="190500"/>
                      </a:lnTo>
                      <a:lnTo>
                        <a:pt x="536574" y="161924"/>
                      </a:lnTo>
                      <a:lnTo>
                        <a:pt x="603250" y="47624"/>
                      </a:lnTo>
                      <a:lnTo>
                        <a:pt x="7270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D141EAB4-2ADB-45A3-AEAB-A7B33BDDC700}"/>
                    </a:ext>
                  </a:extLst>
                </p:cNvPr>
                <p:cNvSpPr/>
                <p:nvPr/>
              </p:nvSpPr>
              <p:spPr>
                <a:xfrm>
                  <a:off x="16824960" y="32518350"/>
                  <a:ext cx="910590" cy="651510"/>
                </a:xfrm>
                <a:custGeom>
                  <a:avLst/>
                  <a:gdLst>
                    <a:gd name="connsiteX0" fmla="*/ 643890 w 910590"/>
                    <a:gd name="connsiteY0" fmla="*/ 0 h 651510"/>
                    <a:gd name="connsiteX1" fmla="*/ 739140 w 910590"/>
                    <a:gd name="connsiteY1" fmla="*/ 107950 h 651510"/>
                    <a:gd name="connsiteX2" fmla="*/ 688340 w 910590"/>
                    <a:gd name="connsiteY2" fmla="*/ 177800 h 651510"/>
                    <a:gd name="connsiteX3" fmla="*/ 701040 w 910590"/>
                    <a:gd name="connsiteY3" fmla="*/ 298450 h 651510"/>
                    <a:gd name="connsiteX4" fmla="*/ 764540 w 910590"/>
                    <a:gd name="connsiteY4" fmla="*/ 361950 h 651510"/>
                    <a:gd name="connsiteX5" fmla="*/ 859790 w 910590"/>
                    <a:gd name="connsiteY5" fmla="*/ 349250 h 651510"/>
                    <a:gd name="connsiteX6" fmla="*/ 910590 w 910590"/>
                    <a:gd name="connsiteY6" fmla="*/ 393700 h 651510"/>
                    <a:gd name="connsiteX7" fmla="*/ 886940 w 910590"/>
                    <a:gd name="connsiteY7" fmla="*/ 465774 h 651510"/>
                    <a:gd name="connsiteX8" fmla="*/ 872490 w 910590"/>
                    <a:gd name="connsiteY8" fmla="*/ 463550 h 651510"/>
                    <a:gd name="connsiteX9" fmla="*/ 808990 w 910590"/>
                    <a:gd name="connsiteY9" fmla="*/ 508000 h 651510"/>
                    <a:gd name="connsiteX10" fmla="*/ 688340 w 910590"/>
                    <a:gd name="connsiteY10" fmla="*/ 514350 h 651510"/>
                    <a:gd name="connsiteX11" fmla="*/ 662940 w 910590"/>
                    <a:gd name="connsiteY11" fmla="*/ 469900 h 651510"/>
                    <a:gd name="connsiteX12" fmla="*/ 561340 w 910590"/>
                    <a:gd name="connsiteY12" fmla="*/ 438150 h 651510"/>
                    <a:gd name="connsiteX13" fmla="*/ 485140 w 910590"/>
                    <a:gd name="connsiteY13" fmla="*/ 565150 h 651510"/>
                    <a:gd name="connsiteX14" fmla="*/ 408940 w 910590"/>
                    <a:gd name="connsiteY14" fmla="*/ 577850 h 651510"/>
                    <a:gd name="connsiteX15" fmla="*/ 360002 w 910590"/>
                    <a:gd name="connsiteY15" fmla="*/ 621030 h 651510"/>
                    <a:gd name="connsiteX16" fmla="*/ 220980 w 910590"/>
                    <a:gd name="connsiteY16" fmla="*/ 621030 h 651510"/>
                    <a:gd name="connsiteX17" fmla="*/ 190500 w 910590"/>
                    <a:gd name="connsiteY17" fmla="*/ 651510 h 651510"/>
                    <a:gd name="connsiteX18" fmla="*/ 129540 w 910590"/>
                    <a:gd name="connsiteY18" fmla="*/ 651510 h 651510"/>
                    <a:gd name="connsiteX19" fmla="*/ 68580 w 910590"/>
                    <a:gd name="connsiteY19" fmla="*/ 582930 h 651510"/>
                    <a:gd name="connsiteX20" fmla="*/ 30480 w 910590"/>
                    <a:gd name="connsiteY20" fmla="*/ 430530 h 651510"/>
                    <a:gd name="connsiteX21" fmla="*/ 0 w 910590"/>
                    <a:gd name="connsiteY21" fmla="*/ 339090 h 651510"/>
                    <a:gd name="connsiteX22" fmla="*/ 91440 w 910590"/>
                    <a:gd name="connsiteY22" fmla="*/ 224790 h 651510"/>
                    <a:gd name="connsiteX23" fmla="*/ 83820 w 910590"/>
                    <a:gd name="connsiteY23" fmla="*/ 148590 h 651510"/>
                    <a:gd name="connsiteX24" fmla="*/ 130036 w 910590"/>
                    <a:gd name="connsiteY24" fmla="*/ 128050 h 651510"/>
                    <a:gd name="connsiteX25" fmla="*/ 193040 w 910590"/>
                    <a:gd name="connsiteY25" fmla="*/ 146050 h 651510"/>
                    <a:gd name="connsiteX26" fmla="*/ 243840 w 910590"/>
                    <a:gd name="connsiteY26" fmla="*/ 114300 h 651510"/>
                    <a:gd name="connsiteX27" fmla="*/ 262890 w 910590"/>
                    <a:gd name="connsiteY27" fmla="*/ 50800 h 651510"/>
                    <a:gd name="connsiteX28" fmla="*/ 402590 w 910590"/>
                    <a:gd name="connsiteY28" fmla="*/ 69850 h 651510"/>
                    <a:gd name="connsiteX29" fmla="*/ 548640 w 910590"/>
                    <a:gd name="connsiteY29" fmla="*/ 133350 h 651510"/>
                    <a:gd name="connsiteX30" fmla="*/ 554990 w 910590"/>
                    <a:gd name="connsiteY30" fmla="*/ 38100 h 651510"/>
                    <a:gd name="connsiteX31" fmla="*/ 643890 w 910590"/>
                    <a:gd name="connsiteY31" fmla="*/ 0 h 651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10590" h="651510">
                      <a:moveTo>
                        <a:pt x="643890" y="0"/>
                      </a:moveTo>
                      <a:lnTo>
                        <a:pt x="739140" y="107950"/>
                      </a:lnTo>
                      <a:lnTo>
                        <a:pt x="688340" y="177800"/>
                      </a:lnTo>
                      <a:lnTo>
                        <a:pt x="701040" y="298450"/>
                      </a:lnTo>
                      <a:lnTo>
                        <a:pt x="764540" y="361950"/>
                      </a:lnTo>
                      <a:lnTo>
                        <a:pt x="859790" y="349250"/>
                      </a:lnTo>
                      <a:lnTo>
                        <a:pt x="910590" y="393700"/>
                      </a:lnTo>
                      <a:lnTo>
                        <a:pt x="886940" y="465774"/>
                      </a:lnTo>
                      <a:lnTo>
                        <a:pt x="872490" y="463550"/>
                      </a:lnTo>
                      <a:lnTo>
                        <a:pt x="808990" y="508000"/>
                      </a:lnTo>
                      <a:lnTo>
                        <a:pt x="688340" y="514350"/>
                      </a:lnTo>
                      <a:lnTo>
                        <a:pt x="662940" y="469900"/>
                      </a:lnTo>
                      <a:lnTo>
                        <a:pt x="561340" y="438150"/>
                      </a:lnTo>
                      <a:lnTo>
                        <a:pt x="485140" y="565150"/>
                      </a:lnTo>
                      <a:lnTo>
                        <a:pt x="408940" y="577850"/>
                      </a:lnTo>
                      <a:lnTo>
                        <a:pt x="360002" y="621030"/>
                      </a:lnTo>
                      <a:lnTo>
                        <a:pt x="220980" y="621030"/>
                      </a:lnTo>
                      <a:lnTo>
                        <a:pt x="190500" y="651510"/>
                      </a:lnTo>
                      <a:lnTo>
                        <a:pt x="129540" y="651510"/>
                      </a:lnTo>
                      <a:lnTo>
                        <a:pt x="68580" y="582930"/>
                      </a:lnTo>
                      <a:lnTo>
                        <a:pt x="30480" y="430530"/>
                      </a:lnTo>
                      <a:lnTo>
                        <a:pt x="0" y="339090"/>
                      </a:lnTo>
                      <a:lnTo>
                        <a:pt x="91440" y="224790"/>
                      </a:lnTo>
                      <a:lnTo>
                        <a:pt x="83820" y="148590"/>
                      </a:lnTo>
                      <a:lnTo>
                        <a:pt x="130036" y="128050"/>
                      </a:lnTo>
                      <a:lnTo>
                        <a:pt x="193040" y="146050"/>
                      </a:lnTo>
                      <a:lnTo>
                        <a:pt x="243840" y="114300"/>
                      </a:lnTo>
                      <a:lnTo>
                        <a:pt x="262890" y="50800"/>
                      </a:lnTo>
                      <a:lnTo>
                        <a:pt x="402590" y="69850"/>
                      </a:lnTo>
                      <a:lnTo>
                        <a:pt x="548640" y="133350"/>
                      </a:lnTo>
                      <a:lnTo>
                        <a:pt x="554990" y="38100"/>
                      </a:lnTo>
                      <a:lnTo>
                        <a:pt x="64389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EE9FFC57-AF70-4718-87B4-174E266CF4D2}"/>
                    </a:ext>
                  </a:extLst>
                </p:cNvPr>
                <p:cNvSpPr/>
                <p:nvPr/>
              </p:nvSpPr>
              <p:spPr>
                <a:xfrm>
                  <a:off x="21071128" y="29210562"/>
                  <a:ext cx="790652" cy="1040838"/>
                </a:xfrm>
                <a:custGeom>
                  <a:avLst/>
                  <a:gdLst>
                    <a:gd name="connsiteX0" fmla="*/ 478156 w 790652"/>
                    <a:gd name="connsiteY0" fmla="*/ 0 h 1040838"/>
                    <a:gd name="connsiteX1" fmla="*/ 508712 w 790652"/>
                    <a:gd name="connsiteY1" fmla="*/ 65478 h 1040838"/>
                    <a:gd name="connsiteX2" fmla="*/ 722072 w 790652"/>
                    <a:gd name="connsiteY2" fmla="*/ 225498 h 1040838"/>
                    <a:gd name="connsiteX3" fmla="*/ 790652 w 790652"/>
                    <a:gd name="connsiteY3" fmla="*/ 332178 h 1040838"/>
                    <a:gd name="connsiteX4" fmla="*/ 775412 w 790652"/>
                    <a:gd name="connsiteY4" fmla="*/ 393138 h 1040838"/>
                    <a:gd name="connsiteX5" fmla="*/ 790652 w 790652"/>
                    <a:gd name="connsiteY5" fmla="*/ 431238 h 1040838"/>
                    <a:gd name="connsiteX6" fmla="*/ 729692 w 790652"/>
                    <a:gd name="connsiteY6" fmla="*/ 507438 h 1040838"/>
                    <a:gd name="connsiteX7" fmla="*/ 729692 w 790652"/>
                    <a:gd name="connsiteY7" fmla="*/ 827478 h 1040838"/>
                    <a:gd name="connsiteX8" fmla="*/ 501092 w 790652"/>
                    <a:gd name="connsiteY8" fmla="*/ 911298 h 1040838"/>
                    <a:gd name="connsiteX9" fmla="*/ 325832 w 790652"/>
                    <a:gd name="connsiteY9" fmla="*/ 987498 h 1040838"/>
                    <a:gd name="connsiteX10" fmla="*/ 322416 w 790652"/>
                    <a:gd name="connsiteY10" fmla="*/ 992964 h 1040838"/>
                    <a:gd name="connsiteX11" fmla="*/ 264872 w 790652"/>
                    <a:gd name="connsiteY11" fmla="*/ 990038 h 1040838"/>
                    <a:gd name="connsiteX12" fmla="*/ 182322 w 790652"/>
                    <a:gd name="connsiteY12" fmla="*/ 1040838 h 1040838"/>
                    <a:gd name="connsiteX13" fmla="*/ 125172 w 790652"/>
                    <a:gd name="connsiteY13" fmla="*/ 1028138 h 1040838"/>
                    <a:gd name="connsiteX14" fmla="*/ 93422 w 790652"/>
                    <a:gd name="connsiteY14" fmla="*/ 907488 h 1040838"/>
                    <a:gd name="connsiteX15" fmla="*/ 10064 w 790652"/>
                    <a:gd name="connsiteY15" fmla="*/ 930828 h 1040838"/>
                    <a:gd name="connsiteX16" fmla="*/ 0 w 790652"/>
                    <a:gd name="connsiteY16" fmla="*/ 588670 h 1040838"/>
                    <a:gd name="connsiteX17" fmla="*/ 93422 w 790652"/>
                    <a:gd name="connsiteY17" fmla="*/ 501088 h 1040838"/>
                    <a:gd name="connsiteX18" fmla="*/ 347422 w 790652"/>
                    <a:gd name="connsiteY18" fmla="*/ 329638 h 1040838"/>
                    <a:gd name="connsiteX19" fmla="*/ 366472 w 790652"/>
                    <a:gd name="connsiteY19" fmla="*/ 107388 h 1040838"/>
                    <a:gd name="connsiteX20" fmla="*/ 478156 w 790652"/>
                    <a:gd name="connsiteY20" fmla="*/ 0 h 1040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90652" h="1040838">
                      <a:moveTo>
                        <a:pt x="478156" y="0"/>
                      </a:moveTo>
                      <a:lnTo>
                        <a:pt x="508712" y="65478"/>
                      </a:lnTo>
                      <a:lnTo>
                        <a:pt x="722072" y="225498"/>
                      </a:lnTo>
                      <a:lnTo>
                        <a:pt x="790652" y="332178"/>
                      </a:lnTo>
                      <a:lnTo>
                        <a:pt x="775412" y="393138"/>
                      </a:lnTo>
                      <a:lnTo>
                        <a:pt x="790652" y="431238"/>
                      </a:lnTo>
                      <a:lnTo>
                        <a:pt x="729692" y="507438"/>
                      </a:lnTo>
                      <a:lnTo>
                        <a:pt x="729692" y="827478"/>
                      </a:lnTo>
                      <a:lnTo>
                        <a:pt x="501092" y="911298"/>
                      </a:lnTo>
                      <a:lnTo>
                        <a:pt x="325832" y="987498"/>
                      </a:lnTo>
                      <a:lnTo>
                        <a:pt x="322416" y="992964"/>
                      </a:lnTo>
                      <a:lnTo>
                        <a:pt x="264872" y="990038"/>
                      </a:lnTo>
                      <a:lnTo>
                        <a:pt x="182322" y="1040838"/>
                      </a:lnTo>
                      <a:lnTo>
                        <a:pt x="125172" y="1028138"/>
                      </a:lnTo>
                      <a:lnTo>
                        <a:pt x="93422" y="907488"/>
                      </a:lnTo>
                      <a:lnTo>
                        <a:pt x="10064" y="930828"/>
                      </a:lnTo>
                      <a:lnTo>
                        <a:pt x="0" y="588670"/>
                      </a:lnTo>
                      <a:lnTo>
                        <a:pt x="93422" y="501088"/>
                      </a:lnTo>
                      <a:lnTo>
                        <a:pt x="347422" y="329638"/>
                      </a:lnTo>
                      <a:lnTo>
                        <a:pt x="366472" y="107388"/>
                      </a:lnTo>
                      <a:lnTo>
                        <a:pt x="4781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102F58FF-6F3C-4A6B-8E45-CADBB509E58B}"/>
                    </a:ext>
                  </a:extLst>
                </p:cNvPr>
                <p:cNvSpPr/>
                <p:nvPr/>
              </p:nvSpPr>
              <p:spPr>
                <a:xfrm>
                  <a:off x="17527430" y="31190198"/>
                  <a:ext cx="1465420" cy="972552"/>
                </a:xfrm>
                <a:custGeom>
                  <a:avLst/>
                  <a:gdLst>
                    <a:gd name="connsiteX0" fmla="*/ 708880 w 1465420"/>
                    <a:gd name="connsiteY0" fmla="*/ 0 h 972552"/>
                    <a:gd name="connsiteX1" fmla="*/ 747870 w 1465420"/>
                    <a:gd name="connsiteY1" fmla="*/ 32752 h 972552"/>
                    <a:gd name="connsiteX2" fmla="*/ 874870 w 1465420"/>
                    <a:gd name="connsiteY2" fmla="*/ 45452 h 972552"/>
                    <a:gd name="connsiteX3" fmla="*/ 868520 w 1465420"/>
                    <a:gd name="connsiteY3" fmla="*/ 128002 h 972552"/>
                    <a:gd name="connsiteX4" fmla="*/ 951070 w 1465420"/>
                    <a:gd name="connsiteY4" fmla="*/ 153402 h 972552"/>
                    <a:gd name="connsiteX5" fmla="*/ 1039970 w 1465420"/>
                    <a:gd name="connsiteY5" fmla="*/ 89902 h 972552"/>
                    <a:gd name="connsiteX6" fmla="*/ 1109820 w 1465420"/>
                    <a:gd name="connsiteY6" fmla="*/ 235952 h 972552"/>
                    <a:gd name="connsiteX7" fmla="*/ 1218316 w 1465420"/>
                    <a:gd name="connsiteY7" fmla="*/ 230528 h 972552"/>
                    <a:gd name="connsiteX8" fmla="*/ 1300320 w 1465420"/>
                    <a:gd name="connsiteY8" fmla="*/ 369302 h 972552"/>
                    <a:gd name="connsiteX9" fmla="*/ 1465420 w 1465420"/>
                    <a:gd name="connsiteY9" fmla="*/ 394702 h 972552"/>
                    <a:gd name="connsiteX10" fmla="*/ 1465420 w 1465420"/>
                    <a:gd name="connsiteY10" fmla="*/ 547102 h 972552"/>
                    <a:gd name="connsiteX11" fmla="*/ 1434852 w 1465420"/>
                    <a:gd name="connsiteY11" fmla="*/ 628618 h 972552"/>
                    <a:gd name="connsiteX12" fmla="*/ 1417794 w 1465420"/>
                    <a:gd name="connsiteY12" fmla="*/ 604250 h 972552"/>
                    <a:gd name="connsiteX13" fmla="*/ 1274920 w 1465420"/>
                    <a:gd name="connsiteY13" fmla="*/ 642350 h 972552"/>
                    <a:gd name="connsiteX14" fmla="*/ 1217770 w 1465420"/>
                    <a:gd name="connsiteY14" fmla="*/ 613778 h 972552"/>
                    <a:gd name="connsiteX15" fmla="*/ 1170146 w 1465420"/>
                    <a:gd name="connsiteY15" fmla="*/ 699502 h 972552"/>
                    <a:gd name="connsiteX16" fmla="*/ 1084420 w 1465420"/>
                    <a:gd name="connsiteY16" fmla="*/ 575678 h 972552"/>
                    <a:gd name="connsiteX17" fmla="*/ 1008220 w 1465420"/>
                    <a:gd name="connsiteY17" fmla="*/ 575678 h 972552"/>
                    <a:gd name="connsiteX18" fmla="*/ 1008220 w 1465420"/>
                    <a:gd name="connsiteY18" fmla="*/ 689978 h 972552"/>
                    <a:gd name="connsiteX19" fmla="*/ 960594 w 1465420"/>
                    <a:gd name="connsiteY19" fmla="*/ 794750 h 972552"/>
                    <a:gd name="connsiteX20" fmla="*/ 760570 w 1465420"/>
                    <a:gd name="connsiteY20" fmla="*/ 899526 h 972552"/>
                    <a:gd name="connsiteX21" fmla="*/ 733556 w 1465420"/>
                    <a:gd name="connsiteY21" fmla="*/ 935544 h 972552"/>
                    <a:gd name="connsiteX22" fmla="*/ 646270 w 1465420"/>
                    <a:gd name="connsiteY22" fmla="*/ 915402 h 972552"/>
                    <a:gd name="connsiteX23" fmla="*/ 601820 w 1465420"/>
                    <a:gd name="connsiteY23" fmla="*/ 972552 h 972552"/>
                    <a:gd name="connsiteX24" fmla="*/ 468470 w 1465420"/>
                    <a:gd name="connsiteY24" fmla="*/ 915402 h 972552"/>
                    <a:gd name="connsiteX25" fmla="*/ 392270 w 1465420"/>
                    <a:gd name="connsiteY25" fmla="*/ 947152 h 972552"/>
                    <a:gd name="connsiteX26" fmla="*/ 341470 w 1465420"/>
                    <a:gd name="connsiteY26" fmla="*/ 896352 h 972552"/>
                    <a:gd name="connsiteX27" fmla="*/ 131920 w 1465420"/>
                    <a:gd name="connsiteY27" fmla="*/ 896352 h 972552"/>
                    <a:gd name="connsiteX28" fmla="*/ 68420 w 1465420"/>
                    <a:gd name="connsiteY28" fmla="*/ 794752 h 972552"/>
                    <a:gd name="connsiteX29" fmla="*/ 0 w 1465420"/>
                    <a:gd name="connsiteY29" fmla="*/ 763852 h 972552"/>
                    <a:gd name="connsiteX30" fmla="*/ 74770 w 1465420"/>
                    <a:gd name="connsiteY30" fmla="*/ 642350 h 972552"/>
                    <a:gd name="connsiteX31" fmla="*/ 141446 w 1465420"/>
                    <a:gd name="connsiteY31" fmla="*/ 575678 h 972552"/>
                    <a:gd name="connsiteX32" fmla="*/ 255746 w 1465420"/>
                    <a:gd name="connsiteY32" fmla="*/ 489950 h 972552"/>
                    <a:gd name="connsiteX33" fmla="*/ 293846 w 1465420"/>
                    <a:gd name="connsiteY33" fmla="*/ 394702 h 972552"/>
                    <a:gd name="connsiteX34" fmla="*/ 360520 w 1465420"/>
                    <a:gd name="connsiteY34" fmla="*/ 356602 h 972552"/>
                    <a:gd name="connsiteX35" fmla="*/ 465294 w 1465420"/>
                    <a:gd name="connsiteY35" fmla="*/ 242302 h 972552"/>
                    <a:gd name="connsiteX36" fmla="*/ 560546 w 1465420"/>
                    <a:gd name="connsiteY36" fmla="*/ 156578 h 972552"/>
                    <a:gd name="connsiteX37" fmla="*/ 708880 w 1465420"/>
                    <a:gd name="connsiteY37" fmla="*/ 0 h 972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465420" h="972552">
                      <a:moveTo>
                        <a:pt x="708880" y="0"/>
                      </a:moveTo>
                      <a:lnTo>
                        <a:pt x="747870" y="32752"/>
                      </a:lnTo>
                      <a:lnTo>
                        <a:pt x="874870" y="45452"/>
                      </a:lnTo>
                      <a:lnTo>
                        <a:pt x="868520" y="128002"/>
                      </a:lnTo>
                      <a:lnTo>
                        <a:pt x="951070" y="153402"/>
                      </a:lnTo>
                      <a:lnTo>
                        <a:pt x="1039970" y="89902"/>
                      </a:lnTo>
                      <a:lnTo>
                        <a:pt x="1109820" y="235952"/>
                      </a:lnTo>
                      <a:lnTo>
                        <a:pt x="1218316" y="230528"/>
                      </a:lnTo>
                      <a:lnTo>
                        <a:pt x="1300320" y="369302"/>
                      </a:lnTo>
                      <a:lnTo>
                        <a:pt x="1465420" y="394702"/>
                      </a:lnTo>
                      <a:lnTo>
                        <a:pt x="1465420" y="547102"/>
                      </a:lnTo>
                      <a:lnTo>
                        <a:pt x="1434852" y="628618"/>
                      </a:lnTo>
                      <a:lnTo>
                        <a:pt x="1417794" y="604250"/>
                      </a:lnTo>
                      <a:lnTo>
                        <a:pt x="1274920" y="642350"/>
                      </a:lnTo>
                      <a:lnTo>
                        <a:pt x="1217770" y="613778"/>
                      </a:lnTo>
                      <a:lnTo>
                        <a:pt x="1170146" y="699502"/>
                      </a:lnTo>
                      <a:lnTo>
                        <a:pt x="1084420" y="575678"/>
                      </a:lnTo>
                      <a:lnTo>
                        <a:pt x="1008220" y="575678"/>
                      </a:lnTo>
                      <a:lnTo>
                        <a:pt x="1008220" y="689978"/>
                      </a:lnTo>
                      <a:lnTo>
                        <a:pt x="960594" y="794750"/>
                      </a:lnTo>
                      <a:lnTo>
                        <a:pt x="760570" y="899526"/>
                      </a:lnTo>
                      <a:lnTo>
                        <a:pt x="733556" y="935544"/>
                      </a:lnTo>
                      <a:lnTo>
                        <a:pt x="646270" y="915402"/>
                      </a:lnTo>
                      <a:lnTo>
                        <a:pt x="601820" y="972552"/>
                      </a:lnTo>
                      <a:lnTo>
                        <a:pt x="468470" y="915402"/>
                      </a:lnTo>
                      <a:lnTo>
                        <a:pt x="392270" y="947152"/>
                      </a:lnTo>
                      <a:lnTo>
                        <a:pt x="341470" y="896352"/>
                      </a:lnTo>
                      <a:lnTo>
                        <a:pt x="131920" y="896352"/>
                      </a:lnTo>
                      <a:lnTo>
                        <a:pt x="68420" y="794752"/>
                      </a:lnTo>
                      <a:lnTo>
                        <a:pt x="0" y="763852"/>
                      </a:lnTo>
                      <a:lnTo>
                        <a:pt x="74770" y="642350"/>
                      </a:lnTo>
                      <a:lnTo>
                        <a:pt x="141446" y="575678"/>
                      </a:lnTo>
                      <a:lnTo>
                        <a:pt x="255746" y="489950"/>
                      </a:lnTo>
                      <a:lnTo>
                        <a:pt x="293846" y="394702"/>
                      </a:lnTo>
                      <a:lnTo>
                        <a:pt x="360520" y="356602"/>
                      </a:lnTo>
                      <a:lnTo>
                        <a:pt x="465294" y="242302"/>
                      </a:lnTo>
                      <a:lnTo>
                        <a:pt x="560546" y="156578"/>
                      </a:lnTo>
                      <a:lnTo>
                        <a:pt x="7088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E4173387-DB6C-4A28-9148-4B5155AE3244}"/>
                    </a:ext>
                  </a:extLst>
                </p:cNvPr>
                <p:cNvSpPr/>
                <p:nvPr/>
              </p:nvSpPr>
              <p:spPr>
                <a:xfrm>
                  <a:off x="19959566" y="29626270"/>
                  <a:ext cx="1121626" cy="1043256"/>
                </a:xfrm>
                <a:custGeom>
                  <a:avLst/>
                  <a:gdLst>
                    <a:gd name="connsiteX0" fmla="*/ 543818 w 1121626"/>
                    <a:gd name="connsiteY0" fmla="*/ 0 h 1043256"/>
                    <a:gd name="connsiteX1" fmla="*/ 874784 w 1121626"/>
                    <a:gd name="connsiteY1" fmla="*/ 47280 h 1043256"/>
                    <a:gd name="connsiteX2" fmla="*/ 919234 w 1121626"/>
                    <a:gd name="connsiteY2" fmla="*/ 2830 h 1043256"/>
                    <a:gd name="connsiteX3" fmla="*/ 1058934 w 1121626"/>
                    <a:gd name="connsiteY3" fmla="*/ 15530 h 1043256"/>
                    <a:gd name="connsiteX4" fmla="*/ 1046234 w 1121626"/>
                    <a:gd name="connsiteY4" fmla="*/ 72680 h 1043256"/>
                    <a:gd name="connsiteX5" fmla="*/ 1103384 w 1121626"/>
                    <a:gd name="connsiteY5" fmla="*/ 180630 h 1043256"/>
                    <a:gd name="connsiteX6" fmla="*/ 1111562 w 1121626"/>
                    <a:gd name="connsiteY6" fmla="*/ 172962 h 1043256"/>
                    <a:gd name="connsiteX7" fmla="*/ 1121626 w 1121626"/>
                    <a:gd name="connsiteY7" fmla="*/ 515120 h 1043256"/>
                    <a:gd name="connsiteX8" fmla="*/ 1046234 w 1121626"/>
                    <a:gd name="connsiteY8" fmla="*/ 536230 h 1043256"/>
                    <a:gd name="connsiteX9" fmla="*/ 1001784 w 1121626"/>
                    <a:gd name="connsiteY9" fmla="*/ 479080 h 1043256"/>
                    <a:gd name="connsiteX10" fmla="*/ 950984 w 1121626"/>
                    <a:gd name="connsiteY10" fmla="*/ 504480 h 1043256"/>
                    <a:gd name="connsiteX11" fmla="*/ 798584 w 1121626"/>
                    <a:gd name="connsiteY11" fmla="*/ 498130 h 1043256"/>
                    <a:gd name="connsiteX12" fmla="*/ 823984 w 1121626"/>
                    <a:gd name="connsiteY12" fmla="*/ 580680 h 1043256"/>
                    <a:gd name="connsiteX13" fmla="*/ 760484 w 1121626"/>
                    <a:gd name="connsiteY13" fmla="*/ 631480 h 1043256"/>
                    <a:gd name="connsiteX14" fmla="*/ 747784 w 1121626"/>
                    <a:gd name="connsiteY14" fmla="*/ 815630 h 1043256"/>
                    <a:gd name="connsiteX15" fmla="*/ 684284 w 1121626"/>
                    <a:gd name="connsiteY15" fmla="*/ 847380 h 1043256"/>
                    <a:gd name="connsiteX16" fmla="*/ 620784 w 1121626"/>
                    <a:gd name="connsiteY16" fmla="*/ 841030 h 1043256"/>
                    <a:gd name="connsiteX17" fmla="*/ 595384 w 1121626"/>
                    <a:gd name="connsiteY17" fmla="*/ 879130 h 1043256"/>
                    <a:gd name="connsiteX18" fmla="*/ 620784 w 1121626"/>
                    <a:gd name="connsiteY18" fmla="*/ 917230 h 1043256"/>
                    <a:gd name="connsiteX19" fmla="*/ 567748 w 1121626"/>
                    <a:gd name="connsiteY19" fmla="*/ 1035542 h 1043256"/>
                    <a:gd name="connsiteX20" fmla="*/ 547178 w 1121626"/>
                    <a:gd name="connsiteY20" fmla="*/ 1043256 h 1043256"/>
                    <a:gd name="connsiteX21" fmla="*/ 379484 w 1121626"/>
                    <a:gd name="connsiteY21" fmla="*/ 999780 h 1043256"/>
                    <a:gd name="connsiteX22" fmla="*/ 347734 w 1121626"/>
                    <a:gd name="connsiteY22" fmla="*/ 942630 h 1043256"/>
                    <a:gd name="connsiteX23" fmla="*/ 233434 w 1121626"/>
                    <a:gd name="connsiteY23" fmla="*/ 923580 h 1043256"/>
                    <a:gd name="connsiteX24" fmla="*/ 176284 w 1121626"/>
                    <a:gd name="connsiteY24" fmla="*/ 980730 h 1043256"/>
                    <a:gd name="connsiteX25" fmla="*/ 61984 w 1121626"/>
                    <a:gd name="connsiteY25" fmla="*/ 942630 h 1043256"/>
                    <a:gd name="connsiteX26" fmla="*/ 0 w 1121626"/>
                    <a:gd name="connsiteY26" fmla="*/ 792834 h 1043256"/>
                    <a:gd name="connsiteX27" fmla="*/ 125484 w 1121626"/>
                    <a:gd name="connsiteY27" fmla="*/ 733080 h 1043256"/>
                    <a:gd name="connsiteX28" fmla="*/ 169934 w 1121626"/>
                    <a:gd name="connsiteY28" fmla="*/ 612430 h 1043256"/>
                    <a:gd name="connsiteX29" fmla="*/ 246134 w 1121626"/>
                    <a:gd name="connsiteY29" fmla="*/ 542580 h 1043256"/>
                    <a:gd name="connsiteX30" fmla="*/ 315984 w 1121626"/>
                    <a:gd name="connsiteY30" fmla="*/ 313980 h 1043256"/>
                    <a:gd name="connsiteX31" fmla="*/ 411234 w 1121626"/>
                    <a:gd name="connsiteY31" fmla="*/ 313980 h 1043256"/>
                    <a:gd name="connsiteX32" fmla="*/ 411234 w 1121626"/>
                    <a:gd name="connsiteY32" fmla="*/ 256830 h 1043256"/>
                    <a:gd name="connsiteX33" fmla="*/ 519184 w 1121626"/>
                    <a:gd name="connsiteY33" fmla="*/ 218730 h 1043256"/>
                    <a:gd name="connsiteX34" fmla="*/ 512834 w 1121626"/>
                    <a:gd name="connsiteY34" fmla="*/ 148880 h 1043256"/>
                    <a:gd name="connsiteX35" fmla="*/ 493784 w 1121626"/>
                    <a:gd name="connsiteY35" fmla="*/ 79030 h 1043256"/>
                    <a:gd name="connsiteX36" fmla="*/ 557284 w 1121626"/>
                    <a:gd name="connsiteY36" fmla="*/ 21880 h 1043256"/>
                    <a:gd name="connsiteX37" fmla="*/ 543818 w 1121626"/>
                    <a:gd name="connsiteY37" fmla="*/ 0 h 1043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121626" h="1043256">
                      <a:moveTo>
                        <a:pt x="543818" y="0"/>
                      </a:moveTo>
                      <a:lnTo>
                        <a:pt x="874784" y="47280"/>
                      </a:lnTo>
                      <a:lnTo>
                        <a:pt x="919234" y="2830"/>
                      </a:lnTo>
                      <a:lnTo>
                        <a:pt x="1058934" y="15530"/>
                      </a:lnTo>
                      <a:lnTo>
                        <a:pt x="1046234" y="72680"/>
                      </a:lnTo>
                      <a:lnTo>
                        <a:pt x="1103384" y="180630"/>
                      </a:lnTo>
                      <a:lnTo>
                        <a:pt x="1111562" y="172962"/>
                      </a:lnTo>
                      <a:lnTo>
                        <a:pt x="1121626" y="515120"/>
                      </a:lnTo>
                      <a:lnTo>
                        <a:pt x="1046234" y="536230"/>
                      </a:lnTo>
                      <a:lnTo>
                        <a:pt x="1001784" y="479080"/>
                      </a:lnTo>
                      <a:lnTo>
                        <a:pt x="950984" y="504480"/>
                      </a:lnTo>
                      <a:lnTo>
                        <a:pt x="798584" y="498130"/>
                      </a:lnTo>
                      <a:lnTo>
                        <a:pt x="823984" y="580680"/>
                      </a:lnTo>
                      <a:lnTo>
                        <a:pt x="760484" y="631480"/>
                      </a:lnTo>
                      <a:lnTo>
                        <a:pt x="747784" y="815630"/>
                      </a:lnTo>
                      <a:lnTo>
                        <a:pt x="684284" y="847380"/>
                      </a:lnTo>
                      <a:lnTo>
                        <a:pt x="620784" y="841030"/>
                      </a:lnTo>
                      <a:lnTo>
                        <a:pt x="595384" y="879130"/>
                      </a:lnTo>
                      <a:lnTo>
                        <a:pt x="620784" y="917230"/>
                      </a:lnTo>
                      <a:lnTo>
                        <a:pt x="567748" y="1035542"/>
                      </a:lnTo>
                      <a:lnTo>
                        <a:pt x="547178" y="1043256"/>
                      </a:lnTo>
                      <a:lnTo>
                        <a:pt x="379484" y="999780"/>
                      </a:lnTo>
                      <a:lnTo>
                        <a:pt x="347734" y="942630"/>
                      </a:lnTo>
                      <a:lnTo>
                        <a:pt x="233434" y="923580"/>
                      </a:lnTo>
                      <a:lnTo>
                        <a:pt x="176284" y="980730"/>
                      </a:lnTo>
                      <a:lnTo>
                        <a:pt x="61984" y="942630"/>
                      </a:lnTo>
                      <a:lnTo>
                        <a:pt x="0" y="792834"/>
                      </a:lnTo>
                      <a:lnTo>
                        <a:pt x="125484" y="733080"/>
                      </a:lnTo>
                      <a:lnTo>
                        <a:pt x="169934" y="612430"/>
                      </a:lnTo>
                      <a:lnTo>
                        <a:pt x="246134" y="542580"/>
                      </a:lnTo>
                      <a:lnTo>
                        <a:pt x="315984" y="313980"/>
                      </a:lnTo>
                      <a:lnTo>
                        <a:pt x="411234" y="313980"/>
                      </a:lnTo>
                      <a:lnTo>
                        <a:pt x="411234" y="256830"/>
                      </a:lnTo>
                      <a:lnTo>
                        <a:pt x="519184" y="218730"/>
                      </a:lnTo>
                      <a:lnTo>
                        <a:pt x="512834" y="148880"/>
                      </a:lnTo>
                      <a:lnTo>
                        <a:pt x="493784" y="79030"/>
                      </a:lnTo>
                      <a:lnTo>
                        <a:pt x="557284" y="21880"/>
                      </a:lnTo>
                      <a:lnTo>
                        <a:pt x="5438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4BE0866E-5E04-437F-8C9C-1845693CA7C2}"/>
                    </a:ext>
                  </a:extLst>
                </p:cNvPr>
                <p:cNvSpPr/>
                <p:nvPr/>
              </p:nvSpPr>
              <p:spPr>
                <a:xfrm>
                  <a:off x="18779364" y="30039892"/>
                  <a:ext cx="1072258" cy="960808"/>
                </a:xfrm>
                <a:custGeom>
                  <a:avLst/>
                  <a:gdLst>
                    <a:gd name="connsiteX0" fmla="*/ 799496 w 1072258"/>
                    <a:gd name="connsiteY0" fmla="*/ 0 h 960808"/>
                    <a:gd name="connsiteX1" fmla="*/ 848486 w 1072258"/>
                    <a:gd name="connsiteY1" fmla="*/ 192458 h 960808"/>
                    <a:gd name="connsiteX2" fmla="*/ 969136 w 1072258"/>
                    <a:gd name="connsiteY2" fmla="*/ 217858 h 960808"/>
                    <a:gd name="connsiteX3" fmla="*/ 1019936 w 1072258"/>
                    <a:gd name="connsiteY3" fmla="*/ 230558 h 960808"/>
                    <a:gd name="connsiteX4" fmla="*/ 1072258 w 1072258"/>
                    <a:gd name="connsiteY4" fmla="*/ 352644 h 960808"/>
                    <a:gd name="connsiteX5" fmla="*/ 975486 w 1072258"/>
                    <a:gd name="connsiteY5" fmla="*/ 503608 h 960808"/>
                    <a:gd name="connsiteX6" fmla="*/ 1070736 w 1072258"/>
                    <a:gd name="connsiteY6" fmla="*/ 586158 h 960808"/>
                    <a:gd name="connsiteX7" fmla="*/ 1038986 w 1072258"/>
                    <a:gd name="connsiteY7" fmla="*/ 656008 h 960808"/>
                    <a:gd name="connsiteX8" fmla="*/ 886586 w 1072258"/>
                    <a:gd name="connsiteY8" fmla="*/ 649658 h 960808"/>
                    <a:gd name="connsiteX9" fmla="*/ 873886 w 1072258"/>
                    <a:gd name="connsiteY9" fmla="*/ 567108 h 960808"/>
                    <a:gd name="connsiteX10" fmla="*/ 715136 w 1072258"/>
                    <a:gd name="connsiteY10" fmla="*/ 554408 h 960808"/>
                    <a:gd name="connsiteX11" fmla="*/ 657986 w 1072258"/>
                    <a:gd name="connsiteY11" fmla="*/ 649658 h 960808"/>
                    <a:gd name="connsiteX12" fmla="*/ 505586 w 1072258"/>
                    <a:gd name="connsiteY12" fmla="*/ 675058 h 960808"/>
                    <a:gd name="connsiteX13" fmla="*/ 480186 w 1072258"/>
                    <a:gd name="connsiteY13" fmla="*/ 884608 h 960808"/>
                    <a:gd name="connsiteX14" fmla="*/ 207136 w 1072258"/>
                    <a:gd name="connsiteY14" fmla="*/ 960808 h 960808"/>
                    <a:gd name="connsiteX15" fmla="*/ 29336 w 1072258"/>
                    <a:gd name="connsiteY15" fmla="*/ 890958 h 960808"/>
                    <a:gd name="connsiteX16" fmla="*/ 0 w 1072258"/>
                    <a:gd name="connsiteY16" fmla="*/ 809234 h 960808"/>
                    <a:gd name="connsiteX17" fmla="*/ 70612 w 1072258"/>
                    <a:gd name="connsiteY17" fmla="*/ 659184 h 960808"/>
                    <a:gd name="connsiteX18" fmla="*/ 242060 w 1072258"/>
                    <a:gd name="connsiteY18" fmla="*/ 459156 h 960808"/>
                    <a:gd name="connsiteX19" fmla="*/ 289686 w 1072258"/>
                    <a:gd name="connsiteY19" fmla="*/ 325808 h 960808"/>
                    <a:gd name="connsiteX20" fmla="*/ 537336 w 1072258"/>
                    <a:gd name="connsiteY20" fmla="*/ 135308 h 960808"/>
                    <a:gd name="connsiteX21" fmla="*/ 799496 w 1072258"/>
                    <a:gd name="connsiteY21" fmla="*/ 0 h 960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072258" h="960808">
                      <a:moveTo>
                        <a:pt x="799496" y="0"/>
                      </a:moveTo>
                      <a:lnTo>
                        <a:pt x="848486" y="192458"/>
                      </a:lnTo>
                      <a:lnTo>
                        <a:pt x="969136" y="217858"/>
                      </a:lnTo>
                      <a:lnTo>
                        <a:pt x="1019936" y="230558"/>
                      </a:lnTo>
                      <a:lnTo>
                        <a:pt x="1072258" y="352644"/>
                      </a:lnTo>
                      <a:lnTo>
                        <a:pt x="975486" y="503608"/>
                      </a:lnTo>
                      <a:lnTo>
                        <a:pt x="1070736" y="586158"/>
                      </a:lnTo>
                      <a:lnTo>
                        <a:pt x="1038986" y="656008"/>
                      </a:lnTo>
                      <a:lnTo>
                        <a:pt x="886586" y="649658"/>
                      </a:lnTo>
                      <a:lnTo>
                        <a:pt x="873886" y="567108"/>
                      </a:lnTo>
                      <a:lnTo>
                        <a:pt x="715136" y="554408"/>
                      </a:lnTo>
                      <a:lnTo>
                        <a:pt x="657986" y="649658"/>
                      </a:lnTo>
                      <a:lnTo>
                        <a:pt x="505586" y="675058"/>
                      </a:lnTo>
                      <a:lnTo>
                        <a:pt x="480186" y="884608"/>
                      </a:lnTo>
                      <a:lnTo>
                        <a:pt x="207136" y="960808"/>
                      </a:lnTo>
                      <a:lnTo>
                        <a:pt x="29336" y="890958"/>
                      </a:lnTo>
                      <a:lnTo>
                        <a:pt x="0" y="809234"/>
                      </a:lnTo>
                      <a:lnTo>
                        <a:pt x="70612" y="659184"/>
                      </a:lnTo>
                      <a:lnTo>
                        <a:pt x="242060" y="459156"/>
                      </a:lnTo>
                      <a:lnTo>
                        <a:pt x="289686" y="325808"/>
                      </a:lnTo>
                      <a:lnTo>
                        <a:pt x="537336" y="135308"/>
                      </a:lnTo>
                      <a:lnTo>
                        <a:pt x="7994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835F2652-8D3C-4FC5-B6DA-4E5C181C124D}"/>
                    </a:ext>
                  </a:extLst>
                </p:cNvPr>
                <p:cNvSpPr/>
                <p:nvPr/>
              </p:nvSpPr>
              <p:spPr>
                <a:xfrm>
                  <a:off x="19754850" y="30392536"/>
                  <a:ext cx="751894" cy="830412"/>
                </a:xfrm>
                <a:custGeom>
                  <a:avLst/>
                  <a:gdLst>
                    <a:gd name="connsiteX0" fmla="*/ 96772 w 751894"/>
                    <a:gd name="connsiteY0" fmla="*/ 0 h 830412"/>
                    <a:gd name="connsiteX1" fmla="*/ 101600 w 751894"/>
                    <a:gd name="connsiteY1" fmla="*/ 11264 h 830412"/>
                    <a:gd name="connsiteX2" fmla="*/ 196850 w 751894"/>
                    <a:gd name="connsiteY2" fmla="*/ 30314 h 830412"/>
                    <a:gd name="connsiteX3" fmla="*/ 204716 w 751894"/>
                    <a:gd name="connsiteY3" fmla="*/ 26568 h 830412"/>
                    <a:gd name="connsiteX4" fmla="*/ 266700 w 751894"/>
                    <a:gd name="connsiteY4" fmla="*/ 176364 h 830412"/>
                    <a:gd name="connsiteX5" fmla="*/ 381000 w 751894"/>
                    <a:gd name="connsiteY5" fmla="*/ 214464 h 830412"/>
                    <a:gd name="connsiteX6" fmla="*/ 438150 w 751894"/>
                    <a:gd name="connsiteY6" fmla="*/ 157314 h 830412"/>
                    <a:gd name="connsiteX7" fmla="*/ 552450 w 751894"/>
                    <a:gd name="connsiteY7" fmla="*/ 176364 h 830412"/>
                    <a:gd name="connsiteX8" fmla="*/ 584200 w 751894"/>
                    <a:gd name="connsiteY8" fmla="*/ 233514 h 830412"/>
                    <a:gd name="connsiteX9" fmla="*/ 751894 w 751894"/>
                    <a:gd name="connsiteY9" fmla="*/ 276990 h 830412"/>
                    <a:gd name="connsiteX10" fmla="*/ 723900 w 751894"/>
                    <a:gd name="connsiteY10" fmla="*/ 287488 h 830412"/>
                    <a:gd name="connsiteX11" fmla="*/ 590550 w 751894"/>
                    <a:gd name="connsiteY11" fmla="*/ 401788 h 830412"/>
                    <a:gd name="connsiteX12" fmla="*/ 571500 w 751894"/>
                    <a:gd name="connsiteY12" fmla="*/ 497040 h 830412"/>
                    <a:gd name="connsiteX13" fmla="*/ 438150 w 751894"/>
                    <a:gd name="connsiteY13" fmla="*/ 668488 h 830412"/>
                    <a:gd name="connsiteX14" fmla="*/ 381000 w 751894"/>
                    <a:gd name="connsiteY14" fmla="*/ 763740 h 830412"/>
                    <a:gd name="connsiteX15" fmla="*/ 276226 w 751894"/>
                    <a:gd name="connsiteY15" fmla="*/ 830412 h 830412"/>
                    <a:gd name="connsiteX16" fmla="*/ 189046 w 751894"/>
                    <a:gd name="connsiteY16" fmla="*/ 830412 h 830412"/>
                    <a:gd name="connsiteX17" fmla="*/ 120650 w 751894"/>
                    <a:gd name="connsiteY17" fmla="*/ 747864 h 830412"/>
                    <a:gd name="connsiteX18" fmla="*/ 88900 w 751894"/>
                    <a:gd name="connsiteY18" fmla="*/ 728814 h 830412"/>
                    <a:gd name="connsiteX19" fmla="*/ 107950 w 751894"/>
                    <a:gd name="connsiteY19" fmla="*/ 633564 h 830412"/>
                    <a:gd name="connsiteX20" fmla="*/ 184150 w 751894"/>
                    <a:gd name="connsiteY20" fmla="*/ 544664 h 830412"/>
                    <a:gd name="connsiteX21" fmla="*/ 254000 w 751894"/>
                    <a:gd name="connsiteY21" fmla="*/ 500214 h 830412"/>
                    <a:gd name="connsiteX22" fmla="*/ 266700 w 751894"/>
                    <a:gd name="connsiteY22" fmla="*/ 449414 h 830412"/>
                    <a:gd name="connsiteX23" fmla="*/ 133350 w 751894"/>
                    <a:gd name="connsiteY23" fmla="*/ 385914 h 830412"/>
                    <a:gd name="connsiteX24" fmla="*/ 66810 w 751894"/>
                    <a:gd name="connsiteY24" fmla="*/ 296084 h 830412"/>
                    <a:gd name="connsiteX25" fmla="*/ 95250 w 751894"/>
                    <a:gd name="connsiteY25" fmla="*/ 233514 h 830412"/>
                    <a:gd name="connsiteX26" fmla="*/ 0 w 751894"/>
                    <a:gd name="connsiteY26" fmla="*/ 150964 h 830412"/>
                    <a:gd name="connsiteX27" fmla="*/ 96772 w 751894"/>
                    <a:gd name="connsiteY27" fmla="*/ 0 h 830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51894" h="830412">
                      <a:moveTo>
                        <a:pt x="96772" y="0"/>
                      </a:moveTo>
                      <a:lnTo>
                        <a:pt x="101600" y="11264"/>
                      </a:lnTo>
                      <a:lnTo>
                        <a:pt x="196850" y="30314"/>
                      </a:lnTo>
                      <a:lnTo>
                        <a:pt x="204716" y="26568"/>
                      </a:lnTo>
                      <a:lnTo>
                        <a:pt x="266700" y="176364"/>
                      </a:lnTo>
                      <a:lnTo>
                        <a:pt x="381000" y="214464"/>
                      </a:lnTo>
                      <a:lnTo>
                        <a:pt x="438150" y="157314"/>
                      </a:lnTo>
                      <a:lnTo>
                        <a:pt x="552450" y="176364"/>
                      </a:lnTo>
                      <a:lnTo>
                        <a:pt x="584200" y="233514"/>
                      </a:lnTo>
                      <a:lnTo>
                        <a:pt x="751894" y="276990"/>
                      </a:lnTo>
                      <a:lnTo>
                        <a:pt x="723900" y="287488"/>
                      </a:lnTo>
                      <a:lnTo>
                        <a:pt x="590550" y="401788"/>
                      </a:lnTo>
                      <a:lnTo>
                        <a:pt x="571500" y="497040"/>
                      </a:lnTo>
                      <a:lnTo>
                        <a:pt x="438150" y="668488"/>
                      </a:lnTo>
                      <a:lnTo>
                        <a:pt x="381000" y="763740"/>
                      </a:lnTo>
                      <a:lnTo>
                        <a:pt x="276226" y="830412"/>
                      </a:lnTo>
                      <a:lnTo>
                        <a:pt x="189046" y="830412"/>
                      </a:lnTo>
                      <a:lnTo>
                        <a:pt x="120650" y="747864"/>
                      </a:lnTo>
                      <a:lnTo>
                        <a:pt x="88900" y="728814"/>
                      </a:lnTo>
                      <a:lnTo>
                        <a:pt x="107950" y="633564"/>
                      </a:lnTo>
                      <a:lnTo>
                        <a:pt x="184150" y="544664"/>
                      </a:lnTo>
                      <a:lnTo>
                        <a:pt x="254000" y="500214"/>
                      </a:lnTo>
                      <a:lnTo>
                        <a:pt x="266700" y="449414"/>
                      </a:lnTo>
                      <a:lnTo>
                        <a:pt x="133350" y="385914"/>
                      </a:lnTo>
                      <a:lnTo>
                        <a:pt x="66810" y="296084"/>
                      </a:lnTo>
                      <a:lnTo>
                        <a:pt x="95250" y="233514"/>
                      </a:lnTo>
                      <a:lnTo>
                        <a:pt x="0" y="150964"/>
                      </a:lnTo>
                      <a:lnTo>
                        <a:pt x="967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74246C23-8640-4A08-9F53-2F9D35022F24}"/>
                    </a:ext>
                  </a:extLst>
                </p:cNvPr>
                <p:cNvSpPr/>
                <p:nvPr/>
              </p:nvSpPr>
              <p:spPr>
                <a:xfrm>
                  <a:off x="19018250" y="30913402"/>
                  <a:ext cx="544218" cy="360348"/>
                </a:xfrm>
                <a:custGeom>
                  <a:avLst/>
                  <a:gdLst>
                    <a:gd name="connsiteX0" fmla="*/ 242646 w 544218"/>
                    <a:gd name="connsiteY0" fmla="*/ 0 h 360348"/>
                    <a:gd name="connsiteX1" fmla="*/ 361950 w 544218"/>
                    <a:gd name="connsiteY1" fmla="*/ 11098 h 360348"/>
                    <a:gd name="connsiteX2" fmla="*/ 425450 w 544218"/>
                    <a:gd name="connsiteY2" fmla="*/ 163498 h 360348"/>
                    <a:gd name="connsiteX3" fmla="*/ 527050 w 544218"/>
                    <a:gd name="connsiteY3" fmla="*/ 176198 h 360348"/>
                    <a:gd name="connsiteX4" fmla="*/ 544218 w 544218"/>
                    <a:gd name="connsiteY4" fmla="*/ 290648 h 360348"/>
                    <a:gd name="connsiteX5" fmla="*/ 387350 w 544218"/>
                    <a:gd name="connsiteY5" fmla="*/ 303198 h 360348"/>
                    <a:gd name="connsiteX6" fmla="*/ 361950 w 544218"/>
                    <a:gd name="connsiteY6" fmla="*/ 360348 h 360348"/>
                    <a:gd name="connsiteX7" fmla="*/ 298450 w 544218"/>
                    <a:gd name="connsiteY7" fmla="*/ 322248 h 360348"/>
                    <a:gd name="connsiteX8" fmla="*/ 190486 w 544218"/>
                    <a:gd name="connsiteY8" fmla="*/ 351692 h 360348"/>
                    <a:gd name="connsiteX9" fmla="*/ 107950 w 544218"/>
                    <a:gd name="connsiteY9" fmla="*/ 246048 h 360348"/>
                    <a:gd name="connsiteX10" fmla="*/ 0 w 544218"/>
                    <a:gd name="connsiteY10" fmla="*/ 246048 h 360348"/>
                    <a:gd name="connsiteX11" fmla="*/ 8954 w 544218"/>
                    <a:gd name="connsiteY11" fmla="*/ 75938 h 360348"/>
                    <a:gd name="connsiteX12" fmla="*/ 241300 w 544218"/>
                    <a:gd name="connsiteY12" fmla="*/ 11098 h 360348"/>
                    <a:gd name="connsiteX13" fmla="*/ 242646 w 544218"/>
                    <a:gd name="connsiteY13" fmla="*/ 0 h 36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4218" h="360348">
                      <a:moveTo>
                        <a:pt x="242646" y="0"/>
                      </a:moveTo>
                      <a:lnTo>
                        <a:pt x="361950" y="11098"/>
                      </a:lnTo>
                      <a:lnTo>
                        <a:pt x="425450" y="163498"/>
                      </a:lnTo>
                      <a:lnTo>
                        <a:pt x="527050" y="176198"/>
                      </a:lnTo>
                      <a:lnTo>
                        <a:pt x="544218" y="290648"/>
                      </a:lnTo>
                      <a:lnTo>
                        <a:pt x="387350" y="303198"/>
                      </a:lnTo>
                      <a:lnTo>
                        <a:pt x="361950" y="360348"/>
                      </a:lnTo>
                      <a:lnTo>
                        <a:pt x="298450" y="322248"/>
                      </a:lnTo>
                      <a:lnTo>
                        <a:pt x="190486" y="351692"/>
                      </a:lnTo>
                      <a:lnTo>
                        <a:pt x="107950" y="246048"/>
                      </a:lnTo>
                      <a:lnTo>
                        <a:pt x="0" y="246048"/>
                      </a:lnTo>
                      <a:lnTo>
                        <a:pt x="8954" y="75938"/>
                      </a:lnTo>
                      <a:lnTo>
                        <a:pt x="241300" y="11098"/>
                      </a:lnTo>
                      <a:lnTo>
                        <a:pt x="24264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917B751F-53A4-40E9-A645-2F65C49812BF}"/>
                    </a:ext>
                  </a:extLst>
                </p:cNvPr>
                <p:cNvSpPr/>
                <p:nvPr/>
              </p:nvSpPr>
              <p:spPr>
                <a:xfrm>
                  <a:off x="19260896" y="30594300"/>
                  <a:ext cx="760654" cy="794804"/>
                </a:xfrm>
                <a:custGeom>
                  <a:avLst/>
                  <a:gdLst>
                    <a:gd name="connsiteX0" fmla="*/ 233604 w 760654"/>
                    <a:gd name="connsiteY0" fmla="*/ 0 h 794804"/>
                    <a:gd name="connsiteX1" fmla="*/ 392354 w 760654"/>
                    <a:gd name="connsiteY1" fmla="*/ 12700 h 794804"/>
                    <a:gd name="connsiteX2" fmla="*/ 405054 w 760654"/>
                    <a:gd name="connsiteY2" fmla="*/ 95250 h 794804"/>
                    <a:gd name="connsiteX3" fmla="*/ 557454 w 760654"/>
                    <a:gd name="connsiteY3" fmla="*/ 101600 h 794804"/>
                    <a:gd name="connsiteX4" fmla="*/ 560764 w 760654"/>
                    <a:gd name="connsiteY4" fmla="*/ 94320 h 794804"/>
                    <a:gd name="connsiteX5" fmla="*/ 627304 w 760654"/>
                    <a:gd name="connsiteY5" fmla="*/ 184150 h 794804"/>
                    <a:gd name="connsiteX6" fmla="*/ 760654 w 760654"/>
                    <a:gd name="connsiteY6" fmla="*/ 247650 h 794804"/>
                    <a:gd name="connsiteX7" fmla="*/ 747954 w 760654"/>
                    <a:gd name="connsiteY7" fmla="*/ 298450 h 794804"/>
                    <a:gd name="connsiteX8" fmla="*/ 678104 w 760654"/>
                    <a:gd name="connsiteY8" fmla="*/ 342900 h 794804"/>
                    <a:gd name="connsiteX9" fmla="*/ 601904 w 760654"/>
                    <a:gd name="connsiteY9" fmla="*/ 431800 h 794804"/>
                    <a:gd name="connsiteX10" fmla="*/ 582854 w 760654"/>
                    <a:gd name="connsiteY10" fmla="*/ 527050 h 794804"/>
                    <a:gd name="connsiteX11" fmla="*/ 614604 w 760654"/>
                    <a:gd name="connsiteY11" fmla="*/ 546100 h 794804"/>
                    <a:gd name="connsiteX12" fmla="*/ 683000 w 760654"/>
                    <a:gd name="connsiteY12" fmla="*/ 628648 h 794804"/>
                    <a:gd name="connsiteX13" fmla="*/ 646354 w 760654"/>
                    <a:gd name="connsiteY13" fmla="*/ 628648 h 794804"/>
                    <a:gd name="connsiteX14" fmla="*/ 525516 w 760654"/>
                    <a:gd name="connsiteY14" fmla="*/ 794804 h 794804"/>
                    <a:gd name="connsiteX15" fmla="*/ 519354 w 760654"/>
                    <a:gd name="connsiteY15" fmla="*/ 793750 h 794804"/>
                    <a:gd name="connsiteX16" fmla="*/ 449504 w 760654"/>
                    <a:gd name="connsiteY16" fmla="*/ 711200 h 794804"/>
                    <a:gd name="connsiteX17" fmla="*/ 322504 w 760654"/>
                    <a:gd name="connsiteY17" fmla="*/ 711200 h 794804"/>
                    <a:gd name="connsiteX18" fmla="*/ 303454 w 760654"/>
                    <a:gd name="connsiteY18" fmla="*/ 609600 h 794804"/>
                    <a:gd name="connsiteX19" fmla="*/ 301572 w 760654"/>
                    <a:gd name="connsiteY19" fmla="*/ 609750 h 794804"/>
                    <a:gd name="connsiteX20" fmla="*/ 284404 w 760654"/>
                    <a:gd name="connsiteY20" fmla="*/ 495300 h 794804"/>
                    <a:gd name="connsiteX21" fmla="*/ 182804 w 760654"/>
                    <a:gd name="connsiteY21" fmla="*/ 482600 h 794804"/>
                    <a:gd name="connsiteX22" fmla="*/ 119304 w 760654"/>
                    <a:gd name="connsiteY22" fmla="*/ 330200 h 794804"/>
                    <a:gd name="connsiteX23" fmla="*/ 0 w 760654"/>
                    <a:gd name="connsiteY23" fmla="*/ 319102 h 794804"/>
                    <a:gd name="connsiteX24" fmla="*/ 24054 w 760654"/>
                    <a:gd name="connsiteY24" fmla="*/ 120650 h 794804"/>
                    <a:gd name="connsiteX25" fmla="*/ 176454 w 760654"/>
                    <a:gd name="connsiteY25" fmla="*/ 95250 h 794804"/>
                    <a:gd name="connsiteX26" fmla="*/ 233604 w 760654"/>
                    <a:gd name="connsiteY26" fmla="*/ 0 h 794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60654" h="794804">
                      <a:moveTo>
                        <a:pt x="233604" y="0"/>
                      </a:moveTo>
                      <a:lnTo>
                        <a:pt x="392354" y="12700"/>
                      </a:lnTo>
                      <a:lnTo>
                        <a:pt x="405054" y="95250"/>
                      </a:lnTo>
                      <a:lnTo>
                        <a:pt x="557454" y="101600"/>
                      </a:lnTo>
                      <a:lnTo>
                        <a:pt x="560764" y="94320"/>
                      </a:lnTo>
                      <a:lnTo>
                        <a:pt x="627304" y="184150"/>
                      </a:lnTo>
                      <a:lnTo>
                        <a:pt x="760654" y="247650"/>
                      </a:lnTo>
                      <a:lnTo>
                        <a:pt x="747954" y="298450"/>
                      </a:lnTo>
                      <a:lnTo>
                        <a:pt x="678104" y="342900"/>
                      </a:lnTo>
                      <a:lnTo>
                        <a:pt x="601904" y="431800"/>
                      </a:lnTo>
                      <a:lnTo>
                        <a:pt x="582854" y="527050"/>
                      </a:lnTo>
                      <a:lnTo>
                        <a:pt x="614604" y="546100"/>
                      </a:lnTo>
                      <a:lnTo>
                        <a:pt x="683000" y="628648"/>
                      </a:lnTo>
                      <a:lnTo>
                        <a:pt x="646354" y="628648"/>
                      </a:lnTo>
                      <a:lnTo>
                        <a:pt x="525516" y="794804"/>
                      </a:lnTo>
                      <a:lnTo>
                        <a:pt x="519354" y="793750"/>
                      </a:lnTo>
                      <a:lnTo>
                        <a:pt x="449504" y="711200"/>
                      </a:lnTo>
                      <a:lnTo>
                        <a:pt x="322504" y="711200"/>
                      </a:lnTo>
                      <a:lnTo>
                        <a:pt x="303454" y="609600"/>
                      </a:lnTo>
                      <a:lnTo>
                        <a:pt x="301572" y="609750"/>
                      </a:lnTo>
                      <a:lnTo>
                        <a:pt x="284404" y="495300"/>
                      </a:lnTo>
                      <a:lnTo>
                        <a:pt x="182804" y="482600"/>
                      </a:lnTo>
                      <a:lnTo>
                        <a:pt x="119304" y="330200"/>
                      </a:lnTo>
                      <a:lnTo>
                        <a:pt x="0" y="319102"/>
                      </a:lnTo>
                      <a:lnTo>
                        <a:pt x="24054" y="120650"/>
                      </a:lnTo>
                      <a:lnTo>
                        <a:pt x="176454" y="95250"/>
                      </a:lnTo>
                      <a:lnTo>
                        <a:pt x="2336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F7848EE3-0E1F-4CD1-9B6D-EB2D77F5870D}"/>
                    </a:ext>
                  </a:extLst>
                </p:cNvPr>
                <p:cNvSpPr/>
                <p:nvPr/>
              </p:nvSpPr>
              <p:spPr>
                <a:xfrm>
                  <a:off x="18236310" y="30849126"/>
                  <a:ext cx="972426" cy="577024"/>
                </a:xfrm>
                <a:custGeom>
                  <a:avLst/>
                  <a:gdLst>
                    <a:gd name="connsiteX0" fmla="*/ 543054 w 972426"/>
                    <a:gd name="connsiteY0" fmla="*/ 0 h 577024"/>
                    <a:gd name="connsiteX1" fmla="*/ 572390 w 972426"/>
                    <a:gd name="connsiteY1" fmla="*/ 81724 h 577024"/>
                    <a:gd name="connsiteX2" fmla="*/ 750190 w 972426"/>
                    <a:gd name="connsiteY2" fmla="*/ 151574 h 577024"/>
                    <a:gd name="connsiteX3" fmla="*/ 790894 w 972426"/>
                    <a:gd name="connsiteY3" fmla="*/ 140214 h 577024"/>
                    <a:gd name="connsiteX4" fmla="*/ 781940 w 972426"/>
                    <a:gd name="connsiteY4" fmla="*/ 310324 h 577024"/>
                    <a:gd name="connsiteX5" fmla="*/ 889890 w 972426"/>
                    <a:gd name="connsiteY5" fmla="*/ 310324 h 577024"/>
                    <a:gd name="connsiteX6" fmla="*/ 972426 w 972426"/>
                    <a:gd name="connsiteY6" fmla="*/ 415968 h 577024"/>
                    <a:gd name="connsiteX7" fmla="*/ 940690 w 972426"/>
                    <a:gd name="connsiteY7" fmla="*/ 424624 h 577024"/>
                    <a:gd name="connsiteX8" fmla="*/ 889890 w 972426"/>
                    <a:gd name="connsiteY8" fmla="*/ 475424 h 577024"/>
                    <a:gd name="connsiteX9" fmla="*/ 686690 w 972426"/>
                    <a:gd name="connsiteY9" fmla="*/ 418274 h 577024"/>
                    <a:gd name="connsiteX10" fmla="*/ 654940 w 972426"/>
                    <a:gd name="connsiteY10" fmla="*/ 494474 h 577024"/>
                    <a:gd name="connsiteX11" fmla="*/ 508890 w 972426"/>
                    <a:gd name="connsiteY11" fmla="*/ 570674 h 577024"/>
                    <a:gd name="connsiteX12" fmla="*/ 509436 w 972426"/>
                    <a:gd name="connsiteY12" fmla="*/ 571600 h 577024"/>
                    <a:gd name="connsiteX13" fmla="*/ 400940 w 972426"/>
                    <a:gd name="connsiteY13" fmla="*/ 577024 h 577024"/>
                    <a:gd name="connsiteX14" fmla="*/ 331090 w 972426"/>
                    <a:gd name="connsiteY14" fmla="*/ 430974 h 577024"/>
                    <a:gd name="connsiteX15" fmla="*/ 242190 w 972426"/>
                    <a:gd name="connsiteY15" fmla="*/ 494474 h 577024"/>
                    <a:gd name="connsiteX16" fmla="*/ 159640 w 972426"/>
                    <a:gd name="connsiteY16" fmla="*/ 469074 h 577024"/>
                    <a:gd name="connsiteX17" fmla="*/ 165990 w 972426"/>
                    <a:gd name="connsiteY17" fmla="*/ 386524 h 577024"/>
                    <a:gd name="connsiteX18" fmla="*/ 38990 w 972426"/>
                    <a:gd name="connsiteY18" fmla="*/ 373824 h 577024"/>
                    <a:gd name="connsiteX19" fmla="*/ 0 w 972426"/>
                    <a:gd name="connsiteY19" fmla="*/ 341072 h 577024"/>
                    <a:gd name="connsiteX20" fmla="*/ 23114 w 972426"/>
                    <a:gd name="connsiteY20" fmla="*/ 316674 h 577024"/>
                    <a:gd name="connsiteX21" fmla="*/ 346966 w 972426"/>
                    <a:gd name="connsiteY21" fmla="*/ 40450 h 577024"/>
                    <a:gd name="connsiteX22" fmla="*/ 537466 w 972426"/>
                    <a:gd name="connsiteY22" fmla="*/ 11874 h 577024"/>
                    <a:gd name="connsiteX23" fmla="*/ 543054 w 972426"/>
                    <a:gd name="connsiteY23" fmla="*/ 0 h 577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72426" h="577024">
                      <a:moveTo>
                        <a:pt x="543054" y="0"/>
                      </a:moveTo>
                      <a:lnTo>
                        <a:pt x="572390" y="81724"/>
                      </a:lnTo>
                      <a:lnTo>
                        <a:pt x="750190" y="151574"/>
                      </a:lnTo>
                      <a:lnTo>
                        <a:pt x="790894" y="140214"/>
                      </a:lnTo>
                      <a:lnTo>
                        <a:pt x="781940" y="310324"/>
                      </a:lnTo>
                      <a:lnTo>
                        <a:pt x="889890" y="310324"/>
                      </a:lnTo>
                      <a:lnTo>
                        <a:pt x="972426" y="415968"/>
                      </a:lnTo>
                      <a:lnTo>
                        <a:pt x="940690" y="424624"/>
                      </a:lnTo>
                      <a:lnTo>
                        <a:pt x="889890" y="475424"/>
                      </a:lnTo>
                      <a:lnTo>
                        <a:pt x="686690" y="418274"/>
                      </a:lnTo>
                      <a:lnTo>
                        <a:pt x="654940" y="494474"/>
                      </a:lnTo>
                      <a:lnTo>
                        <a:pt x="508890" y="570674"/>
                      </a:lnTo>
                      <a:lnTo>
                        <a:pt x="509436" y="571600"/>
                      </a:lnTo>
                      <a:lnTo>
                        <a:pt x="400940" y="577024"/>
                      </a:lnTo>
                      <a:lnTo>
                        <a:pt x="331090" y="430974"/>
                      </a:lnTo>
                      <a:lnTo>
                        <a:pt x="242190" y="494474"/>
                      </a:lnTo>
                      <a:lnTo>
                        <a:pt x="159640" y="469074"/>
                      </a:lnTo>
                      <a:lnTo>
                        <a:pt x="165990" y="386524"/>
                      </a:lnTo>
                      <a:lnTo>
                        <a:pt x="38990" y="373824"/>
                      </a:lnTo>
                      <a:lnTo>
                        <a:pt x="0" y="341072"/>
                      </a:lnTo>
                      <a:lnTo>
                        <a:pt x="23114" y="316674"/>
                      </a:lnTo>
                      <a:lnTo>
                        <a:pt x="346966" y="40450"/>
                      </a:lnTo>
                      <a:lnTo>
                        <a:pt x="537466" y="11874"/>
                      </a:lnTo>
                      <a:lnTo>
                        <a:pt x="54305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49319716-7E17-45A3-B0DB-8FC07C5C857A}"/>
                    </a:ext>
                  </a:extLst>
                </p:cNvPr>
                <p:cNvSpPr/>
                <p:nvPr/>
              </p:nvSpPr>
              <p:spPr>
                <a:xfrm>
                  <a:off x="16840434" y="31954050"/>
                  <a:ext cx="1457090" cy="1104050"/>
                </a:xfrm>
                <a:custGeom>
                  <a:avLst/>
                  <a:gdLst>
                    <a:gd name="connsiteX0" fmla="*/ 686996 w 1457090"/>
                    <a:gd name="connsiteY0" fmla="*/ 0 h 1104050"/>
                    <a:gd name="connsiteX1" fmla="*/ 755416 w 1457090"/>
                    <a:gd name="connsiteY1" fmla="*/ 30900 h 1104050"/>
                    <a:gd name="connsiteX2" fmla="*/ 818916 w 1457090"/>
                    <a:gd name="connsiteY2" fmla="*/ 132500 h 1104050"/>
                    <a:gd name="connsiteX3" fmla="*/ 1028466 w 1457090"/>
                    <a:gd name="connsiteY3" fmla="*/ 132500 h 1104050"/>
                    <a:gd name="connsiteX4" fmla="*/ 1079266 w 1457090"/>
                    <a:gd name="connsiteY4" fmla="*/ 183300 h 1104050"/>
                    <a:gd name="connsiteX5" fmla="*/ 1155466 w 1457090"/>
                    <a:gd name="connsiteY5" fmla="*/ 151550 h 1104050"/>
                    <a:gd name="connsiteX6" fmla="*/ 1288816 w 1457090"/>
                    <a:gd name="connsiteY6" fmla="*/ 208700 h 1104050"/>
                    <a:gd name="connsiteX7" fmla="*/ 1333266 w 1457090"/>
                    <a:gd name="connsiteY7" fmla="*/ 151550 h 1104050"/>
                    <a:gd name="connsiteX8" fmla="*/ 1420552 w 1457090"/>
                    <a:gd name="connsiteY8" fmla="*/ 171692 h 1104050"/>
                    <a:gd name="connsiteX9" fmla="*/ 1390416 w 1457090"/>
                    <a:gd name="connsiteY9" fmla="*/ 211874 h 1104050"/>
                    <a:gd name="connsiteX10" fmla="*/ 1457090 w 1457090"/>
                    <a:gd name="connsiteY10" fmla="*/ 249974 h 1104050"/>
                    <a:gd name="connsiteX11" fmla="*/ 1333266 w 1457090"/>
                    <a:gd name="connsiteY11" fmla="*/ 507150 h 1104050"/>
                    <a:gd name="connsiteX12" fmla="*/ 1390416 w 1457090"/>
                    <a:gd name="connsiteY12" fmla="*/ 583350 h 1104050"/>
                    <a:gd name="connsiteX13" fmla="*/ 1333266 w 1457090"/>
                    <a:gd name="connsiteY13" fmla="*/ 726226 h 1104050"/>
                    <a:gd name="connsiteX14" fmla="*/ 1190390 w 1457090"/>
                    <a:gd name="connsiteY14" fmla="*/ 850050 h 1104050"/>
                    <a:gd name="connsiteX15" fmla="*/ 1142766 w 1457090"/>
                    <a:gd name="connsiteY15" fmla="*/ 859574 h 1104050"/>
                    <a:gd name="connsiteX16" fmla="*/ 1085616 w 1457090"/>
                    <a:gd name="connsiteY16" fmla="*/ 945298 h 1104050"/>
                    <a:gd name="connsiteX17" fmla="*/ 1152290 w 1457090"/>
                    <a:gd name="connsiteY17" fmla="*/ 973874 h 1104050"/>
                    <a:gd name="connsiteX18" fmla="*/ 1182184 w 1457090"/>
                    <a:gd name="connsiteY18" fmla="*/ 1071030 h 1104050"/>
                    <a:gd name="connsiteX19" fmla="*/ 1074186 w 1457090"/>
                    <a:gd name="connsiteY19" fmla="*/ 1071030 h 1104050"/>
                    <a:gd name="connsiteX20" fmla="*/ 1071072 w 1457090"/>
                    <a:gd name="connsiteY20" fmla="*/ 1077258 h 1104050"/>
                    <a:gd name="connsiteX21" fmla="*/ 1066566 w 1457090"/>
                    <a:gd name="connsiteY21" fmla="*/ 1072300 h 1104050"/>
                    <a:gd name="connsiteX22" fmla="*/ 945916 w 1457090"/>
                    <a:gd name="connsiteY22" fmla="*/ 1104050 h 1104050"/>
                    <a:gd name="connsiteX23" fmla="*/ 939566 w 1457090"/>
                    <a:gd name="connsiteY23" fmla="*/ 1040550 h 1104050"/>
                    <a:gd name="connsiteX24" fmla="*/ 871466 w 1457090"/>
                    <a:gd name="connsiteY24" fmla="*/ 1030074 h 1104050"/>
                    <a:gd name="connsiteX25" fmla="*/ 895116 w 1457090"/>
                    <a:gd name="connsiteY25" fmla="*/ 958000 h 1104050"/>
                    <a:gd name="connsiteX26" fmla="*/ 844316 w 1457090"/>
                    <a:gd name="connsiteY26" fmla="*/ 913550 h 1104050"/>
                    <a:gd name="connsiteX27" fmla="*/ 749066 w 1457090"/>
                    <a:gd name="connsiteY27" fmla="*/ 926250 h 1104050"/>
                    <a:gd name="connsiteX28" fmla="*/ 685566 w 1457090"/>
                    <a:gd name="connsiteY28" fmla="*/ 862750 h 1104050"/>
                    <a:gd name="connsiteX29" fmla="*/ 672866 w 1457090"/>
                    <a:gd name="connsiteY29" fmla="*/ 742100 h 1104050"/>
                    <a:gd name="connsiteX30" fmla="*/ 723666 w 1457090"/>
                    <a:gd name="connsiteY30" fmla="*/ 672250 h 1104050"/>
                    <a:gd name="connsiteX31" fmla="*/ 628416 w 1457090"/>
                    <a:gd name="connsiteY31" fmla="*/ 564300 h 1104050"/>
                    <a:gd name="connsiteX32" fmla="*/ 539516 w 1457090"/>
                    <a:gd name="connsiteY32" fmla="*/ 602400 h 1104050"/>
                    <a:gd name="connsiteX33" fmla="*/ 533166 w 1457090"/>
                    <a:gd name="connsiteY33" fmla="*/ 697650 h 1104050"/>
                    <a:gd name="connsiteX34" fmla="*/ 387116 w 1457090"/>
                    <a:gd name="connsiteY34" fmla="*/ 634150 h 1104050"/>
                    <a:gd name="connsiteX35" fmla="*/ 247416 w 1457090"/>
                    <a:gd name="connsiteY35" fmla="*/ 615100 h 1104050"/>
                    <a:gd name="connsiteX36" fmla="*/ 228366 w 1457090"/>
                    <a:gd name="connsiteY36" fmla="*/ 678600 h 1104050"/>
                    <a:gd name="connsiteX37" fmla="*/ 177566 w 1457090"/>
                    <a:gd name="connsiteY37" fmla="*/ 710350 h 1104050"/>
                    <a:gd name="connsiteX38" fmla="*/ 114562 w 1457090"/>
                    <a:gd name="connsiteY38" fmla="*/ 692350 h 1104050"/>
                    <a:gd name="connsiteX39" fmla="*/ 136926 w 1457090"/>
                    <a:gd name="connsiteY39" fmla="*/ 682410 h 1104050"/>
                    <a:gd name="connsiteX40" fmla="*/ 114066 w 1457090"/>
                    <a:gd name="connsiteY40" fmla="*/ 545250 h 1104050"/>
                    <a:gd name="connsiteX41" fmla="*/ 53106 w 1457090"/>
                    <a:gd name="connsiteY41" fmla="*/ 507150 h 1104050"/>
                    <a:gd name="connsiteX42" fmla="*/ 0 w 1457090"/>
                    <a:gd name="connsiteY42" fmla="*/ 287136 h 1104050"/>
                    <a:gd name="connsiteX43" fmla="*/ 9290 w 1457090"/>
                    <a:gd name="connsiteY43" fmla="*/ 249974 h 1104050"/>
                    <a:gd name="connsiteX44" fmla="*/ 256942 w 1457090"/>
                    <a:gd name="connsiteY44" fmla="*/ 307126 h 1104050"/>
                    <a:gd name="connsiteX45" fmla="*/ 437916 w 1457090"/>
                    <a:gd name="connsiteY45" fmla="*/ 211874 h 1104050"/>
                    <a:gd name="connsiteX46" fmla="*/ 571266 w 1457090"/>
                    <a:gd name="connsiteY46" fmla="*/ 126150 h 1104050"/>
                    <a:gd name="connsiteX47" fmla="*/ 609366 w 1457090"/>
                    <a:gd name="connsiteY47" fmla="*/ 11850 h 1104050"/>
                    <a:gd name="connsiteX48" fmla="*/ 685566 w 1457090"/>
                    <a:gd name="connsiteY48" fmla="*/ 2326 h 1104050"/>
                    <a:gd name="connsiteX49" fmla="*/ 686996 w 1457090"/>
                    <a:gd name="connsiteY49" fmla="*/ 0 h 1104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457090" h="1104050">
                      <a:moveTo>
                        <a:pt x="686996" y="0"/>
                      </a:moveTo>
                      <a:lnTo>
                        <a:pt x="755416" y="30900"/>
                      </a:lnTo>
                      <a:lnTo>
                        <a:pt x="818916" y="132500"/>
                      </a:lnTo>
                      <a:lnTo>
                        <a:pt x="1028466" y="132500"/>
                      </a:lnTo>
                      <a:lnTo>
                        <a:pt x="1079266" y="183300"/>
                      </a:lnTo>
                      <a:lnTo>
                        <a:pt x="1155466" y="151550"/>
                      </a:lnTo>
                      <a:lnTo>
                        <a:pt x="1288816" y="208700"/>
                      </a:lnTo>
                      <a:lnTo>
                        <a:pt x="1333266" y="151550"/>
                      </a:lnTo>
                      <a:lnTo>
                        <a:pt x="1420552" y="171692"/>
                      </a:lnTo>
                      <a:lnTo>
                        <a:pt x="1390416" y="211874"/>
                      </a:lnTo>
                      <a:lnTo>
                        <a:pt x="1457090" y="249974"/>
                      </a:lnTo>
                      <a:lnTo>
                        <a:pt x="1333266" y="507150"/>
                      </a:lnTo>
                      <a:lnTo>
                        <a:pt x="1390416" y="583350"/>
                      </a:lnTo>
                      <a:lnTo>
                        <a:pt x="1333266" y="726226"/>
                      </a:lnTo>
                      <a:lnTo>
                        <a:pt x="1190390" y="850050"/>
                      </a:lnTo>
                      <a:lnTo>
                        <a:pt x="1142766" y="859574"/>
                      </a:lnTo>
                      <a:lnTo>
                        <a:pt x="1085616" y="945298"/>
                      </a:lnTo>
                      <a:lnTo>
                        <a:pt x="1152290" y="973874"/>
                      </a:lnTo>
                      <a:lnTo>
                        <a:pt x="1182184" y="1071030"/>
                      </a:lnTo>
                      <a:lnTo>
                        <a:pt x="1074186" y="1071030"/>
                      </a:lnTo>
                      <a:lnTo>
                        <a:pt x="1071072" y="1077258"/>
                      </a:lnTo>
                      <a:lnTo>
                        <a:pt x="1066566" y="1072300"/>
                      </a:lnTo>
                      <a:lnTo>
                        <a:pt x="945916" y="1104050"/>
                      </a:lnTo>
                      <a:lnTo>
                        <a:pt x="939566" y="1040550"/>
                      </a:lnTo>
                      <a:lnTo>
                        <a:pt x="871466" y="1030074"/>
                      </a:lnTo>
                      <a:lnTo>
                        <a:pt x="895116" y="958000"/>
                      </a:lnTo>
                      <a:lnTo>
                        <a:pt x="844316" y="913550"/>
                      </a:lnTo>
                      <a:lnTo>
                        <a:pt x="749066" y="926250"/>
                      </a:lnTo>
                      <a:lnTo>
                        <a:pt x="685566" y="862750"/>
                      </a:lnTo>
                      <a:lnTo>
                        <a:pt x="672866" y="742100"/>
                      </a:lnTo>
                      <a:lnTo>
                        <a:pt x="723666" y="672250"/>
                      </a:lnTo>
                      <a:lnTo>
                        <a:pt x="628416" y="564300"/>
                      </a:lnTo>
                      <a:lnTo>
                        <a:pt x="539516" y="602400"/>
                      </a:lnTo>
                      <a:lnTo>
                        <a:pt x="533166" y="697650"/>
                      </a:lnTo>
                      <a:lnTo>
                        <a:pt x="387116" y="634150"/>
                      </a:lnTo>
                      <a:lnTo>
                        <a:pt x="247416" y="615100"/>
                      </a:lnTo>
                      <a:lnTo>
                        <a:pt x="228366" y="678600"/>
                      </a:lnTo>
                      <a:lnTo>
                        <a:pt x="177566" y="710350"/>
                      </a:lnTo>
                      <a:lnTo>
                        <a:pt x="114562" y="692350"/>
                      </a:lnTo>
                      <a:lnTo>
                        <a:pt x="136926" y="682410"/>
                      </a:lnTo>
                      <a:lnTo>
                        <a:pt x="114066" y="545250"/>
                      </a:lnTo>
                      <a:lnTo>
                        <a:pt x="53106" y="507150"/>
                      </a:lnTo>
                      <a:lnTo>
                        <a:pt x="0" y="287136"/>
                      </a:lnTo>
                      <a:lnTo>
                        <a:pt x="9290" y="249974"/>
                      </a:lnTo>
                      <a:lnTo>
                        <a:pt x="256942" y="307126"/>
                      </a:lnTo>
                      <a:lnTo>
                        <a:pt x="437916" y="211874"/>
                      </a:lnTo>
                      <a:lnTo>
                        <a:pt x="571266" y="126150"/>
                      </a:lnTo>
                      <a:lnTo>
                        <a:pt x="609366" y="11850"/>
                      </a:lnTo>
                      <a:lnTo>
                        <a:pt x="685566" y="2326"/>
                      </a:lnTo>
                      <a:lnTo>
                        <a:pt x="6869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6118AC8A-DD5D-48E0-B987-06F5373628D7}"/>
                  </a:ext>
                </a:extLst>
              </p:cNvPr>
              <p:cNvSpPr/>
              <p:nvPr/>
            </p:nvSpPr>
            <p:spPr>
              <a:xfrm>
                <a:off x="16824960" y="28813124"/>
                <a:ext cx="5053964" cy="4806316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1C2D99C3-DB3F-45C9-8A21-3F2019EC2809}"/>
                  </a:ext>
                </a:extLst>
              </p:cNvPr>
              <p:cNvGrpSpPr/>
              <p:nvPr/>
            </p:nvGrpSpPr>
            <p:grpSpPr>
              <a:xfrm>
                <a:off x="16903866" y="26269771"/>
                <a:ext cx="5255478" cy="7162979"/>
                <a:chOff x="16903866" y="26269771"/>
                <a:chExt cx="5255478" cy="7162979"/>
              </a:xfrm>
            </p:grpSpPr>
            <p:sp>
              <p:nvSpPr>
                <p:cNvPr id="652" name="正方形/長方形 651">
                  <a:extLst>
                    <a:ext uri="{FF2B5EF4-FFF2-40B4-BE49-F238E27FC236}">
                      <a16:creationId xmlns:a16="http://schemas.microsoft.com/office/drawing/2014/main" id="{3B8E7C86-D736-4A80-9204-E0786B423C9A}"/>
                    </a:ext>
                  </a:extLst>
                </p:cNvPr>
                <p:cNvSpPr/>
                <p:nvPr/>
              </p:nvSpPr>
              <p:spPr>
                <a:xfrm>
                  <a:off x="20630295" y="27136313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知夫村</a:t>
                  </a:r>
                </a:p>
              </p:txBody>
            </p:sp>
            <p:sp>
              <p:nvSpPr>
                <p:cNvPr id="653" name="正方形/長方形 652">
                  <a:extLst>
                    <a:ext uri="{FF2B5EF4-FFF2-40B4-BE49-F238E27FC236}">
                      <a16:creationId xmlns:a16="http://schemas.microsoft.com/office/drawing/2014/main" id="{3A0DDF0C-48F0-4A65-A0CB-0D6BDE511AC9}"/>
                    </a:ext>
                  </a:extLst>
                </p:cNvPr>
                <p:cNvSpPr/>
                <p:nvPr/>
              </p:nvSpPr>
              <p:spPr>
                <a:xfrm>
                  <a:off x="20463550" y="26797708"/>
                  <a:ext cx="700852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西ノ島町</a:t>
                  </a:r>
                </a:p>
              </p:txBody>
            </p:sp>
            <p:sp>
              <p:nvSpPr>
                <p:cNvPr id="654" name="正方形/長方形 653">
                  <a:extLst>
                    <a:ext uri="{FF2B5EF4-FFF2-40B4-BE49-F238E27FC236}">
                      <a16:creationId xmlns:a16="http://schemas.microsoft.com/office/drawing/2014/main" id="{BE4C74D5-A5E1-4E98-A8CE-6F328322B4DC}"/>
                    </a:ext>
                  </a:extLst>
                </p:cNvPr>
                <p:cNvSpPr/>
                <p:nvPr/>
              </p:nvSpPr>
              <p:spPr>
                <a:xfrm>
                  <a:off x="20964229" y="26865453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海士町</a:t>
                  </a:r>
                </a:p>
              </p:txBody>
            </p:sp>
            <p:sp>
              <p:nvSpPr>
                <p:cNvPr id="655" name="正方形/長方形 654">
                  <a:extLst>
                    <a:ext uri="{FF2B5EF4-FFF2-40B4-BE49-F238E27FC236}">
                      <a16:creationId xmlns:a16="http://schemas.microsoft.com/office/drawing/2014/main" id="{A8D92422-8329-4497-81E5-314AF7B277B7}"/>
                    </a:ext>
                  </a:extLst>
                </p:cNvPr>
                <p:cNvSpPr/>
                <p:nvPr/>
              </p:nvSpPr>
              <p:spPr>
                <a:xfrm>
                  <a:off x="19137304" y="30568738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島　根</a:t>
                  </a:r>
                </a:p>
              </p:txBody>
            </p:sp>
            <p:sp>
              <p:nvSpPr>
                <p:cNvPr id="656" name="正方形/長方形 655">
                  <a:extLst>
                    <a:ext uri="{FF2B5EF4-FFF2-40B4-BE49-F238E27FC236}">
                      <a16:creationId xmlns:a16="http://schemas.microsoft.com/office/drawing/2014/main" id="{4DE8FD2A-29B2-4D51-B204-AD5E3C76EC63}"/>
                    </a:ext>
                  </a:extLst>
                </p:cNvPr>
                <p:cNvSpPr/>
                <p:nvPr/>
              </p:nvSpPr>
              <p:spPr>
                <a:xfrm>
                  <a:off x="20786807" y="29211014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松江市</a:t>
                  </a:r>
                </a:p>
              </p:txBody>
            </p:sp>
            <p:sp>
              <p:nvSpPr>
                <p:cNvPr id="657" name="正方形/長方形 656">
                  <a:extLst>
                    <a:ext uri="{FF2B5EF4-FFF2-40B4-BE49-F238E27FC236}">
                      <a16:creationId xmlns:a16="http://schemas.microsoft.com/office/drawing/2014/main" id="{1AB0E8D7-5697-46C3-857A-2A224AD88FE4}"/>
                    </a:ext>
                  </a:extLst>
                </p:cNvPr>
                <p:cNvSpPr/>
                <p:nvPr/>
              </p:nvSpPr>
              <p:spPr>
                <a:xfrm>
                  <a:off x="21335409" y="26269771"/>
                  <a:ext cx="823935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隠岐の島町</a:t>
                  </a:r>
                </a:p>
              </p:txBody>
            </p:sp>
            <p:sp>
              <p:nvSpPr>
                <p:cNvPr id="658" name="正方形/長方形 657">
                  <a:extLst>
                    <a:ext uri="{FF2B5EF4-FFF2-40B4-BE49-F238E27FC236}">
                      <a16:creationId xmlns:a16="http://schemas.microsoft.com/office/drawing/2014/main" id="{B86D6810-71C4-4D6B-A886-84570635B254}"/>
                    </a:ext>
                  </a:extLst>
                </p:cNvPr>
                <p:cNvSpPr/>
                <p:nvPr/>
              </p:nvSpPr>
              <p:spPr>
                <a:xfrm>
                  <a:off x="17224441" y="33189479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吉賀町</a:t>
                  </a:r>
                </a:p>
              </p:txBody>
            </p:sp>
            <p:sp>
              <p:nvSpPr>
                <p:cNvPr id="659" name="正方形/長方形 658">
                  <a:extLst>
                    <a:ext uri="{FF2B5EF4-FFF2-40B4-BE49-F238E27FC236}">
                      <a16:creationId xmlns:a16="http://schemas.microsoft.com/office/drawing/2014/main" id="{D089A679-2363-42A7-AE74-9AAA8EC7B57A}"/>
                    </a:ext>
                  </a:extLst>
                </p:cNvPr>
                <p:cNvSpPr/>
                <p:nvPr/>
              </p:nvSpPr>
              <p:spPr>
                <a:xfrm>
                  <a:off x="16903866" y="32746378"/>
                  <a:ext cx="700852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津和野町</a:t>
                  </a:r>
                </a:p>
              </p:txBody>
            </p:sp>
            <p:sp>
              <p:nvSpPr>
                <p:cNvPr id="660" name="正方形/長方形 659">
                  <a:extLst>
                    <a:ext uri="{FF2B5EF4-FFF2-40B4-BE49-F238E27FC236}">
                      <a16:creationId xmlns:a16="http://schemas.microsoft.com/office/drawing/2014/main" id="{62E3F39F-0D0B-4319-B539-AA0557D6C8CA}"/>
                    </a:ext>
                  </a:extLst>
                </p:cNvPr>
                <p:cNvSpPr/>
                <p:nvPr/>
              </p:nvSpPr>
              <p:spPr>
                <a:xfrm>
                  <a:off x="19055917" y="31428347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邑南町</a:t>
                  </a:r>
                </a:p>
              </p:txBody>
            </p:sp>
            <p:sp>
              <p:nvSpPr>
                <p:cNvPr id="661" name="正方形/長方形 660">
                  <a:extLst>
                    <a:ext uri="{FF2B5EF4-FFF2-40B4-BE49-F238E27FC236}">
                      <a16:creationId xmlns:a16="http://schemas.microsoft.com/office/drawing/2014/main" id="{5A09CBD9-8649-40F6-8830-F5E891BBDE7B}"/>
                    </a:ext>
                  </a:extLst>
                </p:cNvPr>
                <p:cNvSpPr/>
                <p:nvPr/>
              </p:nvSpPr>
              <p:spPr>
                <a:xfrm>
                  <a:off x="19401836" y="30819979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美郷町</a:t>
                  </a:r>
                </a:p>
              </p:txBody>
            </p:sp>
            <p:sp>
              <p:nvSpPr>
                <p:cNvPr id="662" name="正方形/長方形 661">
                  <a:extLst>
                    <a:ext uri="{FF2B5EF4-FFF2-40B4-BE49-F238E27FC236}">
                      <a16:creationId xmlns:a16="http://schemas.microsoft.com/office/drawing/2014/main" id="{FEF2B4A3-3EE3-480F-B4BD-EDBA06E15B56}"/>
                    </a:ext>
                  </a:extLst>
                </p:cNvPr>
                <p:cNvSpPr/>
                <p:nvPr/>
              </p:nvSpPr>
              <p:spPr>
                <a:xfrm>
                  <a:off x="18981743" y="30995383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川本町</a:t>
                  </a:r>
                </a:p>
              </p:txBody>
            </p:sp>
            <p:sp>
              <p:nvSpPr>
                <p:cNvPr id="663" name="正方形/長方形 662">
                  <a:extLst>
                    <a:ext uri="{FF2B5EF4-FFF2-40B4-BE49-F238E27FC236}">
                      <a16:creationId xmlns:a16="http://schemas.microsoft.com/office/drawing/2014/main" id="{ADAE0764-3D0F-4844-94E1-B06B5FD770E4}"/>
                    </a:ext>
                  </a:extLst>
                </p:cNvPr>
                <p:cNvSpPr/>
                <p:nvPr/>
              </p:nvSpPr>
              <p:spPr>
                <a:xfrm>
                  <a:off x="19938543" y="30758217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飯南町</a:t>
                  </a:r>
                </a:p>
              </p:txBody>
            </p:sp>
            <p:sp>
              <p:nvSpPr>
                <p:cNvPr id="664" name="正方形/長方形 663">
                  <a:extLst>
                    <a:ext uri="{FF2B5EF4-FFF2-40B4-BE49-F238E27FC236}">
                      <a16:creationId xmlns:a16="http://schemas.microsoft.com/office/drawing/2014/main" id="{98C40BBF-B186-40D1-BD58-52B7480D1D8F}"/>
                    </a:ext>
                  </a:extLst>
                </p:cNvPr>
                <p:cNvSpPr/>
                <p:nvPr/>
              </p:nvSpPr>
              <p:spPr>
                <a:xfrm>
                  <a:off x="20654873" y="30380960"/>
                  <a:ext cx="700852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奥出雲町</a:t>
                  </a:r>
                </a:p>
              </p:txBody>
            </p:sp>
            <p:sp>
              <p:nvSpPr>
                <p:cNvPr id="665" name="正方形/長方形 664">
                  <a:extLst>
                    <a:ext uri="{FF2B5EF4-FFF2-40B4-BE49-F238E27FC236}">
                      <a16:creationId xmlns:a16="http://schemas.microsoft.com/office/drawing/2014/main" id="{69F2BC4B-4797-4DDD-842B-A9CDCF921D8A}"/>
                    </a:ext>
                  </a:extLst>
                </p:cNvPr>
                <p:cNvSpPr/>
                <p:nvPr/>
              </p:nvSpPr>
              <p:spPr>
                <a:xfrm>
                  <a:off x="20238430" y="30012648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雲南市</a:t>
                  </a:r>
                </a:p>
              </p:txBody>
            </p:sp>
            <p:sp>
              <p:nvSpPr>
                <p:cNvPr id="666" name="正方形/長方形 665">
                  <a:extLst>
                    <a:ext uri="{FF2B5EF4-FFF2-40B4-BE49-F238E27FC236}">
                      <a16:creationId xmlns:a16="http://schemas.microsoft.com/office/drawing/2014/main" id="{BFBB0A08-FD18-46A2-BA36-F38DEC33B905}"/>
                    </a:ext>
                  </a:extLst>
                </p:cNvPr>
                <p:cNvSpPr/>
                <p:nvPr/>
              </p:nvSpPr>
              <p:spPr>
                <a:xfrm>
                  <a:off x="18362636" y="31026519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江津市</a:t>
                  </a:r>
                </a:p>
              </p:txBody>
            </p:sp>
            <p:sp>
              <p:nvSpPr>
                <p:cNvPr id="667" name="正方形/長方形 666">
                  <a:extLst>
                    <a:ext uri="{FF2B5EF4-FFF2-40B4-BE49-F238E27FC236}">
                      <a16:creationId xmlns:a16="http://schemas.microsoft.com/office/drawing/2014/main" id="{6829F634-7A12-4B0D-B889-179865824F2A}"/>
                    </a:ext>
                  </a:extLst>
                </p:cNvPr>
                <p:cNvSpPr/>
                <p:nvPr/>
              </p:nvSpPr>
              <p:spPr>
                <a:xfrm>
                  <a:off x="21169609" y="29735614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安来市</a:t>
                  </a:r>
                </a:p>
              </p:txBody>
            </p:sp>
            <p:sp>
              <p:nvSpPr>
                <p:cNvPr id="668" name="正方形/長方形 667">
                  <a:extLst>
                    <a:ext uri="{FF2B5EF4-FFF2-40B4-BE49-F238E27FC236}">
                      <a16:creationId xmlns:a16="http://schemas.microsoft.com/office/drawing/2014/main" id="{9AEE18CE-B8AC-40CD-8223-E55AB90E5D71}"/>
                    </a:ext>
                  </a:extLst>
                </p:cNvPr>
                <p:cNvSpPr/>
                <p:nvPr/>
              </p:nvSpPr>
              <p:spPr>
                <a:xfrm>
                  <a:off x="19040917" y="30345478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大田市</a:t>
                  </a:r>
                </a:p>
              </p:txBody>
            </p:sp>
            <p:sp>
              <p:nvSpPr>
                <p:cNvPr id="669" name="正方形/長方形 668">
                  <a:extLst>
                    <a:ext uri="{FF2B5EF4-FFF2-40B4-BE49-F238E27FC236}">
                      <a16:creationId xmlns:a16="http://schemas.microsoft.com/office/drawing/2014/main" id="{32A37F0D-74DE-4BFB-AEAE-51F9D697A49D}"/>
                    </a:ext>
                  </a:extLst>
                </p:cNvPr>
                <p:cNvSpPr/>
                <p:nvPr/>
              </p:nvSpPr>
              <p:spPr>
                <a:xfrm>
                  <a:off x="17446666" y="32282701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益田市</a:t>
                  </a:r>
                </a:p>
              </p:txBody>
            </p:sp>
            <p:sp>
              <p:nvSpPr>
                <p:cNvPr id="670" name="正方形/長方形 669">
                  <a:extLst>
                    <a:ext uri="{FF2B5EF4-FFF2-40B4-BE49-F238E27FC236}">
                      <a16:creationId xmlns:a16="http://schemas.microsoft.com/office/drawing/2014/main" id="{080CA9EF-6E65-4218-BA43-83C4CDBE1766}"/>
                    </a:ext>
                  </a:extLst>
                </p:cNvPr>
                <p:cNvSpPr/>
                <p:nvPr/>
              </p:nvSpPr>
              <p:spPr>
                <a:xfrm>
                  <a:off x="19841846" y="29643695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出雲市</a:t>
                  </a:r>
                </a:p>
              </p:txBody>
            </p:sp>
            <p:sp>
              <p:nvSpPr>
                <p:cNvPr id="671" name="正方形/長方形 670">
                  <a:extLst>
                    <a:ext uri="{FF2B5EF4-FFF2-40B4-BE49-F238E27FC236}">
                      <a16:creationId xmlns:a16="http://schemas.microsoft.com/office/drawing/2014/main" id="{F29B1EA7-8664-425F-8176-F278EA4B646F}"/>
                    </a:ext>
                  </a:extLst>
                </p:cNvPr>
                <p:cNvSpPr/>
                <p:nvPr/>
              </p:nvSpPr>
              <p:spPr>
                <a:xfrm>
                  <a:off x="17927581" y="31594009"/>
                  <a:ext cx="577768" cy="24327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浜田市</a:t>
                  </a:r>
                </a:p>
              </p:txBody>
            </p:sp>
          </p:grp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8062F7EC-9B21-4E10-B89F-EFD5F1FC72B7}"/>
                </a:ext>
              </a:extLst>
            </p:cNvPr>
            <p:cNvGrpSpPr/>
            <p:nvPr/>
          </p:nvGrpSpPr>
          <p:grpSpPr>
            <a:xfrm>
              <a:off x="21704916" y="29733240"/>
              <a:ext cx="3568084" cy="3394710"/>
              <a:chOff x="21704916" y="29733240"/>
              <a:chExt cx="3568084" cy="3394710"/>
            </a:xfrm>
          </p:grpSpPr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D4A83DBE-DC6D-4A65-B55C-5E0749F832B0}"/>
                  </a:ext>
                </a:extLst>
              </p:cNvPr>
              <p:cNvGrpSpPr/>
              <p:nvPr/>
            </p:nvGrpSpPr>
            <p:grpSpPr>
              <a:xfrm>
                <a:off x="21704916" y="29733240"/>
                <a:ext cx="3568084" cy="3394710"/>
                <a:chOff x="21704916" y="29733240"/>
                <a:chExt cx="3568084" cy="3394710"/>
              </a:xfrm>
            </p:grpSpPr>
            <p:grpSp>
              <p:nvGrpSpPr>
                <p:cNvPr id="614" name="グループ化 613">
                  <a:extLst>
                    <a:ext uri="{FF2B5EF4-FFF2-40B4-BE49-F238E27FC236}">
                      <a16:creationId xmlns:a16="http://schemas.microsoft.com/office/drawing/2014/main" id="{F1E98C5C-34FE-4BBB-9AD7-18F2D4E8BC2F}"/>
                    </a:ext>
                  </a:extLst>
                </p:cNvPr>
                <p:cNvGrpSpPr/>
                <p:nvPr/>
              </p:nvGrpSpPr>
              <p:grpSpPr>
                <a:xfrm>
                  <a:off x="23145669" y="31246124"/>
                  <a:ext cx="1205076" cy="1592532"/>
                  <a:chOff x="25447070" y="31246124"/>
                  <a:chExt cx="1205076" cy="1592532"/>
                </a:xfrm>
              </p:grpSpPr>
              <p:sp>
                <p:nvSpPr>
                  <p:cNvPr id="643" name="フリーフォーム: 図形 642">
                    <a:extLst>
                      <a:ext uri="{FF2B5EF4-FFF2-40B4-BE49-F238E27FC236}">
                        <a16:creationId xmlns:a16="http://schemas.microsoft.com/office/drawing/2014/main" id="{CE2DDB81-7454-4C7F-866B-5F0A10D813B9}"/>
                      </a:ext>
                    </a:extLst>
                  </p:cNvPr>
                  <p:cNvSpPr/>
                  <p:nvPr/>
                </p:nvSpPr>
                <p:spPr>
                  <a:xfrm>
                    <a:off x="25685194" y="32387380"/>
                    <a:ext cx="678898" cy="451276"/>
                  </a:xfrm>
                  <a:custGeom>
                    <a:avLst/>
                    <a:gdLst>
                      <a:gd name="connsiteX0" fmla="*/ 144226 w 678898"/>
                      <a:gd name="connsiteY0" fmla="*/ 0 h 451276"/>
                      <a:gd name="connsiteX1" fmla="*/ 213282 w 678898"/>
                      <a:gd name="connsiteY1" fmla="*/ 4764 h 451276"/>
                      <a:gd name="connsiteX2" fmla="*/ 256144 w 678898"/>
                      <a:gd name="connsiteY2" fmla="*/ 33340 h 451276"/>
                      <a:gd name="connsiteX3" fmla="*/ 360918 w 678898"/>
                      <a:gd name="connsiteY3" fmla="*/ 16670 h 451276"/>
                      <a:gd name="connsiteX4" fmla="*/ 445884 w 678898"/>
                      <a:gd name="connsiteY4" fmla="*/ 141156 h 451276"/>
                      <a:gd name="connsiteX5" fmla="*/ 380446 w 678898"/>
                      <a:gd name="connsiteY5" fmla="*/ 146844 h 451276"/>
                      <a:gd name="connsiteX6" fmla="*/ 418546 w 678898"/>
                      <a:gd name="connsiteY6" fmla="*/ 229396 h 451276"/>
                      <a:gd name="connsiteX7" fmla="*/ 462996 w 678898"/>
                      <a:gd name="connsiteY7" fmla="*/ 188120 h 451276"/>
                      <a:gd name="connsiteX8" fmla="*/ 618570 w 678898"/>
                      <a:gd name="connsiteY8" fmla="*/ 162720 h 451276"/>
                      <a:gd name="connsiteX9" fmla="*/ 678898 w 678898"/>
                      <a:gd name="connsiteY9" fmla="*/ 226064 h 451276"/>
                      <a:gd name="connsiteX10" fmla="*/ 678612 w 678898"/>
                      <a:gd name="connsiteY10" fmla="*/ 228786 h 451276"/>
                      <a:gd name="connsiteX11" fmla="*/ 514348 w 678898"/>
                      <a:gd name="connsiteY11" fmla="*/ 235104 h 451276"/>
                      <a:gd name="connsiteX12" fmla="*/ 461964 w 678898"/>
                      <a:gd name="connsiteY12" fmla="*/ 301780 h 451276"/>
                      <a:gd name="connsiteX13" fmla="*/ 404812 w 678898"/>
                      <a:gd name="connsiteY13" fmla="*/ 249392 h 451276"/>
                      <a:gd name="connsiteX14" fmla="*/ 358856 w 678898"/>
                      <a:gd name="connsiteY14" fmla="*/ 258584 h 451276"/>
                      <a:gd name="connsiteX15" fmla="*/ 357188 w 678898"/>
                      <a:gd name="connsiteY15" fmla="*/ 258918 h 451276"/>
                      <a:gd name="connsiteX16" fmla="*/ 290512 w 678898"/>
                      <a:gd name="connsiteY16" fmla="*/ 349404 h 451276"/>
                      <a:gd name="connsiteX17" fmla="*/ 219076 w 678898"/>
                      <a:gd name="connsiteY17" fmla="*/ 358930 h 451276"/>
                      <a:gd name="connsiteX18" fmla="*/ 204788 w 678898"/>
                      <a:gd name="connsiteY18" fmla="*/ 416080 h 451276"/>
                      <a:gd name="connsiteX19" fmla="*/ 129996 w 678898"/>
                      <a:gd name="connsiteY19" fmla="*/ 451276 h 451276"/>
                      <a:gd name="connsiteX20" fmla="*/ 100012 w 678898"/>
                      <a:gd name="connsiteY20" fmla="*/ 435130 h 451276"/>
                      <a:gd name="connsiteX21" fmla="*/ 90488 w 678898"/>
                      <a:gd name="connsiteY21" fmla="*/ 397030 h 451276"/>
                      <a:gd name="connsiteX22" fmla="*/ 19048 w 678898"/>
                      <a:gd name="connsiteY22" fmla="*/ 377980 h 451276"/>
                      <a:gd name="connsiteX23" fmla="*/ 0 w 678898"/>
                      <a:gd name="connsiteY23" fmla="*/ 344644 h 451276"/>
                      <a:gd name="connsiteX24" fmla="*/ 71436 w 678898"/>
                      <a:gd name="connsiteY24" fmla="*/ 235104 h 451276"/>
                      <a:gd name="connsiteX25" fmla="*/ 52092 w 678898"/>
                      <a:gd name="connsiteY25" fmla="*/ 25542 h 451276"/>
                      <a:gd name="connsiteX26" fmla="*/ 103744 w 678898"/>
                      <a:gd name="connsiteY26" fmla="*/ 33340 h 451276"/>
                      <a:gd name="connsiteX27" fmla="*/ 144226 w 678898"/>
                      <a:gd name="connsiteY27" fmla="*/ 0 h 451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78898" h="451276">
                        <a:moveTo>
                          <a:pt x="144226" y="0"/>
                        </a:moveTo>
                        <a:lnTo>
                          <a:pt x="213282" y="4764"/>
                        </a:lnTo>
                        <a:lnTo>
                          <a:pt x="256144" y="33340"/>
                        </a:lnTo>
                        <a:lnTo>
                          <a:pt x="360918" y="16670"/>
                        </a:lnTo>
                        <a:lnTo>
                          <a:pt x="445884" y="141156"/>
                        </a:lnTo>
                        <a:lnTo>
                          <a:pt x="380446" y="146844"/>
                        </a:lnTo>
                        <a:lnTo>
                          <a:pt x="418546" y="229396"/>
                        </a:lnTo>
                        <a:lnTo>
                          <a:pt x="462996" y="188120"/>
                        </a:lnTo>
                        <a:lnTo>
                          <a:pt x="618570" y="162720"/>
                        </a:lnTo>
                        <a:lnTo>
                          <a:pt x="678898" y="226064"/>
                        </a:lnTo>
                        <a:lnTo>
                          <a:pt x="678612" y="228786"/>
                        </a:lnTo>
                        <a:lnTo>
                          <a:pt x="514348" y="235104"/>
                        </a:lnTo>
                        <a:lnTo>
                          <a:pt x="461964" y="301780"/>
                        </a:lnTo>
                        <a:lnTo>
                          <a:pt x="404812" y="249392"/>
                        </a:lnTo>
                        <a:lnTo>
                          <a:pt x="358856" y="258584"/>
                        </a:lnTo>
                        <a:lnTo>
                          <a:pt x="357188" y="258918"/>
                        </a:lnTo>
                        <a:lnTo>
                          <a:pt x="290512" y="349404"/>
                        </a:lnTo>
                        <a:lnTo>
                          <a:pt x="219076" y="358930"/>
                        </a:lnTo>
                        <a:lnTo>
                          <a:pt x="204788" y="416080"/>
                        </a:lnTo>
                        <a:lnTo>
                          <a:pt x="129996" y="451276"/>
                        </a:lnTo>
                        <a:lnTo>
                          <a:pt x="100012" y="435130"/>
                        </a:lnTo>
                        <a:lnTo>
                          <a:pt x="90488" y="397030"/>
                        </a:lnTo>
                        <a:lnTo>
                          <a:pt x="19048" y="377980"/>
                        </a:lnTo>
                        <a:lnTo>
                          <a:pt x="0" y="344644"/>
                        </a:lnTo>
                        <a:lnTo>
                          <a:pt x="71436" y="235104"/>
                        </a:lnTo>
                        <a:lnTo>
                          <a:pt x="52092" y="25542"/>
                        </a:lnTo>
                        <a:lnTo>
                          <a:pt x="103744" y="33340"/>
                        </a:lnTo>
                        <a:lnTo>
                          <a:pt x="14422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4" name="フリーフォーム: 図形 643">
                    <a:extLst>
                      <a:ext uri="{FF2B5EF4-FFF2-40B4-BE49-F238E27FC236}">
                        <a16:creationId xmlns:a16="http://schemas.microsoft.com/office/drawing/2014/main" id="{3E685C30-1283-45A4-9E42-BB06603022C3}"/>
                      </a:ext>
                    </a:extLst>
                  </p:cNvPr>
                  <p:cNvSpPr/>
                  <p:nvPr/>
                </p:nvSpPr>
                <p:spPr>
                  <a:xfrm>
                    <a:off x="26008012" y="32161164"/>
                    <a:ext cx="223838" cy="367372"/>
                  </a:xfrm>
                  <a:custGeom>
                    <a:avLst/>
                    <a:gdLst>
                      <a:gd name="connsiteX0" fmla="*/ 107156 w 223838"/>
                      <a:gd name="connsiteY0" fmla="*/ 0 h 367372"/>
                      <a:gd name="connsiteX1" fmla="*/ 145256 w 223838"/>
                      <a:gd name="connsiteY1" fmla="*/ 57148 h 367372"/>
                      <a:gd name="connsiteX2" fmla="*/ 223838 w 223838"/>
                      <a:gd name="connsiteY2" fmla="*/ 116680 h 367372"/>
                      <a:gd name="connsiteX3" fmla="*/ 176212 w 223838"/>
                      <a:gd name="connsiteY3" fmla="*/ 247648 h 367372"/>
                      <a:gd name="connsiteX4" fmla="*/ 198568 w 223838"/>
                      <a:gd name="connsiteY4" fmla="*/ 317344 h 367372"/>
                      <a:gd name="connsiteX5" fmla="*/ 184628 w 223838"/>
                      <a:gd name="connsiteY5" fmla="*/ 319086 h 367372"/>
                      <a:gd name="connsiteX6" fmla="*/ 130652 w 223838"/>
                      <a:gd name="connsiteY6" fmla="*/ 366712 h 367372"/>
                      <a:gd name="connsiteX7" fmla="*/ 123066 w 223838"/>
                      <a:gd name="connsiteY7" fmla="*/ 367372 h 367372"/>
                      <a:gd name="connsiteX8" fmla="*/ 38100 w 223838"/>
                      <a:gd name="connsiteY8" fmla="*/ 242886 h 367372"/>
                      <a:gd name="connsiteX9" fmla="*/ 32738 w 223838"/>
                      <a:gd name="connsiteY9" fmla="*/ 243738 h 367372"/>
                      <a:gd name="connsiteX10" fmla="*/ 33338 w 223838"/>
                      <a:gd name="connsiteY10" fmla="*/ 240504 h 367372"/>
                      <a:gd name="connsiteX11" fmla="*/ 0 w 223838"/>
                      <a:gd name="connsiteY11" fmla="*/ 188116 h 367372"/>
                      <a:gd name="connsiteX12" fmla="*/ 19052 w 223838"/>
                      <a:gd name="connsiteY12" fmla="*/ 73816 h 367372"/>
                      <a:gd name="connsiteX13" fmla="*/ 42864 w 223838"/>
                      <a:gd name="connsiteY13" fmla="*/ 2380 h 367372"/>
                      <a:gd name="connsiteX14" fmla="*/ 107156 w 223838"/>
                      <a:gd name="connsiteY14" fmla="*/ 0 h 36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23838" h="367372">
                        <a:moveTo>
                          <a:pt x="107156" y="0"/>
                        </a:moveTo>
                        <a:lnTo>
                          <a:pt x="145256" y="57148"/>
                        </a:lnTo>
                        <a:lnTo>
                          <a:pt x="223838" y="116680"/>
                        </a:lnTo>
                        <a:lnTo>
                          <a:pt x="176212" y="247648"/>
                        </a:lnTo>
                        <a:lnTo>
                          <a:pt x="198568" y="317344"/>
                        </a:lnTo>
                        <a:lnTo>
                          <a:pt x="184628" y="319086"/>
                        </a:lnTo>
                        <a:lnTo>
                          <a:pt x="130652" y="366712"/>
                        </a:lnTo>
                        <a:lnTo>
                          <a:pt x="123066" y="367372"/>
                        </a:lnTo>
                        <a:lnTo>
                          <a:pt x="38100" y="242886"/>
                        </a:lnTo>
                        <a:lnTo>
                          <a:pt x="32738" y="243738"/>
                        </a:lnTo>
                        <a:lnTo>
                          <a:pt x="33338" y="240504"/>
                        </a:lnTo>
                        <a:lnTo>
                          <a:pt x="0" y="188116"/>
                        </a:lnTo>
                        <a:lnTo>
                          <a:pt x="19052" y="73816"/>
                        </a:lnTo>
                        <a:lnTo>
                          <a:pt x="42864" y="2380"/>
                        </a:lnTo>
                        <a:lnTo>
                          <a:pt x="10715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5" name="フリーフォーム: 図形 644">
                    <a:extLst>
                      <a:ext uri="{FF2B5EF4-FFF2-40B4-BE49-F238E27FC236}">
                        <a16:creationId xmlns:a16="http://schemas.microsoft.com/office/drawing/2014/main" id="{F51F92EB-0E86-4443-A753-EDD5192AFBD1}"/>
                      </a:ext>
                    </a:extLst>
                  </p:cNvPr>
                  <p:cNvSpPr/>
                  <p:nvPr/>
                </p:nvSpPr>
                <p:spPr>
                  <a:xfrm>
                    <a:off x="26110292" y="31846198"/>
                    <a:ext cx="541854" cy="735012"/>
                  </a:xfrm>
                  <a:custGeom>
                    <a:avLst/>
                    <a:gdLst>
                      <a:gd name="connsiteX0" fmla="*/ 379766 w 541854"/>
                      <a:gd name="connsiteY0" fmla="*/ 0 h 735012"/>
                      <a:gd name="connsiteX1" fmla="*/ 441678 w 541854"/>
                      <a:gd name="connsiteY1" fmla="*/ 76200 h 735012"/>
                      <a:gd name="connsiteX2" fmla="*/ 494066 w 541854"/>
                      <a:gd name="connsiteY2" fmla="*/ 85726 h 735012"/>
                      <a:gd name="connsiteX3" fmla="*/ 541854 w 541854"/>
                      <a:gd name="connsiteY3" fmla="*/ 99380 h 735012"/>
                      <a:gd name="connsiteX4" fmla="*/ 455966 w 541854"/>
                      <a:gd name="connsiteY4" fmla="*/ 180974 h 735012"/>
                      <a:gd name="connsiteX5" fmla="*/ 448790 w 541854"/>
                      <a:gd name="connsiteY5" fmla="*/ 209672 h 735012"/>
                      <a:gd name="connsiteX6" fmla="*/ 375002 w 541854"/>
                      <a:gd name="connsiteY6" fmla="*/ 261938 h 735012"/>
                      <a:gd name="connsiteX7" fmla="*/ 365478 w 541854"/>
                      <a:gd name="connsiteY7" fmla="*/ 376238 h 735012"/>
                      <a:gd name="connsiteX8" fmla="*/ 303566 w 541854"/>
                      <a:gd name="connsiteY8" fmla="*/ 414338 h 735012"/>
                      <a:gd name="connsiteX9" fmla="*/ 303566 w 541854"/>
                      <a:gd name="connsiteY9" fmla="*/ 538162 h 735012"/>
                      <a:gd name="connsiteX10" fmla="*/ 370238 w 541854"/>
                      <a:gd name="connsiteY10" fmla="*/ 571502 h 735012"/>
                      <a:gd name="connsiteX11" fmla="*/ 422626 w 541854"/>
                      <a:gd name="connsiteY11" fmla="*/ 547688 h 735012"/>
                      <a:gd name="connsiteX12" fmla="*/ 484538 w 541854"/>
                      <a:gd name="connsiteY12" fmla="*/ 595314 h 735012"/>
                      <a:gd name="connsiteX13" fmla="*/ 446438 w 541854"/>
                      <a:gd name="connsiteY13" fmla="*/ 642938 h 735012"/>
                      <a:gd name="connsiteX14" fmla="*/ 508298 w 541854"/>
                      <a:gd name="connsiteY14" fmla="*/ 710420 h 735012"/>
                      <a:gd name="connsiteX15" fmla="*/ 409926 w 541854"/>
                      <a:gd name="connsiteY15" fmla="*/ 735012 h 735012"/>
                      <a:gd name="connsiteX16" fmla="*/ 313902 w 541854"/>
                      <a:gd name="connsiteY16" fmla="*/ 693262 h 735012"/>
                      <a:gd name="connsiteX17" fmla="*/ 323648 w 541854"/>
                      <a:gd name="connsiteY17" fmla="*/ 662626 h 735012"/>
                      <a:gd name="connsiteX18" fmla="*/ 196648 w 541854"/>
                      <a:gd name="connsiteY18" fmla="*/ 656278 h 735012"/>
                      <a:gd name="connsiteX19" fmla="*/ 133148 w 541854"/>
                      <a:gd name="connsiteY19" fmla="*/ 627702 h 735012"/>
                      <a:gd name="connsiteX20" fmla="*/ 96288 w 541854"/>
                      <a:gd name="connsiteY20" fmla="*/ 632310 h 735012"/>
                      <a:gd name="connsiteX21" fmla="*/ 73932 w 541854"/>
                      <a:gd name="connsiteY21" fmla="*/ 562614 h 735012"/>
                      <a:gd name="connsiteX22" fmla="*/ 121558 w 541854"/>
                      <a:gd name="connsiteY22" fmla="*/ 431646 h 735012"/>
                      <a:gd name="connsiteX23" fmla="*/ 42976 w 541854"/>
                      <a:gd name="connsiteY23" fmla="*/ 372114 h 735012"/>
                      <a:gd name="connsiteX24" fmla="*/ 4876 w 541854"/>
                      <a:gd name="connsiteY24" fmla="*/ 314966 h 735012"/>
                      <a:gd name="connsiteX25" fmla="*/ 0 w 541854"/>
                      <a:gd name="connsiteY25" fmla="*/ 315146 h 735012"/>
                      <a:gd name="connsiteX26" fmla="*/ 102508 w 541854"/>
                      <a:gd name="connsiteY26" fmla="*/ 231622 h 735012"/>
                      <a:gd name="connsiteX27" fmla="*/ 105444 w 541854"/>
                      <a:gd name="connsiteY27" fmla="*/ 220718 h 735012"/>
                      <a:gd name="connsiteX28" fmla="*/ 232126 w 541854"/>
                      <a:gd name="connsiteY28" fmla="*/ 133350 h 735012"/>
                      <a:gd name="connsiteX29" fmla="*/ 298802 w 541854"/>
                      <a:gd name="connsiteY29" fmla="*/ 28574 h 735012"/>
                      <a:gd name="connsiteX30" fmla="*/ 379766 w 541854"/>
                      <a:gd name="connsiteY30" fmla="*/ 0 h 735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541854" h="735012">
                        <a:moveTo>
                          <a:pt x="379766" y="0"/>
                        </a:moveTo>
                        <a:lnTo>
                          <a:pt x="441678" y="76200"/>
                        </a:lnTo>
                        <a:lnTo>
                          <a:pt x="494066" y="85726"/>
                        </a:lnTo>
                        <a:lnTo>
                          <a:pt x="541854" y="99380"/>
                        </a:lnTo>
                        <a:lnTo>
                          <a:pt x="455966" y="180974"/>
                        </a:lnTo>
                        <a:lnTo>
                          <a:pt x="448790" y="209672"/>
                        </a:lnTo>
                        <a:lnTo>
                          <a:pt x="375002" y="261938"/>
                        </a:lnTo>
                        <a:lnTo>
                          <a:pt x="365478" y="376238"/>
                        </a:lnTo>
                        <a:lnTo>
                          <a:pt x="303566" y="414338"/>
                        </a:lnTo>
                        <a:lnTo>
                          <a:pt x="303566" y="538162"/>
                        </a:lnTo>
                        <a:lnTo>
                          <a:pt x="370238" y="571502"/>
                        </a:lnTo>
                        <a:lnTo>
                          <a:pt x="422626" y="547688"/>
                        </a:lnTo>
                        <a:lnTo>
                          <a:pt x="484538" y="595314"/>
                        </a:lnTo>
                        <a:lnTo>
                          <a:pt x="446438" y="642938"/>
                        </a:lnTo>
                        <a:lnTo>
                          <a:pt x="508298" y="710420"/>
                        </a:lnTo>
                        <a:lnTo>
                          <a:pt x="409926" y="735012"/>
                        </a:lnTo>
                        <a:lnTo>
                          <a:pt x="313902" y="693262"/>
                        </a:lnTo>
                        <a:lnTo>
                          <a:pt x="323648" y="662626"/>
                        </a:lnTo>
                        <a:lnTo>
                          <a:pt x="196648" y="656278"/>
                        </a:lnTo>
                        <a:lnTo>
                          <a:pt x="133148" y="627702"/>
                        </a:lnTo>
                        <a:lnTo>
                          <a:pt x="96288" y="632310"/>
                        </a:lnTo>
                        <a:lnTo>
                          <a:pt x="73932" y="562614"/>
                        </a:lnTo>
                        <a:lnTo>
                          <a:pt x="121558" y="431646"/>
                        </a:lnTo>
                        <a:lnTo>
                          <a:pt x="42976" y="372114"/>
                        </a:lnTo>
                        <a:lnTo>
                          <a:pt x="4876" y="314966"/>
                        </a:lnTo>
                        <a:lnTo>
                          <a:pt x="0" y="315146"/>
                        </a:lnTo>
                        <a:lnTo>
                          <a:pt x="102508" y="231622"/>
                        </a:lnTo>
                        <a:lnTo>
                          <a:pt x="105444" y="220718"/>
                        </a:lnTo>
                        <a:lnTo>
                          <a:pt x="232126" y="133350"/>
                        </a:lnTo>
                        <a:lnTo>
                          <a:pt x="298802" y="28574"/>
                        </a:lnTo>
                        <a:lnTo>
                          <a:pt x="37976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フリーフォーム: 図形 645">
                    <a:extLst>
                      <a:ext uri="{FF2B5EF4-FFF2-40B4-BE49-F238E27FC236}">
                        <a16:creationId xmlns:a16="http://schemas.microsoft.com/office/drawing/2014/main" id="{E5E8DACD-3544-45EF-BA1D-7209CEFFC3C5}"/>
                      </a:ext>
                    </a:extLst>
                  </p:cNvPr>
                  <p:cNvSpPr/>
                  <p:nvPr/>
                </p:nvSpPr>
                <p:spPr>
                  <a:xfrm>
                    <a:off x="25447070" y="31246124"/>
                    <a:ext cx="768666" cy="1174596"/>
                  </a:xfrm>
                  <a:custGeom>
                    <a:avLst/>
                    <a:gdLst>
                      <a:gd name="connsiteX0" fmla="*/ 433388 w 768666"/>
                      <a:gd name="connsiteY0" fmla="*/ 0 h 1174596"/>
                      <a:gd name="connsiteX1" fmla="*/ 519112 w 768666"/>
                      <a:gd name="connsiteY1" fmla="*/ 4760 h 1174596"/>
                      <a:gd name="connsiteX2" fmla="*/ 504824 w 768666"/>
                      <a:gd name="connsiteY2" fmla="*/ 80960 h 1174596"/>
                      <a:gd name="connsiteX3" fmla="*/ 476248 w 768666"/>
                      <a:gd name="connsiteY3" fmla="*/ 133348 h 1174596"/>
                      <a:gd name="connsiteX4" fmla="*/ 538160 w 768666"/>
                      <a:gd name="connsiteY4" fmla="*/ 190500 h 1174596"/>
                      <a:gd name="connsiteX5" fmla="*/ 657224 w 768666"/>
                      <a:gd name="connsiteY5" fmla="*/ 300036 h 1174596"/>
                      <a:gd name="connsiteX6" fmla="*/ 738188 w 768666"/>
                      <a:gd name="connsiteY6" fmla="*/ 347660 h 1174596"/>
                      <a:gd name="connsiteX7" fmla="*/ 723900 w 768666"/>
                      <a:gd name="connsiteY7" fmla="*/ 500060 h 1174596"/>
                      <a:gd name="connsiteX8" fmla="*/ 676272 w 768666"/>
                      <a:gd name="connsiteY8" fmla="*/ 542924 h 1174596"/>
                      <a:gd name="connsiteX9" fmla="*/ 723900 w 768666"/>
                      <a:gd name="connsiteY9" fmla="*/ 642936 h 1174596"/>
                      <a:gd name="connsiteX10" fmla="*/ 700088 w 768666"/>
                      <a:gd name="connsiteY10" fmla="*/ 709612 h 1174596"/>
                      <a:gd name="connsiteX11" fmla="*/ 752728 w 768666"/>
                      <a:gd name="connsiteY11" fmla="*/ 819278 h 1174596"/>
                      <a:gd name="connsiteX12" fmla="*/ 757236 w 768666"/>
                      <a:gd name="connsiteY12" fmla="*/ 828674 h 1174596"/>
                      <a:gd name="connsiteX13" fmla="*/ 768666 w 768666"/>
                      <a:gd name="connsiteY13" fmla="*/ 820792 h 1174596"/>
                      <a:gd name="connsiteX14" fmla="*/ 765730 w 768666"/>
                      <a:gd name="connsiteY14" fmla="*/ 831696 h 1174596"/>
                      <a:gd name="connsiteX15" fmla="*/ 663222 w 768666"/>
                      <a:gd name="connsiteY15" fmla="*/ 915220 h 1174596"/>
                      <a:gd name="connsiteX16" fmla="*/ 603806 w 768666"/>
                      <a:gd name="connsiteY16" fmla="*/ 917420 h 1174596"/>
                      <a:gd name="connsiteX17" fmla="*/ 579994 w 768666"/>
                      <a:gd name="connsiteY17" fmla="*/ 988856 h 1174596"/>
                      <a:gd name="connsiteX18" fmla="*/ 560942 w 768666"/>
                      <a:gd name="connsiteY18" fmla="*/ 1103156 h 1174596"/>
                      <a:gd name="connsiteX19" fmla="*/ 594280 w 768666"/>
                      <a:gd name="connsiteY19" fmla="*/ 1155544 h 1174596"/>
                      <a:gd name="connsiteX20" fmla="*/ 593680 w 768666"/>
                      <a:gd name="connsiteY20" fmla="*/ 1158778 h 1174596"/>
                      <a:gd name="connsiteX21" fmla="*/ 494268 w 768666"/>
                      <a:gd name="connsiteY21" fmla="*/ 1174596 h 1174596"/>
                      <a:gd name="connsiteX22" fmla="*/ 451406 w 768666"/>
                      <a:gd name="connsiteY22" fmla="*/ 1146020 h 1174596"/>
                      <a:gd name="connsiteX23" fmla="*/ 382350 w 768666"/>
                      <a:gd name="connsiteY23" fmla="*/ 1141256 h 1174596"/>
                      <a:gd name="connsiteX24" fmla="*/ 341868 w 768666"/>
                      <a:gd name="connsiteY24" fmla="*/ 1174596 h 1174596"/>
                      <a:gd name="connsiteX25" fmla="*/ 290216 w 768666"/>
                      <a:gd name="connsiteY25" fmla="*/ 1166798 h 1174596"/>
                      <a:gd name="connsiteX26" fmla="*/ 289032 w 768666"/>
                      <a:gd name="connsiteY26" fmla="*/ 1153968 h 1174596"/>
                      <a:gd name="connsiteX27" fmla="*/ 280988 w 768666"/>
                      <a:gd name="connsiteY27" fmla="*/ 1066800 h 1174596"/>
                      <a:gd name="connsiteX28" fmla="*/ 257172 w 768666"/>
                      <a:gd name="connsiteY28" fmla="*/ 1042986 h 1174596"/>
                      <a:gd name="connsiteX29" fmla="*/ 171448 w 768666"/>
                      <a:gd name="connsiteY29" fmla="*/ 1028700 h 1174596"/>
                      <a:gd name="connsiteX30" fmla="*/ 180972 w 768666"/>
                      <a:gd name="connsiteY30" fmla="*/ 985836 h 1174596"/>
                      <a:gd name="connsiteX31" fmla="*/ 152400 w 768666"/>
                      <a:gd name="connsiteY31" fmla="*/ 923924 h 1174596"/>
                      <a:gd name="connsiteX32" fmla="*/ 171448 w 768666"/>
                      <a:gd name="connsiteY32" fmla="*/ 828674 h 1174596"/>
                      <a:gd name="connsiteX33" fmla="*/ 0 w 768666"/>
                      <a:gd name="connsiteY33" fmla="*/ 733424 h 1174596"/>
                      <a:gd name="connsiteX34" fmla="*/ 28572 w 768666"/>
                      <a:gd name="connsiteY34" fmla="*/ 642936 h 1174596"/>
                      <a:gd name="connsiteX35" fmla="*/ 90488 w 768666"/>
                      <a:gd name="connsiteY35" fmla="*/ 604836 h 1174596"/>
                      <a:gd name="connsiteX36" fmla="*/ 157160 w 768666"/>
                      <a:gd name="connsiteY36" fmla="*/ 485774 h 1174596"/>
                      <a:gd name="connsiteX37" fmla="*/ 223836 w 768666"/>
                      <a:gd name="connsiteY37" fmla="*/ 504824 h 1174596"/>
                      <a:gd name="connsiteX38" fmla="*/ 247648 w 768666"/>
                      <a:gd name="connsiteY38" fmla="*/ 442912 h 1174596"/>
                      <a:gd name="connsiteX39" fmla="*/ 295272 w 768666"/>
                      <a:gd name="connsiteY39" fmla="*/ 419100 h 1174596"/>
                      <a:gd name="connsiteX40" fmla="*/ 319088 w 768666"/>
                      <a:gd name="connsiteY40" fmla="*/ 242886 h 1174596"/>
                      <a:gd name="connsiteX41" fmla="*/ 371472 w 768666"/>
                      <a:gd name="connsiteY41" fmla="*/ 190500 h 1174596"/>
                      <a:gd name="connsiteX42" fmla="*/ 338136 w 768666"/>
                      <a:gd name="connsiteY42" fmla="*/ 133348 h 1174596"/>
                      <a:gd name="connsiteX43" fmla="*/ 323848 w 768666"/>
                      <a:gd name="connsiteY43" fmla="*/ 19048 h 1174596"/>
                      <a:gd name="connsiteX44" fmla="*/ 390524 w 768666"/>
                      <a:gd name="connsiteY44" fmla="*/ 28574 h 1174596"/>
                      <a:gd name="connsiteX45" fmla="*/ 433388 w 768666"/>
                      <a:gd name="connsiteY45" fmla="*/ 0 h 1174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768666" h="1174596">
                        <a:moveTo>
                          <a:pt x="433388" y="0"/>
                        </a:moveTo>
                        <a:lnTo>
                          <a:pt x="519112" y="4760"/>
                        </a:lnTo>
                        <a:lnTo>
                          <a:pt x="504824" y="80960"/>
                        </a:lnTo>
                        <a:lnTo>
                          <a:pt x="476248" y="133348"/>
                        </a:lnTo>
                        <a:lnTo>
                          <a:pt x="538160" y="190500"/>
                        </a:lnTo>
                        <a:lnTo>
                          <a:pt x="657224" y="300036"/>
                        </a:lnTo>
                        <a:lnTo>
                          <a:pt x="738188" y="347660"/>
                        </a:lnTo>
                        <a:lnTo>
                          <a:pt x="723900" y="500060"/>
                        </a:lnTo>
                        <a:lnTo>
                          <a:pt x="676272" y="542924"/>
                        </a:lnTo>
                        <a:lnTo>
                          <a:pt x="723900" y="642936"/>
                        </a:lnTo>
                        <a:lnTo>
                          <a:pt x="700088" y="709612"/>
                        </a:lnTo>
                        <a:lnTo>
                          <a:pt x="752728" y="819278"/>
                        </a:lnTo>
                        <a:lnTo>
                          <a:pt x="757236" y="828674"/>
                        </a:lnTo>
                        <a:lnTo>
                          <a:pt x="768666" y="820792"/>
                        </a:lnTo>
                        <a:lnTo>
                          <a:pt x="765730" y="831696"/>
                        </a:lnTo>
                        <a:lnTo>
                          <a:pt x="663222" y="915220"/>
                        </a:lnTo>
                        <a:lnTo>
                          <a:pt x="603806" y="917420"/>
                        </a:lnTo>
                        <a:lnTo>
                          <a:pt x="579994" y="988856"/>
                        </a:lnTo>
                        <a:lnTo>
                          <a:pt x="560942" y="1103156"/>
                        </a:lnTo>
                        <a:lnTo>
                          <a:pt x="594280" y="1155544"/>
                        </a:lnTo>
                        <a:lnTo>
                          <a:pt x="593680" y="1158778"/>
                        </a:lnTo>
                        <a:lnTo>
                          <a:pt x="494268" y="1174596"/>
                        </a:lnTo>
                        <a:lnTo>
                          <a:pt x="451406" y="1146020"/>
                        </a:lnTo>
                        <a:lnTo>
                          <a:pt x="382350" y="1141256"/>
                        </a:lnTo>
                        <a:lnTo>
                          <a:pt x="341868" y="1174596"/>
                        </a:lnTo>
                        <a:lnTo>
                          <a:pt x="290216" y="1166798"/>
                        </a:lnTo>
                        <a:lnTo>
                          <a:pt x="289032" y="1153968"/>
                        </a:lnTo>
                        <a:lnTo>
                          <a:pt x="280988" y="1066800"/>
                        </a:lnTo>
                        <a:lnTo>
                          <a:pt x="257172" y="1042986"/>
                        </a:lnTo>
                        <a:lnTo>
                          <a:pt x="171448" y="1028700"/>
                        </a:lnTo>
                        <a:lnTo>
                          <a:pt x="180972" y="985836"/>
                        </a:lnTo>
                        <a:lnTo>
                          <a:pt x="152400" y="923924"/>
                        </a:lnTo>
                        <a:lnTo>
                          <a:pt x="171448" y="828674"/>
                        </a:lnTo>
                        <a:lnTo>
                          <a:pt x="0" y="733424"/>
                        </a:lnTo>
                        <a:lnTo>
                          <a:pt x="28572" y="642936"/>
                        </a:lnTo>
                        <a:lnTo>
                          <a:pt x="90488" y="604836"/>
                        </a:lnTo>
                        <a:lnTo>
                          <a:pt x="157160" y="485774"/>
                        </a:lnTo>
                        <a:lnTo>
                          <a:pt x="223836" y="504824"/>
                        </a:lnTo>
                        <a:lnTo>
                          <a:pt x="247648" y="442912"/>
                        </a:lnTo>
                        <a:lnTo>
                          <a:pt x="295272" y="419100"/>
                        </a:lnTo>
                        <a:lnTo>
                          <a:pt x="319088" y="242886"/>
                        </a:lnTo>
                        <a:lnTo>
                          <a:pt x="371472" y="190500"/>
                        </a:lnTo>
                        <a:lnTo>
                          <a:pt x="338136" y="133348"/>
                        </a:lnTo>
                        <a:lnTo>
                          <a:pt x="323848" y="19048"/>
                        </a:lnTo>
                        <a:lnTo>
                          <a:pt x="390524" y="28574"/>
                        </a:lnTo>
                        <a:lnTo>
                          <a:pt x="43338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5" name="グループ化 614">
                  <a:extLst>
                    <a:ext uri="{FF2B5EF4-FFF2-40B4-BE49-F238E27FC236}">
                      <a16:creationId xmlns:a16="http://schemas.microsoft.com/office/drawing/2014/main" id="{F7C1313A-12E0-4A2A-8264-722DA2583D84}"/>
                    </a:ext>
                  </a:extLst>
                </p:cNvPr>
                <p:cNvGrpSpPr/>
                <p:nvPr/>
              </p:nvGrpSpPr>
              <p:grpSpPr>
                <a:xfrm>
                  <a:off x="21704916" y="29733240"/>
                  <a:ext cx="3479184" cy="3394710"/>
                  <a:chOff x="21704916" y="29733240"/>
                  <a:chExt cx="3479184" cy="3394710"/>
                </a:xfrm>
              </p:grpSpPr>
              <p:sp>
                <p:nvSpPr>
                  <p:cNvPr id="617" name="フリーフォーム: 図形 616">
                    <a:extLst>
                      <a:ext uri="{FF2B5EF4-FFF2-40B4-BE49-F238E27FC236}">
                        <a16:creationId xmlns:a16="http://schemas.microsoft.com/office/drawing/2014/main" id="{E425FD1C-4DB2-4B96-A528-7D437A9D00F1}"/>
                      </a:ext>
                    </a:extLst>
                  </p:cNvPr>
                  <p:cNvSpPr/>
                  <p:nvPr/>
                </p:nvSpPr>
                <p:spPr>
                  <a:xfrm>
                    <a:off x="23236238" y="29733240"/>
                    <a:ext cx="767064" cy="1070610"/>
                  </a:xfrm>
                  <a:custGeom>
                    <a:avLst/>
                    <a:gdLst>
                      <a:gd name="connsiteX0" fmla="*/ 705802 w 767064"/>
                      <a:gd name="connsiteY0" fmla="*/ 0 h 1070610"/>
                      <a:gd name="connsiteX1" fmla="*/ 736282 w 767064"/>
                      <a:gd name="connsiteY1" fmla="*/ 45720 h 1070610"/>
                      <a:gd name="connsiteX2" fmla="*/ 690562 w 767064"/>
                      <a:gd name="connsiteY2" fmla="*/ 144780 h 1070610"/>
                      <a:gd name="connsiteX3" fmla="*/ 767064 w 767064"/>
                      <a:gd name="connsiteY3" fmla="*/ 172102 h 1070610"/>
                      <a:gd name="connsiteX4" fmla="*/ 747712 w 767064"/>
                      <a:gd name="connsiteY4" fmla="*/ 313372 h 1070610"/>
                      <a:gd name="connsiteX5" fmla="*/ 723900 w 767064"/>
                      <a:gd name="connsiteY5" fmla="*/ 356236 h 1070610"/>
                      <a:gd name="connsiteX6" fmla="*/ 738186 w 767064"/>
                      <a:gd name="connsiteY6" fmla="*/ 427672 h 1070610"/>
                      <a:gd name="connsiteX7" fmla="*/ 690562 w 767064"/>
                      <a:gd name="connsiteY7" fmla="*/ 480060 h 1070610"/>
                      <a:gd name="connsiteX8" fmla="*/ 695326 w 767064"/>
                      <a:gd name="connsiteY8" fmla="*/ 656272 h 1070610"/>
                      <a:gd name="connsiteX9" fmla="*/ 590550 w 767064"/>
                      <a:gd name="connsiteY9" fmla="*/ 794384 h 1070610"/>
                      <a:gd name="connsiteX10" fmla="*/ 581026 w 767064"/>
                      <a:gd name="connsiteY10" fmla="*/ 880110 h 1070610"/>
                      <a:gd name="connsiteX11" fmla="*/ 514350 w 767064"/>
                      <a:gd name="connsiteY11" fmla="*/ 984884 h 1070610"/>
                      <a:gd name="connsiteX12" fmla="*/ 514350 w 767064"/>
                      <a:gd name="connsiteY12" fmla="*/ 1070610 h 1070610"/>
                      <a:gd name="connsiteX13" fmla="*/ 457200 w 767064"/>
                      <a:gd name="connsiteY13" fmla="*/ 1070610 h 1070610"/>
                      <a:gd name="connsiteX14" fmla="*/ 352426 w 767064"/>
                      <a:gd name="connsiteY14" fmla="*/ 1008698 h 1070610"/>
                      <a:gd name="connsiteX15" fmla="*/ 304800 w 767064"/>
                      <a:gd name="connsiteY15" fmla="*/ 1008698 h 1070610"/>
                      <a:gd name="connsiteX16" fmla="*/ 247650 w 767064"/>
                      <a:gd name="connsiteY16" fmla="*/ 918210 h 1070610"/>
                      <a:gd name="connsiteX17" fmla="*/ 214312 w 767064"/>
                      <a:gd name="connsiteY17" fmla="*/ 918210 h 1070610"/>
                      <a:gd name="connsiteX18" fmla="*/ 152400 w 767064"/>
                      <a:gd name="connsiteY18" fmla="*/ 822960 h 1070610"/>
                      <a:gd name="connsiteX19" fmla="*/ 71438 w 767064"/>
                      <a:gd name="connsiteY19" fmla="*/ 803910 h 1070610"/>
                      <a:gd name="connsiteX20" fmla="*/ 0 w 767064"/>
                      <a:gd name="connsiteY20" fmla="*/ 694372 h 1070610"/>
                      <a:gd name="connsiteX21" fmla="*/ 19050 w 767064"/>
                      <a:gd name="connsiteY21" fmla="*/ 584836 h 1070610"/>
                      <a:gd name="connsiteX22" fmla="*/ 14286 w 767064"/>
                      <a:gd name="connsiteY22" fmla="*/ 527684 h 1070610"/>
                      <a:gd name="connsiteX23" fmla="*/ 33338 w 767064"/>
                      <a:gd name="connsiteY23" fmla="*/ 484824 h 1070610"/>
                      <a:gd name="connsiteX24" fmla="*/ 90486 w 767064"/>
                      <a:gd name="connsiteY24" fmla="*/ 513398 h 1070610"/>
                      <a:gd name="connsiteX25" fmla="*/ 138112 w 767064"/>
                      <a:gd name="connsiteY25" fmla="*/ 475298 h 1070610"/>
                      <a:gd name="connsiteX26" fmla="*/ 156384 w 767064"/>
                      <a:gd name="connsiteY26" fmla="*/ 371754 h 1070610"/>
                      <a:gd name="connsiteX27" fmla="*/ 157162 w 767064"/>
                      <a:gd name="connsiteY27" fmla="*/ 373380 h 1070610"/>
                      <a:gd name="connsiteX28" fmla="*/ 233362 w 767064"/>
                      <a:gd name="connsiteY28" fmla="*/ 365760 h 1070610"/>
                      <a:gd name="connsiteX29" fmla="*/ 279082 w 767064"/>
                      <a:gd name="connsiteY29" fmla="*/ 289560 h 1070610"/>
                      <a:gd name="connsiteX30" fmla="*/ 279082 w 767064"/>
                      <a:gd name="connsiteY30" fmla="*/ 228600 h 1070610"/>
                      <a:gd name="connsiteX31" fmla="*/ 385762 w 767064"/>
                      <a:gd name="connsiteY31" fmla="*/ 213360 h 1070610"/>
                      <a:gd name="connsiteX32" fmla="*/ 393382 w 767064"/>
                      <a:gd name="connsiteY32" fmla="*/ 160020 h 1070610"/>
                      <a:gd name="connsiteX33" fmla="*/ 477202 w 767064"/>
                      <a:gd name="connsiteY33" fmla="*/ 160020 h 1070610"/>
                      <a:gd name="connsiteX34" fmla="*/ 484822 w 767064"/>
                      <a:gd name="connsiteY34" fmla="*/ 83820 h 1070610"/>
                      <a:gd name="connsiteX35" fmla="*/ 629602 w 767064"/>
                      <a:gd name="connsiteY35" fmla="*/ 7620 h 1070610"/>
                      <a:gd name="connsiteX36" fmla="*/ 705802 w 767064"/>
                      <a:gd name="connsiteY36" fmla="*/ 0 h 1070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67064" h="1070610">
                        <a:moveTo>
                          <a:pt x="705802" y="0"/>
                        </a:moveTo>
                        <a:lnTo>
                          <a:pt x="736282" y="45720"/>
                        </a:lnTo>
                        <a:lnTo>
                          <a:pt x="690562" y="144780"/>
                        </a:lnTo>
                        <a:lnTo>
                          <a:pt x="767064" y="172102"/>
                        </a:lnTo>
                        <a:lnTo>
                          <a:pt x="747712" y="313372"/>
                        </a:lnTo>
                        <a:lnTo>
                          <a:pt x="723900" y="356236"/>
                        </a:lnTo>
                        <a:lnTo>
                          <a:pt x="738186" y="427672"/>
                        </a:lnTo>
                        <a:lnTo>
                          <a:pt x="690562" y="480060"/>
                        </a:lnTo>
                        <a:lnTo>
                          <a:pt x="695326" y="656272"/>
                        </a:lnTo>
                        <a:lnTo>
                          <a:pt x="590550" y="794384"/>
                        </a:lnTo>
                        <a:lnTo>
                          <a:pt x="581026" y="880110"/>
                        </a:lnTo>
                        <a:lnTo>
                          <a:pt x="514350" y="984884"/>
                        </a:lnTo>
                        <a:lnTo>
                          <a:pt x="514350" y="1070610"/>
                        </a:lnTo>
                        <a:lnTo>
                          <a:pt x="457200" y="1070610"/>
                        </a:lnTo>
                        <a:lnTo>
                          <a:pt x="352426" y="1008698"/>
                        </a:lnTo>
                        <a:lnTo>
                          <a:pt x="304800" y="1008698"/>
                        </a:lnTo>
                        <a:lnTo>
                          <a:pt x="247650" y="918210"/>
                        </a:lnTo>
                        <a:lnTo>
                          <a:pt x="214312" y="918210"/>
                        </a:lnTo>
                        <a:lnTo>
                          <a:pt x="152400" y="822960"/>
                        </a:lnTo>
                        <a:lnTo>
                          <a:pt x="71438" y="803910"/>
                        </a:lnTo>
                        <a:lnTo>
                          <a:pt x="0" y="694372"/>
                        </a:lnTo>
                        <a:lnTo>
                          <a:pt x="19050" y="584836"/>
                        </a:lnTo>
                        <a:lnTo>
                          <a:pt x="14286" y="527684"/>
                        </a:lnTo>
                        <a:lnTo>
                          <a:pt x="33338" y="484824"/>
                        </a:lnTo>
                        <a:lnTo>
                          <a:pt x="90486" y="513398"/>
                        </a:lnTo>
                        <a:lnTo>
                          <a:pt x="138112" y="475298"/>
                        </a:lnTo>
                        <a:lnTo>
                          <a:pt x="156384" y="371754"/>
                        </a:lnTo>
                        <a:lnTo>
                          <a:pt x="157162" y="373380"/>
                        </a:lnTo>
                        <a:lnTo>
                          <a:pt x="233362" y="365760"/>
                        </a:lnTo>
                        <a:lnTo>
                          <a:pt x="279082" y="289560"/>
                        </a:lnTo>
                        <a:lnTo>
                          <a:pt x="279082" y="228600"/>
                        </a:lnTo>
                        <a:lnTo>
                          <a:pt x="385762" y="213360"/>
                        </a:lnTo>
                        <a:lnTo>
                          <a:pt x="393382" y="160020"/>
                        </a:lnTo>
                        <a:lnTo>
                          <a:pt x="477202" y="160020"/>
                        </a:lnTo>
                        <a:lnTo>
                          <a:pt x="484822" y="83820"/>
                        </a:lnTo>
                        <a:lnTo>
                          <a:pt x="629602" y="7620"/>
                        </a:lnTo>
                        <a:lnTo>
                          <a:pt x="7058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フリーフォーム: 図形 617">
                    <a:extLst>
                      <a:ext uri="{FF2B5EF4-FFF2-40B4-BE49-F238E27FC236}">
                        <a16:creationId xmlns:a16="http://schemas.microsoft.com/office/drawing/2014/main" id="{383162FF-3EB3-4E8F-93E3-EB22D5C35B10}"/>
                      </a:ext>
                    </a:extLst>
                  </p:cNvPr>
                  <p:cNvSpPr/>
                  <p:nvPr/>
                </p:nvSpPr>
                <p:spPr>
                  <a:xfrm>
                    <a:off x="22433280" y="30085178"/>
                    <a:ext cx="288608" cy="418634"/>
                  </a:xfrm>
                  <a:custGeom>
                    <a:avLst/>
                    <a:gdLst>
                      <a:gd name="connsiteX0" fmla="*/ 156862 w 288608"/>
                      <a:gd name="connsiteY0" fmla="*/ 0 h 418634"/>
                      <a:gd name="connsiteX1" fmla="*/ 226696 w 288608"/>
                      <a:gd name="connsiteY1" fmla="*/ 42398 h 418634"/>
                      <a:gd name="connsiteX2" fmla="*/ 250508 w 288608"/>
                      <a:gd name="connsiteY2" fmla="*/ 147172 h 418634"/>
                      <a:gd name="connsiteX3" fmla="*/ 279084 w 288608"/>
                      <a:gd name="connsiteY3" fmla="*/ 170986 h 418634"/>
                      <a:gd name="connsiteX4" fmla="*/ 288608 w 288608"/>
                      <a:gd name="connsiteY4" fmla="*/ 290046 h 418634"/>
                      <a:gd name="connsiteX5" fmla="*/ 245744 w 288608"/>
                      <a:gd name="connsiteY5" fmla="*/ 290046 h 418634"/>
                      <a:gd name="connsiteX6" fmla="*/ 207644 w 288608"/>
                      <a:gd name="connsiteY6" fmla="*/ 418634 h 418634"/>
                      <a:gd name="connsiteX7" fmla="*/ 74296 w 288608"/>
                      <a:gd name="connsiteY7" fmla="*/ 390060 h 418634"/>
                      <a:gd name="connsiteX8" fmla="*/ 79058 w 288608"/>
                      <a:gd name="connsiteY8" fmla="*/ 304334 h 418634"/>
                      <a:gd name="connsiteX9" fmla="*/ 52970 w 288608"/>
                      <a:gd name="connsiteY9" fmla="*/ 252158 h 418634"/>
                      <a:gd name="connsiteX10" fmla="*/ 60960 w 288608"/>
                      <a:gd name="connsiteY10" fmla="*/ 250042 h 418634"/>
                      <a:gd name="connsiteX11" fmla="*/ 0 w 288608"/>
                      <a:gd name="connsiteY11" fmla="*/ 128122 h 418634"/>
                      <a:gd name="connsiteX12" fmla="*/ 30480 w 288608"/>
                      <a:gd name="connsiteY12" fmla="*/ 67162 h 418634"/>
                      <a:gd name="connsiteX13" fmla="*/ 144780 w 288608"/>
                      <a:gd name="connsiteY13" fmla="*/ 44302 h 418634"/>
                      <a:gd name="connsiteX14" fmla="*/ 156862 w 288608"/>
                      <a:gd name="connsiteY14" fmla="*/ 0 h 418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88608" h="418634">
                        <a:moveTo>
                          <a:pt x="156862" y="0"/>
                        </a:moveTo>
                        <a:lnTo>
                          <a:pt x="226696" y="42398"/>
                        </a:lnTo>
                        <a:lnTo>
                          <a:pt x="250508" y="147172"/>
                        </a:lnTo>
                        <a:lnTo>
                          <a:pt x="279084" y="170986"/>
                        </a:lnTo>
                        <a:lnTo>
                          <a:pt x="288608" y="290046"/>
                        </a:lnTo>
                        <a:lnTo>
                          <a:pt x="245744" y="290046"/>
                        </a:lnTo>
                        <a:lnTo>
                          <a:pt x="207644" y="418634"/>
                        </a:lnTo>
                        <a:lnTo>
                          <a:pt x="74296" y="390060"/>
                        </a:lnTo>
                        <a:lnTo>
                          <a:pt x="79058" y="304334"/>
                        </a:lnTo>
                        <a:lnTo>
                          <a:pt x="52970" y="252158"/>
                        </a:lnTo>
                        <a:lnTo>
                          <a:pt x="60960" y="250042"/>
                        </a:lnTo>
                        <a:lnTo>
                          <a:pt x="0" y="128122"/>
                        </a:lnTo>
                        <a:lnTo>
                          <a:pt x="30480" y="67162"/>
                        </a:lnTo>
                        <a:lnTo>
                          <a:pt x="144780" y="44302"/>
                        </a:lnTo>
                        <a:lnTo>
                          <a:pt x="15686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フリーフォーム: 図形 618">
                    <a:extLst>
                      <a:ext uri="{FF2B5EF4-FFF2-40B4-BE49-F238E27FC236}">
                        <a16:creationId xmlns:a16="http://schemas.microsoft.com/office/drawing/2014/main" id="{E1A2E28C-B082-49D9-8E1E-B9E3AE4BA874}"/>
                      </a:ext>
                    </a:extLst>
                  </p:cNvPr>
                  <p:cNvSpPr/>
                  <p:nvPr/>
                </p:nvSpPr>
                <p:spPr>
                  <a:xfrm>
                    <a:off x="24792744" y="30114240"/>
                    <a:ext cx="385232" cy="360998"/>
                  </a:xfrm>
                  <a:custGeom>
                    <a:avLst/>
                    <a:gdLst>
                      <a:gd name="connsiteX0" fmla="*/ 338016 w 385232"/>
                      <a:gd name="connsiteY0" fmla="*/ 0 h 360998"/>
                      <a:gd name="connsiteX1" fmla="*/ 385232 w 385232"/>
                      <a:gd name="connsiteY1" fmla="*/ 41970 h 360998"/>
                      <a:gd name="connsiteX2" fmla="*/ 385006 w 385232"/>
                      <a:gd name="connsiteY2" fmla="*/ 41910 h 360998"/>
                      <a:gd name="connsiteX3" fmla="*/ 289756 w 385232"/>
                      <a:gd name="connsiteY3" fmla="*/ 124460 h 360998"/>
                      <a:gd name="connsiteX4" fmla="*/ 315156 w 385232"/>
                      <a:gd name="connsiteY4" fmla="*/ 207010 h 360998"/>
                      <a:gd name="connsiteX5" fmla="*/ 324130 w 385232"/>
                      <a:gd name="connsiteY5" fmla="*/ 213536 h 360998"/>
                      <a:gd name="connsiteX6" fmla="*/ 138944 w 385232"/>
                      <a:gd name="connsiteY6" fmla="*/ 360998 h 360998"/>
                      <a:gd name="connsiteX7" fmla="*/ 19880 w 385232"/>
                      <a:gd name="connsiteY7" fmla="*/ 299084 h 360998"/>
                      <a:gd name="connsiteX8" fmla="*/ 0 w 385232"/>
                      <a:gd name="connsiteY8" fmla="*/ 192226 h 360998"/>
                      <a:gd name="connsiteX9" fmla="*/ 101796 w 385232"/>
                      <a:gd name="connsiteY9" fmla="*/ 175260 h 360998"/>
                      <a:gd name="connsiteX10" fmla="*/ 132276 w 385232"/>
                      <a:gd name="connsiteY10" fmla="*/ 99060 h 360998"/>
                      <a:gd name="connsiteX11" fmla="*/ 261816 w 385232"/>
                      <a:gd name="connsiteY11" fmla="*/ 53340 h 360998"/>
                      <a:gd name="connsiteX12" fmla="*/ 338016 w 385232"/>
                      <a:gd name="connsiteY12" fmla="*/ 0 h 360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5232" h="360998">
                        <a:moveTo>
                          <a:pt x="338016" y="0"/>
                        </a:moveTo>
                        <a:lnTo>
                          <a:pt x="385232" y="41970"/>
                        </a:lnTo>
                        <a:lnTo>
                          <a:pt x="385006" y="41910"/>
                        </a:lnTo>
                        <a:lnTo>
                          <a:pt x="289756" y="124460"/>
                        </a:lnTo>
                        <a:lnTo>
                          <a:pt x="315156" y="207010"/>
                        </a:lnTo>
                        <a:lnTo>
                          <a:pt x="324130" y="213536"/>
                        </a:lnTo>
                        <a:lnTo>
                          <a:pt x="138944" y="360998"/>
                        </a:lnTo>
                        <a:lnTo>
                          <a:pt x="19880" y="299084"/>
                        </a:lnTo>
                        <a:lnTo>
                          <a:pt x="0" y="192226"/>
                        </a:lnTo>
                        <a:lnTo>
                          <a:pt x="101796" y="175260"/>
                        </a:lnTo>
                        <a:lnTo>
                          <a:pt x="132276" y="99060"/>
                        </a:lnTo>
                        <a:lnTo>
                          <a:pt x="261816" y="53340"/>
                        </a:lnTo>
                        <a:lnTo>
                          <a:pt x="33801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フリーフォーム: 図形 619">
                    <a:extLst>
                      <a:ext uri="{FF2B5EF4-FFF2-40B4-BE49-F238E27FC236}">
                        <a16:creationId xmlns:a16="http://schemas.microsoft.com/office/drawing/2014/main" id="{7F2CA983-D31D-4195-B0BE-86BFCE2C5478}"/>
                      </a:ext>
                    </a:extLst>
                  </p:cNvPr>
                  <p:cNvSpPr/>
                  <p:nvPr/>
                </p:nvSpPr>
                <p:spPr>
                  <a:xfrm>
                    <a:off x="24326850" y="30320396"/>
                    <a:ext cx="304800" cy="388204"/>
                  </a:xfrm>
                  <a:custGeom>
                    <a:avLst/>
                    <a:gdLst>
                      <a:gd name="connsiteX0" fmla="*/ 280988 w 304800"/>
                      <a:gd name="connsiteY0" fmla="*/ 0 h 388204"/>
                      <a:gd name="connsiteX1" fmla="*/ 280988 w 304800"/>
                      <a:gd name="connsiteY1" fmla="*/ 78642 h 388204"/>
                      <a:gd name="connsiteX2" fmla="*/ 304800 w 304800"/>
                      <a:gd name="connsiteY2" fmla="*/ 192942 h 388204"/>
                      <a:gd name="connsiteX3" fmla="*/ 290514 w 304800"/>
                      <a:gd name="connsiteY3" fmla="*/ 335816 h 388204"/>
                      <a:gd name="connsiteX4" fmla="*/ 180974 w 304800"/>
                      <a:gd name="connsiteY4" fmla="*/ 364392 h 388204"/>
                      <a:gd name="connsiteX5" fmla="*/ 123826 w 304800"/>
                      <a:gd name="connsiteY5" fmla="*/ 388204 h 388204"/>
                      <a:gd name="connsiteX6" fmla="*/ 0 w 304800"/>
                      <a:gd name="connsiteY6" fmla="*/ 331054 h 388204"/>
                      <a:gd name="connsiteX7" fmla="*/ 38100 w 304800"/>
                      <a:gd name="connsiteY7" fmla="*/ 169128 h 388204"/>
                      <a:gd name="connsiteX8" fmla="*/ 52388 w 304800"/>
                      <a:gd name="connsiteY8" fmla="*/ 121504 h 388204"/>
                      <a:gd name="connsiteX9" fmla="*/ 104080 w 304800"/>
                      <a:gd name="connsiteY9" fmla="*/ 35352 h 388204"/>
                      <a:gd name="connsiteX10" fmla="*/ 125730 w 304800"/>
                      <a:gd name="connsiteY10" fmla="*/ 91024 h 388204"/>
                      <a:gd name="connsiteX11" fmla="*/ 201930 w 304800"/>
                      <a:gd name="connsiteY11" fmla="*/ 14824 h 388204"/>
                      <a:gd name="connsiteX12" fmla="*/ 280988 w 304800"/>
                      <a:gd name="connsiteY12" fmla="*/ 0 h 388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04800" h="388204">
                        <a:moveTo>
                          <a:pt x="280988" y="0"/>
                        </a:moveTo>
                        <a:lnTo>
                          <a:pt x="280988" y="78642"/>
                        </a:lnTo>
                        <a:lnTo>
                          <a:pt x="304800" y="192942"/>
                        </a:lnTo>
                        <a:lnTo>
                          <a:pt x="290514" y="335816"/>
                        </a:lnTo>
                        <a:lnTo>
                          <a:pt x="180974" y="364392"/>
                        </a:lnTo>
                        <a:lnTo>
                          <a:pt x="123826" y="388204"/>
                        </a:lnTo>
                        <a:lnTo>
                          <a:pt x="0" y="331054"/>
                        </a:lnTo>
                        <a:lnTo>
                          <a:pt x="38100" y="169128"/>
                        </a:lnTo>
                        <a:lnTo>
                          <a:pt x="52388" y="121504"/>
                        </a:lnTo>
                        <a:lnTo>
                          <a:pt x="104080" y="35352"/>
                        </a:lnTo>
                        <a:lnTo>
                          <a:pt x="125730" y="91024"/>
                        </a:lnTo>
                        <a:lnTo>
                          <a:pt x="201930" y="14824"/>
                        </a:lnTo>
                        <a:lnTo>
                          <a:pt x="2809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52B3AD8B-AEE2-4E4B-B573-B6DB025F147C}"/>
                      </a:ext>
                    </a:extLst>
                  </p:cNvPr>
                  <p:cNvSpPr/>
                  <p:nvPr/>
                </p:nvSpPr>
                <p:spPr>
                  <a:xfrm>
                    <a:off x="21852102" y="31194376"/>
                    <a:ext cx="1250786" cy="1019174"/>
                  </a:xfrm>
                  <a:custGeom>
                    <a:avLst/>
                    <a:gdLst>
                      <a:gd name="connsiteX0" fmla="*/ 1188874 w 1250786"/>
                      <a:gd name="connsiteY0" fmla="*/ 0 h 1019174"/>
                      <a:gd name="connsiteX1" fmla="*/ 1250786 w 1250786"/>
                      <a:gd name="connsiteY1" fmla="*/ 57148 h 1019174"/>
                      <a:gd name="connsiteX2" fmla="*/ 1222210 w 1250786"/>
                      <a:gd name="connsiteY2" fmla="*/ 100012 h 1019174"/>
                      <a:gd name="connsiteX3" fmla="*/ 1184110 w 1250786"/>
                      <a:gd name="connsiteY3" fmla="*/ 233362 h 1019174"/>
                      <a:gd name="connsiteX4" fmla="*/ 1050762 w 1250786"/>
                      <a:gd name="connsiteY4" fmla="*/ 319088 h 1019174"/>
                      <a:gd name="connsiteX5" fmla="*/ 1050762 w 1250786"/>
                      <a:gd name="connsiteY5" fmla="*/ 404812 h 1019174"/>
                      <a:gd name="connsiteX6" fmla="*/ 993610 w 1250786"/>
                      <a:gd name="connsiteY6" fmla="*/ 466724 h 1019174"/>
                      <a:gd name="connsiteX7" fmla="*/ 1045998 w 1250786"/>
                      <a:gd name="connsiteY7" fmla="*/ 695324 h 1019174"/>
                      <a:gd name="connsiteX8" fmla="*/ 922174 w 1250786"/>
                      <a:gd name="connsiteY8" fmla="*/ 766762 h 1019174"/>
                      <a:gd name="connsiteX9" fmla="*/ 893598 w 1250786"/>
                      <a:gd name="connsiteY9" fmla="*/ 819148 h 1019174"/>
                      <a:gd name="connsiteX10" fmla="*/ 812636 w 1250786"/>
                      <a:gd name="connsiteY10" fmla="*/ 876300 h 1019174"/>
                      <a:gd name="connsiteX11" fmla="*/ 750722 w 1250786"/>
                      <a:gd name="connsiteY11" fmla="*/ 876300 h 1019174"/>
                      <a:gd name="connsiteX12" fmla="*/ 726910 w 1250786"/>
                      <a:gd name="connsiteY12" fmla="*/ 800100 h 1019174"/>
                      <a:gd name="connsiteX13" fmla="*/ 631662 w 1250786"/>
                      <a:gd name="connsiteY13" fmla="*/ 800100 h 1019174"/>
                      <a:gd name="connsiteX14" fmla="*/ 612610 w 1250786"/>
                      <a:gd name="connsiteY14" fmla="*/ 876300 h 1019174"/>
                      <a:gd name="connsiteX15" fmla="*/ 622136 w 1250786"/>
                      <a:gd name="connsiteY15" fmla="*/ 928688 h 1019174"/>
                      <a:gd name="connsiteX16" fmla="*/ 574510 w 1250786"/>
                      <a:gd name="connsiteY16" fmla="*/ 942974 h 1019174"/>
                      <a:gd name="connsiteX17" fmla="*/ 541174 w 1250786"/>
                      <a:gd name="connsiteY17" fmla="*/ 1009648 h 1019174"/>
                      <a:gd name="connsiteX18" fmla="*/ 464974 w 1250786"/>
                      <a:gd name="connsiteY18" fmla="*/ 1009648 h 1019174"/>
                      <a:gd name="connsiteX19" fmla="*/ 398298 w 1250786"/>
                      <a:gd name="connsiteY19" fmla="*/ 1019174 h 1019174"/>
                      <a:gd name="connsiteX20" fmla="*/ 350674 w 1250786"/>
                      <a:gd name="connsiteY20" fmla="*/ 995362 h 1019174"/>
                      <a:gd name="connsiteX21" fmla="*/ 241136 w 1250786"/>
                      <a:gd name="connsiteY21" fmla="*/ 828674 h 1019174"/>
                      <a:gd name="connsiteX22" fmla="*/ 132010 w 1250786"/>
                      <a:gd name="connsiteY22" fmla="*/ 790278 h 1019174"/>
                      <a:gd name="connsiteX23" fmla="*/ 182398 w 1250786"/>
                      <a:gd name="connsiteY23" fmla="*/ 542924 h 1019174"/>
                      <a:gd name="connsiteX24" fmla="*/ 29998 w 1250786"/>
                      <a:gd name="connsiteY24" fmla="*/ 473074 h 1019174"/>
                      <a:gd name="connsiteX25" fmla="*/ 0 w 1250786"/>
                      <a:gd name="connsiteY25" fmla="*/ 414844 h 1019174"/>
                      <a:gd name="connsiteX26" fmla="*/ 60162 w 1250786"/>
                      <a:gd name="connsiteY26" fmla="*/ 328612 h 1019174"/>
                      <a:gd name="connsiteX27" fmla="*/ 169698 w 1250786"/>
                      <a:gd name="connsiteY27" fmla="*/ 319088 h 1019174"/>
                      <a:gd name="connsiteX28" fmla="*/ 236374 w 1250786"/>
                      <a:gd name="connsiteY28" fmla="*/ 333374 h 1019174"/>
                      <a:gd name="connsiteX29" fmla="*/ 317336 w 1250786"/>
                      <a:gd name="connsiteY29" fmla="*/ 261936 h 1019174"/>
                      <a:gd name="connsiteX30" fmla="*/ 379248 w 1250786"/>
                      <a:gd name="connsiteY30" fmla="*/ 309562 h 1019174"/>
                      <a:gd name="connsiteX31" fmla="*/ 603086 w 1250786"/>
                      <a:gd name="connsiteY31" fmla="*/ 333374 h 1019174"/>
                      <a:gd name="connsiteX32" fmla="*/ 741198 w 1250786"/>
                      <a:gd name="connsiteY32" fmla="*/ 261936 h 1019174"/>
                      <a:gd name="connsiteX33" fmla="*/ 774536 w 1250786"/>
                      <a:gd name="connsiteY33" fmla="*/ 128588 h 1019174"/>
                      <a:gd name="connsiteX34" fmla="*/ 836448 w 1250786"/>
                      <a:gd name="connsiteY34" fmla="*/ 85724 h 1019174"/>
                      <a:gd name="connsiteX35" fmla="*/ 836448 w 1250786"/>
                      <a:gd name="connsiteY35" fmla="*/ 38100 h 1019174"/>
                      <a:gd name="connsiteX36" fmla="*/ 884074 w 1250786"/>
                      <a:gd name="connsiteY36" fmla="*/ 19048 h 1019174"/>
                      <a:gd name="connsiteX37" fmla="*/ 884074 w 1250786"/>
                      <a:gd name="connsiteY37" fmla="*/ 95248 h 1019174"/>
                      <a:gd name="connsiteX38" fmla="*/ 907886 w 1250786"/>
                      <a:gd name="connsiteY38" fmla="*/ 142874 h 1019174"/>
                      <a:gd name="connsiteX39" fmla="*/ 945986 w 1250786"/>
                      <a:gd name="connsiteY39" fmla="*/ 214312 h 1019174"/>
                      <a:gd name="connsiteX40" fmla="*/ 1007898 w 1250786"/>
                      <a:gd name="connsiteY40" fmla="*/ 161924 h 1019174"/>
                      <a:gd name="connsiteX41" fmla="*/ 1031710 w 1250786"/>
                      <a:gd name="connsiteY41" fmla="*/ 57148 h 1019174"/>
                      <a:gd name="connsiteX42" fmla="*/ 1088862 w 1250786"/>
                      <a:gd name="connsiteY42" fmla="*/ 57148 h 1019174"/>
                      <a:gd name="connsiteX43" fmla="*/ 1107910 w 1250786"/>
                      <a:gd name="connsiteY43" fmla="*/ 9524 h 1019174"/>
                      <a:gd name="connsiteX44" fmla="*/ 1155536 w 1250786"/>
                      <a:gd name="connsiteY44" fmla="*/ 42862 h 1019174"/>
                      <a:gd name="connsiteX45" fmla="*/ 1188874 w 1250786"/>
                      <a:gd name="connsiteY45" fmla="*/ 0 h 101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50786" h="1019174">
                        <a:moveTo>
                          <a:pt x="1188874" y="0"/>
                        </a:moveTo>
                        <a:lnTo>
                          <a:pt x="1250786" y="57148"/>
                        </a:lnTo>
                        <a:lnTo>
                          <a:pt x="1222210" y="100012"/>
                        </a:lnTo>
                        <a:lnTo>
                          <a:pt x="1184110" y="233362"/>
                        </a:lnTo>
                        <a:lnTo>
                          <a:pt x="1050762" y="319088"/>
                        </a:lnTo>
                        <a:lnTo>
                          <a:pt x="1050762" y="404812"/>
                        </a:lnTo>
                        <a:lnTo>
                          <a:pt x="993610" y="466724"/>
                        </a:lnTo>
                        <a:lnTo>
                          <a:pt x="1045998" y="695324"/>
                        </a:lnTo>
                        <a:lnTo>
                          <a:pt x="922174" y="766762"/>
                        </a:lnTo>
                        <a:lnTo>
                          <a:pt x="893598" y="819148"/>
                        </a:lnTo>
                        <a:lnTo>
                          <a:pt x="812636" y="876300"/>
                        </a:lnTo>
                        <a:lnTo>
                          <a:pt x="750722" y="876300"/>
                        </a:lnTo>
                        <a:lnTo>
                          <a:pt x="726910" y="800100"/>
                        </a:lnTo>
                        <a:lnTo>
                          <a:pt x="631662" y="800100"/>
                        </a:lnTo>
                        <a:lnTo>
                          <a:pt x="612610" y="876300"/>
                        </a:lnTo>
                        <a:lnTo>
                          <a:pt x="622136" y="928688"/>
                        </a:lnTo>
                        <a:lnTo>
                          <a:pt x="574510" y="942974"/>
                        </a:lnTo>
                        <a:lnTo>
                          <a:pt x="541174" y="1009648"/>
                        </a:lnTo>
                        <a:lnTo>
                          <a:pt x="464974" y="1009648"/>
                        </a:lnTo>
                        <a:lnTo>
                          <a:pt x="398298" y="1019174"/>
                        </a:lnTo>
                        <a:lnTo>
                          <a:pt x="350674" y="995362"/>
                        </a:lnTo>
                        <a:lnTo>
                          <a:pt x="241136" y="828674"/>
                        </a:lnTo>
                        <a:lnTo>
                          <a:pt x="132010" y="790278"/>
                        </a:lnTo>
                        <a:lnTo>
                          <a:pt x="182398" y="542924"/>
                        </a:lnTo>
                        <a:lnTo>
                          <a:pt x="29998" y="473074"/>
                        </a:lnTo>
                        <a:lnTo>
                          <a:pt x="0" y="414844"/>
                        </a:lnTo>
                        <a:lnTo>
                          <a:pt x="60162" y="328612"/>
                        </a:lnTo>
                        <a:lnTo>
                          <a:pt x="169698" y="319088"/>
                        </a:lnTo>
                        <a:lnTo>
                          <a:pt x="236374" y="333374"/>
                        </a:lnTo>
                        <a:lnTo>
                          <a:pt x="317336" y="261936"/>
                        </a:lnTo>
                        <a:lnTo>
                          <a:pt x="379248" y="309562"/>
                        </a:lnTo>
                        <a:lnTo>
                          <a:pt x="603086" y="333374"/>
                        </a:lnTo>
                        <a:lnTo>
                          <a:pt x="741198" y="261936"/>
                        </a:lnTo>
                        <a:lnTo>
                          <a:pt x="774536" y="128588"/>
                        </a:lnTo>
                        <a:lnTo>
                          <a:pt x="836448" y="85724"/>
                        </a:lnTo>
                        <a:lnTo>
                          <a:pt x="836448" y="38100"/>
                        </a:lnTo>
                        <a:lnTo>
                          <a:pt x="884074" y="19048"/>
                        </a:lnTo>
                        <a:lnTo>
                          <a:pt x="884074" y="95248"/>
                        </a:lnTo>
                        <a:lnTo>
                          <a:pt x="907886" y="142874"/>
                        </a:lnTo>
                        <a:lnTo>
                          <a:pt x="945986" y="214312"/>
                        </a:lnTo>
                        <a:lnTo>
                          <a:pt x="1007898" y="161924"/>
                        </a:lnTo>
                        <a:lnTo>
                          <a:pt x="1031710" y="57148"/>
                        </a:lnTo>
                        <a:lnTo>
                          <a:pt x="1088862" y="57148"/>
                        </a:lnTo>
                        <a:lnTo>
                          <a:pt x="1107910" y="9524"/>
                        </a:lnTo>
                        <a:lnTo>
                          <a:pt x="1155536" y="42862"/>
                        </a:lnTo>
                        <a:lnTo>
                          <a:pt x="118887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9A8DE882-C4C0-418A-ABDC-A1CD15A97128}"/>
                      </a:ext>
                    </a:extLst>
                  </p:cNvPr>
                  <p:cNvSpPr/>
                  <p:nvPr/>
                </p:nvSpPr>
                <p:spPr>
                  <a:xfrm>
                    <a:off x="24250650" y="31216792"/>
                    <a:ext cx="698500" cy="991996"/>
                  </a:xfrm>
                  <a:custGeom>
                    <a:avLst/>
                    <a:gdLst>
                      <a:gd name="connsiteX0" fmla="*/ 496160 w 698500"/>
                      <a:gd name="connsiteY0" fmla="*/ 0 h 991996"/>
                      <a:gd name="connsiteX1" fmla="*/ 457200 w 698500"/>
                      <a:gd name="connsiteY1" fmla="*/ 63308 h 991996"/>
                      <a:gd name="connsiteX2" fmla="*/ 520700 w 698500"/>
                      <a:gd name="connsiteY2" fmla="*/ 76008 h 991996"/>
                      <a:gd name="connsiteX3" fmla="*/ 596900 w 698500"/>
                      <a:gd name="connsiteY3" fmla="*/ 183958 h 991996"/>
                      <a:gd name="connsiteX4" fmla="*/ 514350 w 698500"/>
                      <a:gd name="connsiteY4" fmla="*/ 209358 h 991996"/>
                      <a:gd name="connsiteX5" fmla="*/ 469900 w 698500"/>
                      <a:gd name="connsiteY5" fmla="*/ 298258 h 991996"/>
                      <a:gd name="connsiteX6" fmla="*/ 463550 w 698500"/>
                      <a:gd name="connsiteY6" fmla="*/ 380808 h 991996"/>
                      <a:gd name="connsiteX7" fmla="*/ 495300 w 698500"/>
                      <a:gd name="connsiteY7" fmla="*/ 412558 h 991996"/>
                      <a:gd name="connsiteX8" fmla="*/ 501650 w 698500"/>
                      <a:gd name="connsiteY8" fmla="*/ 469708 h 991996"/>
                      <a:gd name="connsiteX9" fmla="*/ 552450 w 698500"/>
                      <a:gd name="connsiteY9" fmla="*/ 469708 h 991996"/>
                      <a:gd name="connsiteX10" fmla="*/ 641350 w 698500"/>
                      <a:gd name="connsiteY10" fmla="*/ 558608 h 991996"/>
                      <a:gd name="connsiteX11" fmla="*/ 641350 w 698500"/>
                      <a:gd name="connsiteY11" fmla="*/ 653858 h 991996"/>
                      <a:gd name="connsiteX12" fmla="*/ 698500 w 698500"/>
                      <a:gd name="connsiteY12" fmla="*/ 691958 h 991996"/>
                      <a:gd name="connsiteX13" fmla="*/ 654050 w 698500"/>
                      <a:gd name="connsiteY13" fmla="*/ 742758 h 991996"/>
                      <a:gd name="connsiteX14" fmla="*/ 660400 w 698500"/>
                      <a:gd name="connsiteY14" fmla="*/ 812608 h 991996"/>
                      <a:gd name="connsiteX15" fmla="*/ 577850 w 698500"/>
                      <a:gd name="connsiteY15" fmla="*/ 812608 h 991996"/>
                      <a:gd name="connsiteX16" fmla="*/ 520700 w 698500"/>
                      <a:gd name="connsiteY16" fmla="*/ 869758 h 991996"/>
                      <a:gd name="connsiteX17" fmla="*/ 425450 w 698500"/>
                      <a:gd name="connsiteY17" fmla="*/ 876108 h 991996"/>
                      <a:gd name="connsiteX18" fmla="*/ 419316 w 698500"/>
                      <a:gd name="connsiteY18" fmla="*/ 943586 h 991996"/>
                      <a:gd name="connsiteX19" fmla="*/ 323850 w 698500"/>
                      <a:gd name="connsiteY19" fmla="*/ 939608 h 991996"/>
                      <a:gd name="connsiteX20" fmla="*/ 190500 w 698500"/>
                      <a:gd name="connsiteY20" fmla="*/ 991996 h 991996"/>
                      <a:gd name="connsiteX21" fmla="*/ 157162 w 698500"/>
                      <a:gd name="connsiteY21" fmla="*/ 911032 h 991996"/>
                      <a:gd name="connsiteX22" fmla="*/ 104774 w 698500"/>
                      <a:gd name="connsiteY22" fmla="*/ 858646 h 991996"/>
                      <a:gd name="connsiteX23" fmla="*/ 52388 w 698500"/>
                      <a:gd name="connsiteY23" fmla="*/ 920558 h 991996"/>
                      <a:gd name="connsiteX24" fmla="*/ 0 w 698500"/>
                      <a:gd name="connsiteY24" fmla="*/ 868172 h 991996"/>
                      <a:gd name="connsiteX25" fmla="*/ 14288 w 698500"/>
                      <a:gd name="connsiteY25" fmla="*/ 811020 h 991996"/>
                      <a:gd name="connsiteX26" fmla="*/ 109538 w 698500"/>
                      <a:gd name="connsiteY26" fmla="*/ 720532 h 991996"/>
                      <a:gd name="connsiteX27" fmla="*/ 300038 w 698500"/>
                      <a:gd name="connsiteY27" fmla="*/ 720532 h 991996"/>
                      <a:gd name="connsiteX28" fmla="*/ 271462 w 698500"/>
                      <a:gd name="connsiteY28" fmla="*/ 525272 h 991996"/>
                      <a:gd name="connsiteX29" fmla="*/ 323850 w 698500"/>
                      <a:gd name="connsiteY29" fmla="*/ 444308 h 991996"/>
                      <a:gd name="connsiteX30" fmla="*/ 319088 w 698500"/>
                      <a:gd name="connsiteY30" fmla="*/ 368108 h 991996"/>
                      <a:gd name="connsiteX31" fmla="*/ 238126 w 698500"/>
                      <a:gd name="connsiteY31" fmla="*/ 320484 h 991996"/>
                      <a:gd name="connsiteX32" fmla="*/ 290514 w 698500"/>
                      <a:gd name="connsiteY32" fmla="*/ 277620 h 991996"/>
                      <a:gd name="connsiteX33" fmla="*/ 300038 w 698500"/>
                      <a:gd name="connsiteY33" fmla="*/ 158558 h 991996"/>
                      <a:gd name="connsiteX34" fmla="*/ 381000 w 698500"/>
                      <a:gd name="connsiteY34" fmla="*/ 168084 h 991996"/>
                      <a:gd name="connsiteX35" fmla="*/ 409574 w 698500"/>
                      <a:gd name="connsiteY35" fmla="*/ 29972 h 991996"/>
                      <a:gd name="connsiteX36" fmla="*/ 496160 w 698500"/>
                      <a:gd name="connsiteY36" fmla="*/ 0 h 9919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698500" h="991996">
                        <a:moveTo>
                          <a:pt x="496160" y="0"/>
                        </a:moveTo>
                        <a:lnTo>
                          <a:pt x="457200" y="63308"/>
                        </a:lnTo>
                        <a:lnTo>
                          <a:pt x="520700" y="76008"/>
                        </a:lnTo>
                        <a:lnTo>
                          <a:pt x="596900" y="183958"/>
                        </a:lnTo>
                        <a:lnTo>
                          <a:pt x="514350" y="209358"/>
                        </a:lnTo>
                        <a:lnTo>
                          <a:pt x="469900" y="298258"/>
                        </a:lnTo>
                        <a:lnTo>
                          <a:pt x="463550" y="380808"/>
                        </a:lnTo>
                        <a:lnTo>
                          <a:pt x="495300" y="412558"/>
                        </a:lnTo>
                        <a:lnTo>
                          <a:pt x="501650" y="469708"/>
                        </a:lnTo>
                        <a:lnTo>
                          <a:pt x="552450" y="469708"/>
                        </a:lnTo>
                        <a:lnTo>
                          <a:pt x="641350" y="558608"/>
                        </a:lnTo>
                        <a:lnTo>
                          <a:pt x="641350" y="653858"/>
                        </a:lnTo>
                        <a:lnTo>
                          <a:pt x="698500" y="691958"/>
                        </a:lnTo>
                        <a:lnTo>
                          <a:pt x="654050" y="742758"/>
                        </a:lnTo>
                        <a:lnTo>
                          <a:pt x="660400" y="812608"/>
                        </a:lnTo>
                        <a:lnTo>
                          <a:pt x="577850" y="812608"/>
                        </a:lnTo>
                        <a:lnTo>
                          <a:pt x="520700" y="869758"/>
                        </a:lnTo>
                        <a:lnTo>
                          <a:pt x="425450" y="876108"/>
                        </a:lnTo>
                        <a:lnTo>
                          <a:pt x="419316" y="943586"/>
                        </a:lnTo>
                        <a:lnTo>
                          <a:pt x="323850" y="939608"/>
                        </a:lnTo>
                        <a:lnTo>
                          <a:pt x="190500" y="991996"/>
                        </a:lnTo>
                        <a:lnTo>
                          <a:pt x="157162" y="911032"/>
                        </a:lnTo>
                        <a:lnTo>
                          <a:pt x="104774" y="858646"/>
                        </a:lnTo>
                        <a:lnTo>
                          <a:pt x="52388" y="920558"/>
                        </a:lnTo>
                        <a:lnTo>
                          <a:pt x="0" y="868172"/>
                        </a:lnTo>
                        <a:lnTo>
                          <a:pt x="14288" y="811020"/>
                        </a:lnTo>
                        <a:lnTo>
                          <a:pt x="109538" y="720532"/>
                        </a:lnTo>
                        <a:lnTo>
                          <a:pt x="300038" y="720532"/>
                        </a:lnTo>
                        <a:lnTo>
                          <a:pt x="271462" y="525272"/>
                        </a:lnTo>
                        <a:lnTo>
                          <a:pt x="323850" y="444308"/>
                        </a:lnTo>
                        <a:lnTo>
                          <a:pt x="319088" y="368108"/>
                        </a:lnTo>
                        <a:lnTo>
                          <a:pt x="238126" y="320484"/>
                        </a:lnTo>
                        <a:lnTo>
                          <a:pt x="290514" y="277620"/>
                        </a:lnTo>
                        <a:lnTo>
                          <a:pt x="300038" y="158558"/>
                        </a:lnTo>
                        <a:lnTo>
                          <a:pt x="381000" y="168084"/>
                        </a:lnTo>
                        <a:lnTo>
                          <a:pt x="409574" y="29972"/>
                        </a:lnTo>
                        <a:lnTo>
                          <a:pt x="4961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4213322D-6FC4-4FF8-BBD4-B8CF1B764155}"/>
                      </a:ext>
                    </a:extLst>
                  </p:cNvPr>
                  <p:cNvSpPr/>
                  <p:nvPr/>
                </p:nvSpPr>
                <p:spPr>
                  <a:xfrm>
                    <a:off x="22225000" y="32537400"/>
                    <a:ext cx="415924" cy="577850"/>
                  </a:xfrm>
                  <a:custGeom>
                    <a:avLst/>
                    <a:gdLst>
                      <a:gd name="connsiteX0" fmla="*/ 296864 w 415924"/>
                      <a:gd name="connsiteY0" fmla="*/ 0 h 577850"/>
                      <a:gd name="connsiteX1" fmla="*/ 415924 w 415924"/>
                      <a:gd name="connsiteY1" fmla="*/ 61912 h 577850"/>
                      <a:gd name="connsiteX2" fmla="*/ 306388 w 415924"/>
                      <a:gd name="connsiteY2" fmla="*/ 176212 h 577850"/>
                      <a:gd name="connsiteX3" fmla="*/ 315912 w 415924"/>
                      <a:gd name="connsiteY3" fmla="*/ 247650 h 577850"/>
                      <a:gd name="connsiteX4" fmla="*/ 244476 w 415924"/>
                      <a:gd name="connsiteY4" fmla="*/ 385764 h 577850"/>
                      <a:gd name="connsiteX5" fmla="*/ 251544 w 415924"/>
                      <a:gd name="connsiteY5" fmla="*/ 488268 h 577850"/>
                      <a:gd name="connsiteX6" fmla="*/ 241300 w 415924"/>
                      <a:gd name="connsiteY6" fmla="*/ 488950 h 577850"/>
                      <a:gd name="connsiteX7" fmla="*/ 222250 w 415924"/>
                      <a:gd name="connsiteY7" fmla="*/ 539750 h 577850"/>
                      <a:gd name="connsiteX8" fmla="*/ 127000 w 415924"/>
                      <a:gd name="connsiteY8" fmla="*/ 577850 h 577850"/>
                      <a:gd name="connsiteX9" fmla="*/ 57150 w 415924"/>
                      <a:gd name="connsiteY9" fmla="*/ 539750 h 577850"/>
                      <a:gd name="connsiteX10" fmla="*/ 0 w 415924"/>
                      <a:gd name="connsiteY10" fmla="*/ 450850 h 577850"/>
                      <a:gd name="connsiteX11" fmla="*/ 50800 w 415924"/>
                      <a:gd name="connsiteY11" fmla="*/ 355600 h 577850"/>
                      <a:gd name="connsiteX12" fmla="*/ 33124 w 415924"/>
                      <a:gd name="connsiteY12" fmla="*/ 231864 h 577850"/>
                      <a:gd name="connsiteX13" fmla="*/ 63500 w 415924"/>
                      <a:gd name="connsiteY13" fmla="*/ 185738 h 577850"/>
                      <a:gd name="connsiteX14" fmla="*/ 187324 w 415924"/>
                      <a:gd name="connsiteY14" fmla="*/ 123824 h 577850"/>
                      <a:gd name="connsiteX15" fmla="*/ 187324 w 415924"/>
                      <a:gd name="connsiteY15" fmla="*/ 47624 h 577850"/>
                      <a:gd name="connsiteX16" fmla="*/ 296864 w 415924"/>
                      <a:gd name="connsiteY16" fmla="*/ 0 h 577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15924" h="577850">
                        <a:moveTo>
                          <a:pt x="296864" y="0"/>
                        </a:moveTo>
                        <a:lnTo>
                          <a:pt x="415924" y="61912"/>
                        </a:lnTo>
                        <a:lnTo>
                          <a:pt x="306388" y="176212"/>
                        </a:lnTo>
                        <a:lnTo>
                          <a:pt x="315912" y="247650"/>
                        </a:lnTo>
                        <a:lnTo>
                          <a:pt x="244476" y="385764"/>
                        </a:lnTo>
                        <a:lnTo>
                          <a:pt x="251544" y="488268"/>
                        </a:lnTo>
                        <a:lnTo>
                          <a:pt x="241300" y="488950"/>
                        </a:lnTo>
                        <a:lnTo>
                          <a:pt x="222250" y="539750"/>
                        </a:lnTo>
                        <a:lnTo>
                          <a:pt x="127000" y="577850"/>
                        </a:lnTo>
                        <a:lnTo>
                          <a:pt x="57150" y="539750"/>
                        </a:lnTo>
                        <a:lnTo>
                          <a:pt x="0" y="450850"/>
                        </a:lnTo>
                        <a:lnTo>
                          <a:pt x="50800" y="355600"/>
                        </a:lnTo>
                        <a:lnTo>
                          <a:pt x="33124" y="231864"/>
                        </a:lnTo>
                        <a:lnTo>
                          <a:pt x="63500" y="185738"/>
                        </a:lnTo>
                        <a:lnTo>
                          <a:pt x="187324" y="123824"/>
                        </a:lnTo>
                        <a:lnTo>
                          <a:pt x="187324" y="47624"/>
                        </a:lnTo>
                        <a:lnTo>
                          <a:pt x="2968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50C457D6-C5AA-4213-9774-6FFA16CC7D9D}"/>
                      </a:ext>
                    </a:extLst>
                  </p:cNvPr>
                  <p:cNvSpPr/>
                  <p:nvPr/>
                </p:nvSpPr>
                <p:spPr>
                  <a:xfrm>
                    <a:off x="23507700" y="32616806"/>
                    <a:ext cx="554786" cy="473044"/>
                  </a:xfrm>
                  <a:custGeom>
                    <a:avLst/>
                    <a:gdLst>
                      <a:gd name="connsiteX0" fmla="*/ 554786 w 554786"/>
                      <a:gd name="connsiteY0" fmla="*/ 0 h 473044"/>
                      <a:gd name="connsiteX1" fmla="*/ 552450 w 554786"/>
                      <a:gd name="connsiteY1" fmla="*/ 22194 h 473044"/>
                      <a:gd name="connsiteX2" fmla="*/ 457200 w 554786"/>
                      <a:gd name="connsiteY2" fmla="*/ 92044 h 473044"/>
                      <a:gd name="connsiteX3" fmla="*/ 412750 w 554786"/>
                      <a:gd name="connsiteY3" fmla="*/ 142844 h 473044"/>
                      <a:gd name="connsiteX4" fmla="*/ 450850 w 554786"/>
                      <a:gd name="connsiteY4" fmla="*/ 225394 h 473044"/>
                      <a:gd name="connsiteX5" fmla="*/ 355600 w 554786"/>
                      <a:gd name="connsiteY5" fmla="*/ 180944 h 473044"/>
                      <a:gd name="connsiteX6" fmla="*/ 298450 w 554786"/>
                      <a:gd name="connsiteY6" fmla="*/ 212694 h 473044"/>
                      <a:gd name="connsiteX7" fmla="*/ 304800 w 554786"/>
                      <a:gd name="connsiteY7" fmla="*/ 282544 h 473044"/>
                      <a:gd name="connsiteX8" fmla="*/ 254000 w 554786"/>
                      <a:gd name="connsiteY8" fmla="*/ 346044 h 473044"/>
                      <a:gd name="connsiteX9" fmla="*/ 234950 w 554786"/>
                      <a:gd name="connsiteY9" fmla="*/ 390494 h 473044"/>
                      <a:gd name="connsiteX10" fmla="*/ 260350 w 554786"/>
                      <a:gd name="connsiteY10" fmla="*/ 453994 h 473044"/>
                      <a:gd name="connsiteX11" fmla="*/ 127000 w 554786"/>
                      <a:gd name="connsiteY11" fmla="*/ 473044 h 473044"/>
                      <a:gd name="connsiteX12" fmla="*/ 50800 w 554786"/>
                      <a:gd name="connsiteY12" fmla="*/ 453994 h 473044"/>
                      <a:gd name="connsiteX13" fmla="*/ 7778 w 554786"/>
                      <a:gd name="connsiteY13" fmla="*/ 415752 h 473044"/>
                      <a:gd name="connsiteX14" fmla="*/ 0 w 554786"/>
                      <a:gd name="connsiteY14" fmla="*/ 344458 h 473044"/>
                      <a:gd name="connsiteX15" fmla="*/ 28576 w 554786"/>
                      <a:gd name="connsiteY15" fmla="*/ 277782 h 473044"/>
                      <a:gd name="connsiteX16" fmla="*/ 0 w 554786"/>
                      <a:gd name="connsiteY16" fmla="*/ 225394 h 473044"/>
                      <a:gd name="connsiteX17" fmla="*/ 80964 w 554786"/>
                      <a:gd name="connsiteY17" fmla="*/ 187294 h 473044"/>
                      <a:gd name="connsiteX18" fmla="*/ 95250 w 554786"/>
                      <a:gd name="connsiteY18" fmla="*/ 130144 h 473044"/>
                      <a:gd name="connsiteX19" fmla="*/ 166688 w 554786"/>
                      <a:gd name="connsiteY19" fmla="*/ 120618 h 473044"/>
                      <a:gd name="connsiteX20" fmla="*/ 233364 w 554786"/>
                      <a:gd name="connsiteY20" fmla="*/ 30132 h 473044"/>
                      <a:gd name="connsiteX21" fmla="*/ 280988 w 554786"/>
                      <a:gd name="connsiteY21" fmla="*/ 20606 h 473044"/>
                      <a:gd name="connsiteX22" fmla="*/ 338138 w 554786"/>
                      <a:gd name="connsiteY22" fmla="*/ 72994 h 473044"/>
                      <a:gd name="connsiteX23" fmla="*/ 390524 w 554786"/>
                      <a:gd name="connsiteY23" fmla="*/ 6318 h 473044"/>
                      <a:gd name="connsiteX24" fmla="*/ 554786 w 554786"/>
                      <a:gd name="connsiteY24" fmla="*/ 0 h 473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54786" h="473044">
                        <a:moveTo>
                          <a:pt x="554786" y="0"/>
                        </a:moveTo>
                        <a:lnTo>
                          <a:pt x="552450" y="22194"/>
                        </a:lnTo>
                        <a:lnTo>
                          <a:pt x="457200" y="92044"/>
                        </a:lnTo>
                        <a:lnTo>
                          <a:pt x="412750" y="142844"/>
                        </a:lnTo>
                        <a:lnTo>
                          <a:pt x="450850" y="225394"/>
                        </a:lnTo>
                        <a:lnTo>
                          <a:pt x="355600" y="180944"/>
                        </a:lnTo>
                        <a:lnTo>
                          <a:pt x="298450" y="212694"/>
                        </a:lnTo>
                        <a:lnTo>
                          <a:pt x="304800" y="282544"/>
                        </a:lnTo>
                        <a:lnTo>
                          <a:pt x="254000" y="346044"/>
                        </a:lnTo>
                        <a:lnTo>
                          <a:pt x="234950" y="390494"/>
                        </a:lnTo>
                        <a:lnTo>
                          <a:pt x="260350" y="453994"/>
                        </a:lnTo>
                        <a:lnTo>
                          <a:pt x="127000" y="473044"/>
                        </a:lnTo>
                        <a:lnTo>
                          <a:pt x="50800" y="453994"/>
                        </a:lnTo>
                        <a:lnTo>
                          <a:pt x="7778" y="415752"/>
                        </a:lnTo>
                        <a:lnTo>
                          <a:pt x="0" y="344458"/>
                        </a:lnTo>
                        <a:lnTo>
                          <a:pt x="28576" y="277782"/>
                        </a:lnTo>
                        <a:lnTo>
                          <a:pt x="0" y="225394"/>
                        </a:lnTo>
                        <a:lnTo>
                          <a:pt x="80964" y="187294"/>
                        </a:lnTo>
                        <a:lnTo>
                          <a:pt x="95250" y="130144"/>
                        </a:lnTo>
                        <a:lnTo>
                          <a:pt x="166688" y="120618"/>
                        </a:lnTo>
                        <a:lnTo>
                          <a:pt x="233364" y="30132"/>
                        </a:lnTo>
                        <a:lnTo>
                          <a:pt x="280988" y="20606"/>
                        </a:lnTo>
                        <a:lnTo>
                          <a:pt x="338138" y="72994"/>
                        </a:lnTo>
                        <a:lnTo>
                          <a:pt x="390524" y="6318"/>
                        </a:lnTo>
                        <a:lnTo>
                          <a:pt x="55478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51F3FD18-0F8A-4D20-AC97-8035441BD057}"/>
                      </a:ext>
                    </a:extLst>
                  </p:cNvPr>
                  <p:cNvSpPr/>
                  <p:nvPr/>
                </p:nvSpPr>
                <p:spPr>
                  <a:xfrm>
                    <a:off x="22590142" y="29771340"/>
                    <a:ext cx="848536" cy="1637348"/>
                  </a:xfrm>
                  <a:custGeom>
                    <a:avLst/>
                    <a:gdLst>
                      <a:gd name="connsiteX0" fmla="*/ 155558 w 848536"/>
                      <a:gd name="connsiteY0" fmla="*/ 0 h 1637348"/>
                      <a:gd name="connsiteX1" fmla="*/ 368918 w 848536"/>
                      <a:gd name="connsiteY1" fmla="*/ 68580 h 1637348"/>
                      <a:gd name="connsiteX2" fmla="*/ 467978 w 848536"/>
                      <a:gd name="connsiteY2" fmla="*/ 60960 h 1637348"/>
                      <a:gd name="connsiteX3" fmla="*/ 719438 w 848536"/>
                      <a:gd name="connsiteY3" fmla="*/ 160020 h 1637348"/>
                      <a:gd name="connsiteX4" fmla="*/ 802480 w 848536"/>
                      <a:gd name="connsiteY4" fmla="*/ 333654 h 1637348"/>
                      <a:gd name="connsiteX5" fmla="*/ 784208 w 848536"/>
                      <a:gd name="connsiteY5" fmla="*/ 437198 h 1637348"/>
                      <a:gd name="connsiteX6" fmla="*/ 736582 w 848536"/>
                      <a:gd name="connsiteY6" fmla="*/ 475298 h 1637348"/>
                      <a:gd name="connsiteX7" fmla="*/ 679434 w 848536"/>
                      <a:gd name="connsiteY7" fmla="*/ 446724 h 1637348"/>
                      <a:gd name="connsiteX8" fmla="*/ 660382 w 848536"/>
                      <a:gd name="connsiteY8" fmla="*/ 489584 h 1637348"/>
                      <a:gd name="connsiteX9" fmla="*/ 665146 w 848536"/>
                      <a:gd name="connsiteY9" fmla="*/ 546736 h 1637348"/>
                      <a:gd name="connsiteX10" fmla="*/ 646096 w 848536"/>
                      <a:gd name="connsiteY10" fmla="*/ 656272 h 1637348"/>
                      <a:gd name="connsiteX11" fmla="*/ 717534 w 848536"/>
                      <a:gd name="connsiteY11" fmla="*/ 765810 h 1637348"/>
                      <a:gd name="connsiteX12" fmla="*/ 798496 w 848536"/>
                      <a:gd name="connsiteY12" fmla="*/ 784860 h 1637348"/>
                      <a:gd name="connsiteX13" fmla="*/ 848536 w 848536"/>
                      <a:gd name="connsiteY13" fmla="*/ 861846 h 1637348"/>
                      <a:gd name="connsiteX14" fmla="*/ 808022 w 848536"/>
                      <a:gd name="connsiteY14" fmla="*/ 970598 h 1637348"/>
                      <a:gd name="connsiteX15" fmla="*/ 784208 w 848536"/>
                      <a:gd name="connsiteY15" fmla="*/ 1018224 h 1637348"/>
                      <a:gd name="connsiteX16" fmla="*/ 788970 w 848536"/>
                      <a:gd name="connsiteY16" fmla="*/ 1103948 h 1637348"/>
                      <a:gd name="connsiteX17" fmla="*/ 774682 w 848536"/>
                      <a:gd name="connsiteY17" fmla="*/ 1156336 h 1637348"/>
                      <a:gd name="connsiteX18" fmla="*/ 684196 w 848536"/>
                      <a:gd name="connsiteY18" fmla="*/ 1199198 h 1637348"/>
                      <a:gd name="connsiteX19" fmla="*/ 698482 w 848536"/>
                      <a:gd name="connsiteY19" fmla="*/ 1303972 h 1637348"/>
                      <a:gd name="connsiteX20" fmla="*/ 731822 w 848536"/>
                      <a:gd name="connsiteY20" fmla="*/ 1337310 h 1637348"/>
                      <a:gd name="connsiteX21" fmla="*/ 731822 w 848536"/>
                      <a:gd name="connsiteY21" fmla="*/ 1418272 h 1637348"/>
                      <a:gd name="connsiteX22" fmla="*/ 579422 w 848536"/>
                      <a:gd name="connsiteY22" fmla="*/ 1432560 h 1637348"/>
                      <a:gd name="connsiteX23" fmla="*/ 565134 w 848536"/>
                      <a:gd name="connsiteY23" fmla="*/ 1465898 h 1637348"/>
                      <a:gd name="connsiteX24" fmla="*/ 508608 w 848536"/>
                      <a:gd name="connsiteY24" fmla="*/ 1476366 h 1637348"/>
                      <a:gd name="connsiteX25" fmla="*/ 450834 w 848536"/>
                      <a:gd name="connsiteY25" fmla="*/ 1423036 h 1637348"/>
                      <a:gd name="connsiteX26" fmla="*/ 417496 w 848536"/>
                      <a:gd name="connsiteY26" fmla="*/ 1465898 h 1637348"/>
                      <a:gd name="connsiteX27" fmla="*/ 369870 w 848536"/>
                      <a:gd name="connsiteY27" fmla="*/ 1432560 h 1637348"/>
                      <a:gd name="connsiteX28" fmla="*/ 350822 w 848536"/>
                      <a:gd name="connsiteY28" fmla="*/ 1480184 h 1637348"/>
                      <a:gd name="connsiteX29" fmla="*/ 293670 w 848536"/>
                      <a:gd name="connsiteY29" fmla="*/ 1480184 h 1637348"/>
                      <a:gd name="connsiteX30" fmla="*/ 269858 w 848536"/>
                      <a:gd name="connsiteY30" fmla="*/ 1584960 h 1637348"/>
                      <a:gd name="connsiteX31" fmla="*/ 207946 w 848536"/>
                      <a:gd name="connsiteY31" fmla="*/ 1637348 h 1637348"/>
                      <a:gd name="connsiteX32" fmla="*/ 169846 w 848536"/>
                      <a:gd name="connsiteY32" fmla="*/ 1565910 h 1637348"/>
                      <a:gd name="connsiteX33" fmla="*/ 146034 w 848536"/>
                      <a:gd name="connsiteY33" fmla="*/ 1518284 h 1637348"/>
                      <a:gd name="connsiteX34" fmla="*/ 146034 w 848536"/>
                      <a:gd name="connsiteY34" fmla="*/ 1443988 h 1637348"/>
                      <a:gd name="connsiteX35" fmla="*/ 184134 w 848536"/>
                      <a:gd name="connsiteY35" fmla="*/ 1394460 h 1637348"/>
                      <a:gd name="connsiteX36" fmla="*/ 126982 w 848536"/>
                      <a:gd name="connsiteY36" fmla="*/ 1337310 h 1637348"/>
                      <a:gd name="connsiteX37" fmla="*/ 150796 w 848536"/>
                      <a:gd name="connsiteY37" fmla="*/ 1294448 h 1637348"/>
                      <a:gd name="connsiteX38" fmla="*/ 79358 w 848536"/>
                      <a:gd name="connsiteY38" fmla="*/ 1242060 h 1637348"/>
                      <a:gd name="connsiteX39" fmla="*/ 98408 w 848536"/>
                      <a:gd name="connsiteY39" fmla="*/ 1203960 h 1637348"/>
                      <a:gd name="connsiteX40" fmla="*/ 55546 w 848536"/>
                      <a:gd name="connsiteY40" fmla="*/ 1122998 h 1637348"/>
                      <a:gd name="connsiteX41" fmla="*/ 79358 w 848536"/>
                      <a:gd name="connsiteY41" fmla="*/ 965836 h 1637348"/>
                      <a:gd name="connsiteX42" fmla="*/ 41258 w 848536"/>
                      <a:gd name="connsiteY42" fmla="*/ 937260 h 1637348"/>
                      <a:gd name="connsiteX43" fmla="*/ 36496 w 848536"/>
                      <a:gd name="connsiteY43" fmla="*/ 875348 h 1637348"/>
                      <a:gd name="connsiteX44" fmla="*/ 103170 w 848536"/>
                      <a:gd name="connsiteY44" fmla="*/ 784860 h 1637348"/>
                      <a:gd name="connsiteX45" fmla="*/ 50782 w 848536"/>
                      <a:gd name="connsiteY45" fmla="*/ 741998 h 1637348"/>
                      <a:gd name="connsiteX46" fmla="*/ 46456 w 848536"/>
                      <a:gd name="connsiteY46" fmla="*/ 731546 h 1637348"/>
                      <a:gd name="connsiteX47" fmla="*/ 50782 w 848536"/>
                      <a:gd name="connsiteY47" fmla="*/ 732472 h 1637348"/>
                      <a:gd name="connsiteX48" fmla="*/ 88882 w 848536"/>
                      <a:gd name="connsiteY48" fmla="*/ 603884 h 1637348"/>
                      <a:gd name="connsiteX49" fmla="*/ 131746 w 848536"/>
                      <a:gd name="connsiteY49" fmla="*/ 603884 h 1637348"/>
                      <a:gd name="connsiteX50" fmla="*/ 122222 w 848536"/>
                      <a:gd name="connsiteY50" fmla="*/ 484824 h 1637348"/>
                      <a:gd name="connsiteX51" fmla="*/ 93646 w 848536"/>
                      <a:gd name="connsiteY51" fmla="*/ 461010 h 1637348"/>
                      <a:gd name="connsiteX52" fmla="*/ 69834 w 848536"/>
                      <a:gd name="connsiteY52" fmla="*/ 356236 h 1637348"/>
                      <a:gd name="connsiteX53" fmla="*/ 0 w 848536"/>
                      <a:gd name="connsiteY53" fmla="*/ 313838 h 1637348"/>
                      <a:gd name="connsiteX54" fmla="*/ 10778 w 848536"/>
                      <a:gd name="connsiteY54" fmla="*/ 274320 h 1637348"/>
                      <a:gd name="connsiteX55" fmla="*/ 41258 w 848536"/>
                      <a:gd name="connsiteY55" fmla="*/ 129540 h 1637348"/>
                      <a:gd name="connsiteX56" fmla="*/ 102218 w 848536"/>
                      <a:gd name="connsiteY56" fmla="*/ 7620 h 1637348"/>
                      <a:gd name="connsiteX57" fmla="*/ 155558 w 848536"/>
                      <a:gd name="connsiteY57" fmla="*/ 0 h 1637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848536" h="1637348">
                        <a:moveTo>
                          <a:pt x="155558" y="0"/>
                        </a:moveTo>
                        <a:lnTo>
                          <a:pt x="368918" y="68580"/>
                        </a:lnTo>
                        <a:lnTo>
                          <a:pt x="467978" y="60960"/>
                        </a:lnTo>
                        <a:lnTo>
                          <a:pt x="719438" y="160020"/>
                        </a:lnTo>
                        <a:lnTo>
                          <a:pt x="802480" y="333654"/>
                        </a:lnTo>
                        <a:lnTo>
                          <a:pt x="784208" y="437198"/>
                        </a:lnTo>
                        <a:lnTo>
                          <a:pt x="736582" y="475298"/>
                        </a:lnTo>
                        <a:lnTo>
                          <a:pt x="679434" y="446724"/>
                        </a:lnTo>
                        <a:lnTo>
                          <a:pt x="660382" y="489584"/>
                        </a:lnTo>
                        <a:lnTo>
                          <a:pt x="665146" y="546736"/>
                        </a:lnTo>
                        <a:lnTo>
                          <a:pt x="646096" y="656272"/>
                        </a:lnTo>
                        <a:lnTo>
                          <a:pt x="717534" y="765810"/>
                        </a:lnTo>
                        <a:lnTo>
                          <a:pt x="798496" y="784860"/>
                        </a:lnTo>
                        <a:lnTo>
                          <a:pt x="848536" y="861846"/>
                        </a:lnTo>
                        <a:lnTo>
                          <a:pt x="808022" y="970598"/>
                        </a:lnTo>
                        <a:lnTo>
                          <a:pt x="784208" y="1018224"/>
                        </a:lnTo>
                        <a:lnTo>
                          <a:pt x="788970" y="1103948"/>
                        </a:lnTo>
                        <a:lnTo>
                          <a:pt x="774682" y="1156336"/>
                        </a:lnTo>
                        <a:lnTo>
                          <a:pt x="684196" y="1199198"/>
                        </a:lnTo>
                        <a:lnTo>
                          <a:pt x="698482" y="1303972"/>
                        </a:lnTo>
                        <a:lnTo>
                          <a:pt x="731822" y="1337310"/>
                        </a:lnTo>
                        <a:lnTo>
                          <a:pt x="731822" y="1418272"/>
                        </a:lnTo>
                        <a:lnTo>
                          <a:pt x="579422" y="1432560"/>
                        </a:lnTo>
                        <a:lnTo>
                          <a:pt x="565134" y="1465898"/>
                        </a:lnTo>
                        <a:lnTo>
                          <a:pt x="508608" y="1476366"/>
                        </a:lnTo>
                        <a:lnTo>
                          <a:pt x="450834" y="1423036"/>
                        </a:lnTo>
                        <a:lnTo>
                          <a:pt x="417496" y="1465898"/>
                        </a:lnTo>
                        <a:lnTo>
                          <a:pt x="369870" y="1432560"/>
                        </a:lnTo>
                        <a:lnTo>
                          <a:pt x="350822" y="1480184"/>
                        </a:lnTo>
                        <a:lnTo>
                          <a:pt x="293670" y="1480184"/>
                        </a:lnTo>
                        <a:lnTo>
                          <a:pt x="269858" y="1584960"/>
                        </a:lnTo>
                        <a:lnTo>
                          <a:pt x="207946" y="1637348"/>
                        </a:lnTo>
                        <a:lnTo>
                          <a:pt x="169846" y="1565910"/>
                        </a:lnTo>
                        <a:lnTo>
                          <a:pt x="146034" y="1518284"/>
                        </a:lnTo>
                        <a:lnTo>
                          <a:pt x="146034" y="1443988"/>
                        </a:lnTo>
                        <a:lnTo>
                          <a:pt x="184134" y="1394460"/>
                        </a:lnTo>
                        <a:lnTo>
                          <a:pt x="126982" y="1337310"/>
                        </a:lnTo>
                        <a:lnTo>
                          <a:pt x="150796" y="1294448"/>
                        </a:lnTo>
                        <a:lnTo>
                          <a:pt x="79358" y="1242060"/>
                        </a:lnTo>
                        <a:lnTo>
                          <a:pt x="98408" y="1203960"/>
                        </a:lnTo>
                        <a:lnTo>
                          <a:pt x="55546" y="1122998"/>
                        </a:lnTo>
                        <a:lnTo>
                          <a:pt x="79358" y="965836"/>
                        </a:lnTo>
                        <a:lnTo>
                          <a:pt x="41258" y="937260"/>
                        </a:lnTo>
                        <a:lnTo>
                          <a:pt x="36496" y="875348"/>
                        </a:lnTo>
                        <a:lnTo>
                          <a:pt x="103170" y="784860"/>
                        </a:lnTo>
                        <a:lnTo>
                          <a:pt x="50782" y="741998"/>
                        </a:lnTo>
                        <a:lnTo>
                          <a:pt x="46456" y="731546"/>
                        </a:lnTo>
                        <a:lnTo>
                          <a:pt x="50782" y="732472"/>
                        </a:lnTo>
                        <a:lnTo>
                          <a:pt x="88882" y="603884"/>
                        </a:lnTo>
                        <a:lnTo>
                          <a:pt x="131746" y="603884"/>
                        </a:lnTo>
                        <a:lnTo>
                          <a:pt x="122222" y="484824"/>
                        </a:lnTo>
                        <a:lnTo>
                          <a:pt x="93646" y="461010"/>
                        </a:lnTo>
                        <a:lnTo>
                          <a:pt x="69834" y="356236"/>
                        </a:lnTo>
                        <a:lnTo>
                          <a:pt x="0" y="313838"/>
                        </a:lnTo>
                        <a:lnTo>
                          <a:pt x="10778" y="274320"/>
                        </a:lnTo>
                        <a:lnTo>
                          <a:pt x="41258" y="129540"/>
                        </a:lnTo>
                        <a:lnTo>
                          <a:pt x="102218" y="7620"/>
                        </a:lnTo>
                        <a:lnTo>
                          <a:pt x="15555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フリーフォーム: 図形 625">
                    <a:extLst>
                      <a:ext uri="{FF2B5EF4-FFF2-40B4-BE49-F238E27FC236}">
                        <a16:creationId xmlns:a16="http://schemas.microsoft.com/office/drawing/2014/main" id="{284A9ACF-63C1-4EC4-8596-48B95F2C633D}"/>
                      </a:ext>
                    </a:extLst>
                  </p:cNvPr>
                  <p:cNvSpPr/>
                  <p:nvPr/>
                </p:nvSpPr>
                <p:spPr>
                  <a:xfrm>
                    <a:off x="21964650" y="31984654"/>
                    <a:ext cx="733426" cy="784610"/>
                  </a:xfrm>
                  <a:custGeom>
                    <a:avLst/>
                    <a:gdLst>
                      <a:gd name="connsiteX0" fmla="*/ 19462 w 733426"/>
                      <a:gd name="connsiteY0" fmla="*/ 0 h 784610"/>
                      <a:gd name="connsiteX1" fmla="*/ 128588 w 733426"/>
                      <a:gd name="connsiteY1" fmla="*/ 38396 h 784610"/>
                      <a:gd name="connsiteX2" fmla="*/ 238126 w 733426"/>
                      <a:gd name="connsiteY2" fmla="*/ 205084 h 784610"/>
                      <a:gd name="connsiteX3" fmla="*/ 285750 w 733426"/>
                      <a:gd name="connsiteY3" fmla="*/ 228896 h 784610"/>
                      <a:gd name="connsiteX4" fmla="*/ 352426 w 733426"/>
                      <a:gd name="connsiteY4" fmla="*/ 219370 h 784610"/>
                      <a:gd name="connsiteX5" fmla="*/ 428626 w 733426"/>
                      <a:gd name="connsiteY5" fmla="*/ 219370 h 784610"/>
                      <a:gd name="connsiteX6" fmla="*/ 461962 w 733426"/>
                      <a:gd name="connsiteY6" fmla="*/ 152696 h 784610"/>
                      <a:gd name="connsiteX7" fmla="*/ 509588 w 733426"/>
                      <a:gd name="connsiteY7" fmla="*/ 138410 h 784610"/>
                      <a:gd name="connsiteX8" fmla="*/ 500062 w 733426"/>
                      <a:gd name="connsiteY8" fmla="*/ 86022 h 784610"/>
                      <a:gd name="connsiteX9" fmla="*/ 519114 w 733426"/>
                      <a:gd name="connsiteY9" fmla="*/ 9822 h 784610"/>
                      <a:gd name="connsiteX10" fmla="*/ 614362 w 733426"/>
                      <a:gd name="connsiteY10" fmla="*/ 9822 h 784610"/>
                      <a:gd name="connsiteX11" fmla="*/ 638174 w 733426"/>
                      <a:gd name="connsiteY11" fmla="*/ 86022 h 784610"/>
                      <a:gd name="connsiteX12" fmla="*/ 681990 w 733426"/>
                      <a:gd name="connsiteY12" fmla="*/ 86022 h 784610"/>
                      <a:gd name="connsiteX13" fmla="*/ 690562 w 733426"/>
                      <a:gd name="connsiteY13" fmla="*/ 119358 h 784610"/>
                      <a:gd name="connsiteX14" fmla="*/ 733426 w 733426"/>
                      <a:gd name="connsiteY14" fmla="*/ 162222 h 784610"/>
                      <a:gd name="connsiteX15" fmla="*/ 714374 w 733426"/>
                      <a:gd name="connsiteY15" fmla="*/ 219370 h 784610"/>
                      <a:gd name="connsiteX16" fmla="*/ 647700 w 733426"/>
                      <a:gd name="connsiteY16" fmla="*/ 262234 h 784610"/>
                      <a:gd name="connsiteX17" fmla="*/ 609600 w 733426"/>
                      <a:gd name="connsiteY17" fmla="*/ 381296 h 784610"/>
                      <a:gd name="connsiteX18" fmla="*/ 504826 w 733426"/>
                      <a:gd name="connsiteY18" fmla="*/ 381296 h 784610"/>
                      <a:gd name="connsiteX19" fmla="*/ 500062 w 733426"/>
                      <a:gd name="connsiteY19" fmla="*/ 457496 h 784610"/>
                      <a:gd name="connsiteX20" fmla="*/ 538162 w 733426"/>
                      <a:gd name="connsiteY20" fmla="*/ 490834 h 784610"/>
                      <a:gd name="connsiteX21" fmla="*/ 547604 w 733426"/>
                      <a:gd name="connsiteY21" fmla="*/ 556924 h 784610"/>
                      <a:gd name="connsiteX22" fmla="*/ 447674 w 733426"/>
                      <a:gd name="connsiteY22" fmla="*/ 600370 h 784610"/>
                      <a:gd name="connsiteX23" fmla="*/ 447674 w 733426"/>
                      <a:gd name="connsiteY23" fmla="*/ 676570 h 784610"/>
                      <a:gd name="connsiteX24" fmla="*/ 323850 w 733426"/>
                      <a:gd name="connsiteY24" fmla="*/ 738484 h 784610"/>
                      <a:gd name="connsiteX25" fmla="*/ 293474 w 733426"/>
                      <a:gd name="connsiteY25" fmla="*/ 784610 h 784610"/>
                      <a:gd name="connsiteX26" fmla="*/ 285750 w 733426"/>
                      <a:gd name="connsiteY26" fmla="*/ 730546 h 784610"/>
                      <a:gd name="connsiteX27" fmla="*/ 203200 w 733426"/>
                      <a:gd name="connsiteY27" fmla="*/ 609896 h 784610"/>
                      <a:gd name="connsiteX28" fmla="*/ 152400 w 733426"/>
                      <a:gd name="connsiteY28" fmla="*/ 584496 h 784610"/>
                      <a:gd name="connsiteX29" fmla="*/ 101600 w 733426"/>
                      <a:gd name="connsiteY29" fmla="*/ 476546 h 784610"/>
                      <a:gd name="connsiteX30" fmla="*/ 139700 w 733426"/>
                      <a:gd name="connsiteY30" fmla="*/ 286046 h 784610"/>
                      <a:gd name="connsiteX31" fmla="*/ 95250 w 733426"/>
                      <a:gd name="connsiteY31" fmla="*/ 273346 h 784610"/>
                      <a:gd name="connsiteX32" fmla="*/ 0 w 733426"/>
                      <a:gd name="connsiteY32" fmla="*/ 95546 h 784610"/>
                      <a:gd name="connsiteX33" fmla="*/ 19462 w 733426"/>
                      <a:gd name="connsiteY33" fmla="*/ 0 h 784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733426" h="784610">
                        <a:moveTo>
                          <a:pt x="19462" y="0"/>
                        </a:moveTo>
                        <a:lnTo>
                          <a:pt x="128588" y="38396"/>
                        </a:lnTo>
                        <a:lnTo>
                          <a:pt x="238126" y="205084"/>
                        </a:lnTo>
                        <a:lnTo>
                          <a:pt x="285750" y="228896"/>
                        </a:lnTo>
                        <a:lnTo>
                          <a:pt x="352426" y="219370"/>
                        </a:lnTo>
                        <a:lnTo>
                          <a:pt x="428626" y="219370"/>
                        </a:lnTo>
                        <a:lnTo>
                          <a:pt x="461962" y="152696"/>
                        </a:lnTo>
                        <a:lnTo>
                          <a:pt x="509588" y="138410"/>
                        </a:lnTo>
                        <a:lnTo>
                          <a:pt x="500062" y="86022"/>
                        </a:lnTo>
                        <a:lnTo>
                          <a:pt x="519114" y="9822"/>
                        </a:lnTo>
                        <a:lnTo>
                          <a:pt x="614362" y="9822"/>
                        </a:lnTo>
                        <a:lnTo>
                          <a:pt x="638174" y="86022"/>
                        </a:lnTo>
                        <a:lnTo>
                          <a:pt x="681990" y="86022"/>
                        </a:lnTo>
                        <a:lnTo>
                          <a:pt x="690562" y="119358"/>
                        </a:lnTo>
                        <a:lnTo>
                          <a:pt x="733426" y="162222"/>
                        </a:lnTo>
                        <a:lnTo>
                          <a:pt x="714374" y="219370"/>
                        </a:lnTo>
                        <a:lnTo>
                          <a:pt x="647700" y="262234"/>
                        </a:lnTo>
                        <a:lnTo>
                          <a:pt x="609600" y="381296"/>
                        </a:lnTo>
                        <a:lnTo>
                          <a:pt x="504826" y="381296"/>
                        </a:lnTo>
                        <a:lnTo>
                          <a:pt x="500062" y="457496"/>
                        </a:lnTo>
                        <a:lnTo>
                          <a:pt x="538162" y="490834"/>
                        </a:lnTo>
                        <a:lnTo>
                          <a:pt x="547604" y="556924"/>
                        </a:lnTo>
                        <a:lnTo>
                          <a:pt x="447674" y="600370"/>
                        </a:lnTo>
                        <a:lnTo>
                          <a:pt x="447674" y="676570"/>
                        </a:lnTo>
                        <a:lnTo>
                          <a:pt x="323850" y="738484"/>
                        </a:lnTo>
                        <a:lnTo>
                          <a:pt x="293474" y="784610"/>
                        </a:lnTo>
                        <a:lnTo>
                          <a:pt x="285750" y="730546"/>
                        </a:lnTo>
                        <a:lnTo>
                          <a:pt x="203200" y="609896"/>
                        </a:lnTo>
                        <a:lnTo>
                          <a:pt x="152400" y="584496"/>
                        </a:lnTo>
                        <a:lnTo>
                          <a:pt x="101600" y="476546"/>
                        </a:lnTo>
                        <a:lnTo>
                          <a:pt x="139700" y="286046"/>
                        </a:lnTo>
                        <a:lnTo>
                          <a:pt x="95250" y="273346"/>
                        </a:lnTo>
                        <a:lnTo>
                          <a:pt x="0" y="95546"/>
                        </a:lnTo>
                        <a:lnTo>
                          <a:pt x="1946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フリーフォーム: 図形 626">
                    <a:extLst>
                      <a:ext uri="{FF2B5EF4-FFF2-40B4-BE49-F238E27FC236}">
                        <a16:creationId xmlns:a16="http://schemas.microsoft.com/office/drawing/2014/main" id="{91E9766E-991A-4566-ADB2-98542A578D81}"/>
                      </a:ext>
                    </a:extLst>
                  </p:cNvPr>
                  <p:cNvSpPr/>
                  <p:nvPr/>
                </p:nvSpPr>
                <p:spPr>
                  <a:xfrm>
                    <a:off x="22469476" y="32758018"/>
                    <a:ext cx="195262" cy="174670"/>
                  </a:xfrm>
                  <a:custGeom>
                    <a:avLst/>
                    <a:gdLst>
                      <a:gd name="connsiteX0" fmla="*/ 67832 w 195262"/>
                      <a:gd name="connsiteY0" fmla="*/ 0 h 174670"/>
                      <a:gd name="connsiteX1" fmla="*/ 195262 w 195262"/>
                      <a:gd name="connsiteY1" fmla="*/ 27032 h 174670"/>
                      <a:gd name="connsiteX2" fmla="*/ 138112 w 195262"/>
                      <a:gd name="connsiteY2" fmla="*/ 141332 h 174670"/>
                      <a:gd name="connsiteX3" fmla="*/ 109536 w 195262"/>
                      <a:gd name="connsiteY3" fmla="*/ 174670 h 174670"/>
                      <a:gd name="connsiteX4" fmla="*/ 10 w 195262"/>
                      <a:gd name="connsiteY4" fmla="*/ 165282 h 174670"/>
                      <a:gd name="connsiteX5" fmla="*/ 0 w 195262"/>
                      <a:gd name="connsiteY5" fmla="*/ 165146 h 174670"/>
                      <a:gd name="connsiteX6" fmla="*/ 71436 w 195262"/>
                      <a:gd name="connsiteY6" fmla="*/ 27032 h 174670"/>
                      <a:gd name="connsiteX7" fmla="*/ 67832 w 195262"/>
                      <a:gd name="connsiteY7" fmla="*/ 0 h 174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95262" h="174670">
                        <a:moveTo>
                          <a:pt x="67832" y="0"/>
                        </a:moveTo>
                        <a:lnTo>
                          <a:pt x="195262" y="27032"/>
                        </a:lnTo>
                        <a:lnTo>
                          <a:pt x="138112" y="141332"/>
                        </a:lnTo>
                        <a:lnTo>
                          <a:pt x="109536" y="174670"/>
                        </a:lnTo>
                        <a:lnTo>
                          <a:pt x="10" y="165282"/>
                        </a:lnTo>
                        <a:lnTo>
                          <a:pt x="0" y="165146"/>
                        </a:lnTo>
                        <a:lnTo>
                          <a:pt x="71436" y="27032"/>
                        </a:lnTo>
                        <a:lnTo>
                          <a:pt x="6783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B8B0D1EE-09E3-4446-B043-389B64878A1A}"/>
                      </a:ext>
                    </a:extLst>
                  </p:cNvPr>
                  <p:cNvSpPr/>
                  <p:nvPr/>
                </p:nvSpPr>
                <p:spPr>
                  <a:xfrm>
                    <a:off x="23374350" y="29900880"/>
                    <a:ext cx="1062990" cy="1203008"/>
                  </a:xfrm>
                  <a:custGeom>
                    <a:avLst/>
                    <a:gdLst>
                      <a:gd name="connsiteX0" fmla="*/ 834390 w 1062990"/>
                      <a:gd name="connsiteY0" fmla="*/ 0 h 1203008"/>
                      <a:gd name="connsiteX1" fmla="*/ 941070 w 1062990"/>
                      <a:gd name="connsiteY1" fmla="*/ 83820 h 1203008"/>
                      <a:gd name="connsiteX2" fmla="*/ 986790 w 1062990"/>
                      <a:gd name="connsiteY2" fmla="*/ 106680 h 1203008"/>
                      <a:gd name="connsiteX3" fmla="*/ 986790 w 1062990"/>
                      <a:gd name="connsiteY3" fmla="*/ 167640 h 1203008"/>
                      <a:gd name="connsiteX4" fmla="*/ 979170 w 1062990"/>
                      <a:gd name="connsiteY4" fmla="*/ 251460 h 1203008"/>
                      <a:gd name="connsiteX5" fmla="*/ 1062990 w 1062990"/>
                      <a:gd name="connsiteY5" fmla="*/ 266700 h 1203008"/>
                      <a:gd name="connsiteX6" fmla="*/ 1024890 w 1062990"/>
                      <a:gd name="connsiteY6" fmla="*/ 373380 h 1203008"/>
                      <a:gd name="connsiteX7" fmla="*/ 1056580 w 1062990"/>
                      <a:gd name="connsiteY7" fmla="*/ 454868 h 1203008"/>
                      <a:gd name="connsiteX8" fmla="*/ 1004888 w 1062990"/>
                      <a:gd name="connsiteY8" fmla="*/ 541020 h 1203008"/>
                      <a:gd name="connsiteX9" fmla="*/ 990600 w 1062990"/>
                      <a:gd name="connsiteY9" fmla="*/ 588644 h 1203008"/>
                      <a:gd name="connsiteX10" fmla="*/ 952500 w 1062990"/>
                      <a:gd name="connsiteY10" fmla="*/ 750570 h 1203008"/>
                      <a:gd name="connsiteX11" fmla="*/ 955758 w 1062990"/>
                      <a:gd name="connsiteY11" fmla="*/ 752074 h 1203008"/>
                      <a:gd name="connsiteX12" fmla="*/ 862014 w 1062990"/>
                      <a:gd name="connsiteY12" fmla="*/ 845820 h 1203008"/>
                      <a:gd name="connsiteX13" fmla="*/ 871538 w 1062990"/>
                      <a:gd name="connsiteY13" fmla="*/ 922020 h 1203008"/>
                      <a:gd name="connsiteX14" fmla="*/ 838200 w 1062990"/>
                      <a:gd name="connsiteY14" fmla="*/ 945832 h 1203008"/>
                      <a:gd name="connsiteX15" fmla="*/ 800100 w 1062990"/>
                      <a:gd name="connsiteY15" fmla="*/ 974408 h 1203008"/>
                      <a:gd name="connsiteX16" fmla="*/ 804862 w 1062990"/>
                      <a:gd name="connsiteY16" fmla="*/ 1017270 h 1203008"/>
                      <a:gd name="connsiteX17" fmla="*/ 752474 w 1062990"/>
                      <a:gd name="connsiteY17" fmla="*/ 1064896 h 1203008"/>
                      <a:gd name="connsiteX18" fmla="*/ 704850 w 1062990"/>
                      <a:gd name="connsiteY18" fmla="*/ 1036320 h 1203008"/>
                      <a:gd name="connsiteX19" fmla="*/ 666750 w 1062990"/>
                      <a:gd name="connsiteY19" fmla="*/ 1069658 h 1203008"/>
                      <a:gd name="connsiteX20" fmla="*/ 661988 w 1062990"/>
                      <a:gd name="connsiteY20" fmla="*/ 1126808 h 1203008"/>
                      <a:gd name="connsiteX21" fmla="*/ 519114 w 1062990"/>
                      <a:gd name="connsiteY21" fmla="*/ 1045844 h 1203008"/>
                      <a:gd name="connsiteX22" fmla="*/ 400050 w 1062990"/>
                      <a:gd name="connsiteY22" fmla="*/ 1117284 h 1203008"/>
                      <a:gd name="connsiteX23" fmla="*/ 328614 w 1062990"/>
                      <a:gd name="connsiteY23" fmla="*/ 1083944 h 1203008"/>
                      <a:gd name="connsiteX24" fmla="*/ 228600 w 1062990"/>
                      <a:gd name="connsiteY24" fmla="*/ 1203008 h 1203008"/>
                      <a:gd name="connsiteX25" fmla="*/ 152400 w 1062990"/>
                      <a:gd name="connsiteY25" fmla="*/ 1117284 h 1203008"/>
                      <a:gd name="connsiteX26" fmla="*/ 185738 w 1062990"/>
                      <a:gd name="connsiteY26" fmla="*/ 1088708 h 1203008"/>
                      <a:gd name="connsiteX27" fmla="*/ 185738 w 1062990"/>
                      <a:gd name="connsiteY27" fmla="*/ 993458 h 1203008"/>
                      <a:gd name="connsiteX28" fmla="*/ 66674 w 1062990"/>
                      <a:gd name="connsiteY28" fmla="*/ 979170 h 1203008"/>
                      <a:gd name="connsiteX29" fmla="*/ 2768 w 1062990"/>
                      <a:gd name="connsiteY29" fmla="*/ 938502 h 1203008"/>
                      <a:gd name="connsiteX30" fmla="*/ 0 w 1062990"/>
                      <a:gd name="connsiteY30" fmla="*/ 888684 h 1203008"/>
                      <a:gd name="connsiteX31" fmla="*/ 23814 w 1062990"/>
                      <a:gd name="connsiteY31" fmla="*/ 841058 h 1203008"/>
                      <a:gd name="connsiteX32" fmla="*/ 64328 w 1062990"/>
                      <a:gd name="connsiteY32" fmla="*/ 732306 h 1203008"/>
                      <a:gd name="connsiteX33" fmla="*/ 76200 w 1062990"/>
                      <a:gd name="connsiteY33" fmla="*/ 750570 h 1203008"/>
                      <a:gd name="connsiteX34" fmla="*/ 109538 w 1062990"/>
                      <a:gd name="connsiteY34" fmla="*/ 750570 h 1203008"/>
                      <a:gd name="connsiteX35" fmla="*/ 166688 w 1062990"/>
                      <a:gd name="connsiteY35" fmla="*/ 841058 h 1203008"/>
                      <a:gd name="connsiteX36" fmla="*/ 214314 w 1062990"/>
                      <a:gd name="connsiteY36" fmla="*/ 841058 h 1203008"/>
                      <a:gd name="connsiteX37" fmla="*/ 319088 w 1062990"/>
                      <a:gd name="connsiteY37" fmla="*/ 902970 h 1203008"/>
                      <a:gd name="connsiteX38" fmla="*/ 376238 w 1062990"/>
                      <a:gd name="connsiteY38" fmla="*/ 902970 h 1203008"/>
                      <a:gd name="connsiteX39" fmla="*/ 376238 w 1062990"/>
                      <a:gd name="connsiteY39" fmla="*/ 817244 h 1203008"/>
                      <a:gd name="connsiteX40" fmla="*/ 442914 w 1062990"/>
                      <a:gd name="connsiteY40" fmla="*/ 712470 h 1203008"/>
                      <a:gd name="connsiteX41" fmla="*/ 452438 w 1062990"/>
                      <a:gd name="connsiteY41" fmla="*/ 626744 h 1203008"/>
                      <a:gd name="connsiteX42" fmla="*/ 557214 w 1062990"/>
                      <a:gd name="connsiteY42" fmla="*/ 488632 h 1203008"/>
                      <a:gd name="connsiteX43" fmla="*/ 552450 w 1062990"/>
                      <a:gd name="connsiteY43" fmla="*/ 312420 h 1203008"/>
                      <a:gd name="connsiteX44" fmla="*/ 600074 w 1062990"/>
                      <a:gd name="connsiteY44" fmla="*/ 260032 h 1203008"/>
                      <a:gd name="connsiteX45" fmla="*/ 585788 w 1062990"/>
                      <a:gd name="connsiteY45" fmla="*/ 188596 h 1203008"/>
                      <a:gd name="connsiteX46" fmla="*/ 609600 w 1062990"/>
                      <a:gd name="connsiteY46" fmla="*/ 145732 h 1203008"/>
                      <a:gd name="connsiteX47" fmla="*/ 628952 w 1062990"/>
                      <a:gd name="connsiteY47" fmla="*/ 4462 h 1203008"/>
                      <a:gd name="connsiteX48" fmla="*/ 659130 w 1062990"/>
                      <a:gd name="connsiteY48" fmla="*/ 15240 h 1203008"/>
                      <a:gd name="connsiteX49" fmla="*/ 742950 w 1062990"/>
                      <a:gd name="connsiteY49" fmla="*/ 15240 h 1203008"/>
                      <a:gd name="connsiteX50" fmla="*/ 834390 w 1062990"/>
                      <a:gd name="connsiteY50" fmla="*/ 0 h 1203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1062990" h="1203008">
                        <a:moveTo>
                          <a:pt x="834390" y="0"/>
                        </a:moveTo>
                        <a:lnTo>
                          <a:pt x="941070" y="83820"/>
                        </a:lnTo>
                        <a:lnTo>
                          <a:pt x="986790" y="106680"/>
                        </a:lnTo>
                        <a:lnTo>
                          <a:pt x="986790" y="167640"/>
                        </a:lnTo>
                        <a:lnTo>
                          <a:pt x="979170" y="251460"/>
                        </a:lnTo>
                        <a:lnTo>
                          <a:pt x="1062990" y="266700"/>
                        </a:lnTo>
                        <a:lnTo>
                          <a:pt x="1024890" y="373380"/>
                        </a:lnTo>
                        <a:lnTo>
                          <a:pt x="1056580" y="454868"/>
                        </a:lnTo>
                        <a:lnTo>
                          <a:pt x="1004888" y="541020"/>
                        </a:lnTo>
                        <a:lnTo>
                          <a:pt x="990600" y="588644"/>
                        </a:lnTo>
                        <a:lnTo>
                          <a:pt x="952500" y="750570"/>
                        </a:lnTo>
                        <a:lnTo>
                          <a:pt x="955758" y="752074"/>
                        </a:lnTo>
                        <a:lnTo>
                          <a:pt x="862014" y="845820"/>
                        </a:lnTo>
                        <a:lnTo>
                          <a:pt x="871538" y="922020"/>
                        </a:lnTo>
                        <a:lnTo>
                          <a:pt x="838200" y="945832"/>
                        </a:lnTo>
                        <a:lnTo>
                          <a:pt x="800100" y="974408"/>
                        </a:lnTo>
                        <a:lnTo>
                          <a:pt x="804862" y="1017270"/>
                        </a:lnTo>
                        <a:lnTo>
                          <a:pt x="752474" y="1064896"/>
                        </a:lnTo>
                        <a:lnTo>
                          <a:pt x="704850" y="1036320"/>
                        </a:lnTo>
                        <a:lnTo>
                          <a:pt x="666750" y="1069658"/>
                        </a:lnTo>
                        <a:lnTo>
                          <a:pt x="661988" y="1126808"/>
                        </a:lnTo>
                        <a:lnTo>
                          <a:pt x="519114" y="1045844"/>
                        </a:lnTo>
                        <a:lnTo>
                          <a:pt x="400050" y="1117284"/>
                        </a:lnTo>
                        <a:lnTo>
                          <a:pt x="328614" y="1083944"/>
                        </a:lnTo>
                        <a:lnTo>
                          <a:pt x="228600" y="1203008"/>
                        </a:lnTo>
                        <a:lnTo>
                          <a:pt x="152400" y="1117284"/>
                        </a:lnTo>
                        <a:lnTo>
                          <a:pt x="185738" y="1088708"/>
                        </a:lnTo>
                        <a:lnTo>
                          <a:pt x="185738" y="993458"/>
                        </a:lnTo>
                        <a:lnTo>
                          <a:pt x="66674" y="979170"/>
                        </a:lnTo>
                        <a:lnTo>
                          <a:pt x="2768" y="938502"/>
                        </a:lnTo>
                        <a:lnTo>
                          <a:pt x="0" y="888684"/>
                        </a:lnTo>
                        <a:lnTo>
                          <a:pt x="23814" y="841058"/>
                        </a:lnTo>
                        <a:lnTo>
                          <a:pt x="64328" y="732306"/>
                        </a:lnTo>
                        <a:lnTo>
                          <a:pt x="76200" y="750570"/>
                        </a:lnTo>
                        <a:lnTo>
                          <a:pt x="109538" y="750570"/>
                        </a:lnTo>
                        <a:lnTo>
                          <a:pt x="166688" y="841058"/>
                        </a:lnTo>
                        <a:lnTo>
                          <a:pt x="214314" y="841058"/>
                        </a:lnTo>
                        <a:lnTo>
                          <a:pt x="319088" y="902970"/>
                        </a:lnTo>
                        <a:lnTo>
                          <a:pt x="376238" y="902970"/>
                        </a:lnTo>
                        <a:lnTo>
                          <a:pt x="376238" y="817244"/>
                        </a:lnTo>
                        <a:lnTo>
                          <a:pt x="442914" y="712470"/>
                        </a:lnTo>
                        <a:lnTo>
                          <a:pt x="452438" y="626744"/>
                        </a:lnTo>
                        <a:lnTo>
                          <a:pt x="557214" y="488632"/>
                        </a:lnTo>
                        <a:lnTo>
                          <a:pt x="552450" y="312420"/>
                        </a:lnTo>
                        <a:lnTo>
                          <a:pt x="600074" y="260032"/>
                        </a:lnTo>
                        <a:lnTo>
                          <a:pt x="585788" y="188596"/>
                        </a:lnTo>
                        <a:lnTo>
                          <a:pt x="609600" y="145732"/>
                        </a:lnTo>
                        <a:lnTo>
                          <a:pt x="628952" y="4462"/>
                        </a:lnTo>
                        <a:lnTo>
                          <a:pt x="659130" y="15240"/>
                        </a:lnTo>
                        <a:lnTo>
                          <a:pt x="742950" y="15240"/>
                        </a:lnTo>
                        <a:lnTo>
                          <a:pt x="83439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4DA76A99-7E98-45AB-9669-9DD84A521616}"/>
                      </a:ext>
                    </a:extLst>
                  </p:cNvPr>
                  <p:cNvSpPr/>
                  <p:nvPr/>
                </p:nvSpPr>
                <p:spPr>
                  <a:xfrm>
                    <a:off x="24036338" y="31375350"/>
                    <a:ext cx="538162" cy="561974"/>
                  </a:xfrm>
                  <a:custGeom>
                    <a:avLst/>
                    <a:gdLst>
                      <a:gd name="connsiteX0" fmla="*/ 185738 w 538162"/>
                      <a:gd name="connsiteY0" fmla="*/ 0 h 561974"/>
                      <a:gd name="connsiteX1" fmla="*/ 276226 w 538162"/>
                      <a:gd name="connsiteY1" fmla="*/ 42862 h 561974"/>
                      <a:gd name="connsiteX2" fmla="*/ 290512 w 538162"/>
                      <a:gd name="connsiteY2" fmla="*/ 85726 h 561974"/>
                      <a:gd name="connsiteX3" fmla="*/ 390526 w 538162"/>
                      <a:gd name="connsiteY3" fmla="*/ 100014 h 561974"/>
                      <a:gd name="connsiteX4" fmla="*/ 400050 w 538162"/>
                      <a:gd name="connsiteY4" fmla="*/ 47626 h 561974"/>
                      <a:gd name="connsiteX5" fmla="*/ 461962 w 538162"/>
                      <a:gd name="connsiteY5" fmla="*/ 47626 h 561974"/>
                      <a:gd name="connsiteX6" fmla="*/ 509776 w 538162"/>
                      <a:gd name="connsiteY6" fmla="*/ 57188 h 561974"/>
                      <a:gd name="connsiteX7" fmla="*/ 504826 w 538162"/>
                      <a:gd name="connsiteY7" fmla="*/ 119062 h 561974"/>
                      <a:gd name="connsiteX8" fmla="*/ 452438 w 538162"/>
                      <a:gd name="connsiteY8" fmla="*/ 161926 h 561974"/>
                      <a:gd name="connsiteX9" fmla="*/ 533400 w 538162"/>
                      <a:gd name="connsiteY9" fmla="*/ 209550 h 561974"/>
                      <a:gd name="connsiteX10" fmla="*/ 538162 w 538162"/>
                      <a:gd name="connsiteY10" fmla="*/ 285750 h 561974"/>
                      <a:gd name="connsiteX11" fmla="*/ 485774 w 538162"/>
                      <a:gd name="connsiteY11" fmla="*/ 366714 h 561974"/>
                      <a:gd name="connsiteX12" fmla="*/ 514350 w 538162"/>
                      <a:gd name="connsiteY12" fmla="*/ 561974 h 561974"/>
                      <a:gd name="connsiteX13" fmla="*/ 346710 w 538162"/>
                      <a:gd name="connsiteY13" fmla="*/ 561974 h 561974"/>
                      <a:gd name="connsiteX14" fmla="*/ 357186 w 538162"/>
                      <a:gd name="connsiteY14" fmla="*/ 509588 h 561974"/>
                      <a:gd name="connsiteX15" fmla="*/ 309562 w 538162"/>
                      <a:gd name="connsiteY15" fmla="*/ 452438 h 561974"/>
                      <a:gd name="connsiteX16" fmla="*/ 161926 w 538162"/>
                      <a:gd name="connsiteY16" fmla="*/ 371474 h 561974"/>
                      <a:gd name="connsiteX17" fmla="*/ 142874 w 538162"/>
                      <a:gd name="connsiteY17" fmla="*/ 300038 h 561974"/>
                      <a:gd name="connsiteX18" fmla="*/ 0 w 538162"/>
                      <a:gd name="connsiteY18" fmla="*/ 266700 h 561974"/>
                      <a:gd name="connsiteX19" fmla="*/ 23812 w 538162"/>
                      <a:gd name="connsiteY19" fmla="*/ 204788 h 561974"/>
                      <a:gd name="connsiteX20" fmla="*/ 128586 w 538162"/>
                      <a:gd name="connsiteY20" fmla="*/ 185738 h 561974"/>
                      <a:gd name="connsiteX21" fmla="*/ 142874 w 538162"/>
                      <a:gd name="connsiteY21" fmla="*/ 138114 h 561974"/>
                      <a:gd name="connsiteX22" fmla="*/ 209550 w 538162"/>
                      <a:gd name="connsiteY22" fmla="*/ 104774 h 561974"/>
                      <a:gd name="connsiteX23" fmla="*/ 166686 w 538162"/>
                      <a:gd name="connsiteY23" fmla="*/ 61914 h 561974"/>
                      <a:gd name="connsiteX24" fmla="*/ 185738 w 538162"/>
                      <a:gd name="connsiteY24" fmla="*/ 0 h 561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38162" h="561974">
                        <a:moveTo>
                          <a:pt x="185738" y="0"/>
                        </a:moveTo>
                        <a:lnTo>
                          <a:pt x="276226" y="42862"/>
                        </a:lnTo>
                        <a:lnTo>
                          <a:pt x="290512" y="85726"/>
                        </a:lnTo>
                        <a:lnTo>
                          <a:pt x="390526" y="100014"/>
                        </a:lnTo>
                        <a:lnTo>
                          <a:pt x="400050" y="47626"/>
                        </a:lnTo>
                        <a:lnTo>
                          <a:pt x="461962" y="47626"/>
                        </a:lnTo>
                        <a:lnTo>
                          <a:pt x="509776" y="57188"/>
                        </a:lnTo>
                        <a:lnTo>
                          <a:pt x="504826" y="119062"/>
                        </a:lnTo>
                        <a:lnTo>
                          <a:pt x="452438" y="161926"/>
                        </a:lnTo>
                        <a:lnTo>
                          <a:pt x="533400" y="209550"/>
                        </a:lnTo>
                        <a:lnTo>
                          <a:pt x="538162" y="285750"/>
                        </a:lnTo>
                        <a:lnTo>
                          <a:pt x="485774" y="366714"/>
                        </a:lnTo>
                        <a:lnTo>
                          <a:pt x="514350" y="561974"/>
                        </a:lnTo>
                        <a:lnTo>
                          <a:pt x="346710" y="561974"/>
                        </a:lnTo>
                        <a:lnTo>
                          <a:pt x="357186" y="509588"/>
                        </a:lnTo>
                        <a:lnTo>
                          <a:pt x="309562" y="452438"/>
                        </a:lnTo>
                        <a:lnTo>
                          <a:pt x="161926" y="371474"/>
                        </a:lnTo>
                        <a:lnTo>
                          <a:pt x="142874" y="300038"/>
                        </a:lnTo>
                        <a:lnTo>
                          <a:pt x="0" y="266700"/>
                        </a:lnTo>
                        <a:lnTo>
                          <a:pt x="23812" y="204788"/>
                        </a:lnTo>
                        <a:lnTo>
                          <a:pt x="128586" y="185738"/>
                        </a:lnTo>
                        <a:lnTo>
                          <a:pt x="142874" y="138114"/>
                        </a:lnTo>
                        <a:lnTo>
                          <a:pt x="209550" y="104774"/>
                        </a:lnTo>
                        <a:lnTo>
                          <a:pt x="166686" y="61914"/>
                        </a:lnTo>
                        <a:lnTo>
                          <a:pt x="1857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E7831DEA-0041-4551-B029-5D671A19667F}"/>
                      </a:ext>
                    </a:extLst>
                  </p:cNvPr>
                  <p:cNvSpPr/>
                  <p:nvPr/>
                </p:nvSpPr>
                <p:spPr>
                  <a:xfrm>
                    <a:off x="24112538" y="32056510"/>
                    <a:ext cx="557428" cy="500748"/>
                  </a:xfrm>
                  <a:custGeom>
                    <a:avLst/>
                    <a:gdLst>
                      <a:gd name="connsiteX0" fmla="*/ 145226 w 557428"/>
                      <a:gd name="connsiteY0" fmla="*/ 0 h 500748"/>
                      <a:gd name="connsiteX1" fmla="*/ 138112 w 557428"/>
                      <a:gd name="connsiteY1" fmla="*/ 28454 h 500748"/>
                      <a:gd name="connsiteX2" fmla="*/ 190500 w 557428"/>
                      <a:gd name="connsiteY2" fmla="*/ 80840 h 500748"/>
                      <a:gd name="connsiteX3" fmla="*/ 242886 w 557428"/>
                      <a:gd name="connsiteY3" fmla="*/ 18928 h 500748"/>
                      <a:gd name="connsiteX4" fmla="*/ 295274 w 557428"/>
                      <a:gd name="connsiteY4" fmla="*/ 71314 h 500748"/>
                      <a:gd name="connsiteX5" fmla="*/ 328612 w 557428"/>
                      <a:gd name="connsiteY5" fmla="*/ 152278 h 500748"/>
                      <a:gd name="connsiteX6" fmla="*/ 461962 w 557428"/>
                      <a:gd name="connsiteY6" fmla="*/ 99890 h 500748"/>
                      <a:gd name="connsiteX7" fmla="*/ 557428 w 557428"/>
                      <a:gd name="connsiteY7" fmla="*/ 103868 h 500748"/>
                      <a:gd name="connsiteX8" fmla="*/ 557212 w 557428"/>
                      <a:gd name="connsiteY8" fmla="*/ 106240 h 500748"/>
                      <a:gd name="connsiteX9" fmla="*/ 373062 w 557428"/>
                      <a:gd name="connsiteY9" fmla="*/ 284040 h 500748"/>
                      <a:gd name="connsiteX10" fmla="*/ 360362 w 557428"/>
                      <a:gd name="connsiteY10" fmla="*/ 423740 h 500748"/>
                      <a:gd name="connsiteX11" fmla="*/ 277812 w 557428"/>
                      <a:gd name="connsiteY11" fmla="*/ 436440 h 500748"/>
                      <a:gd name="connsiteX12" fmla="*/ 207962 w 557428"/>
                      <a:gd name="connsiteY12" fmla="*/ 499940 h 500748"/>
                      <a:gd name="connsiteX13" fmla="*/ 204732 w 557428"/>
                      <a:gd name="connsiteY13" fmla="*/ 500748 h 500748"/>
                      <a:gd name="connsiteX14" fmla="*/ 142874 w 557428"/>
                      <a:gd name="connsiteY14" fmla="*/ 433266 h 500748"/>
                      <a:gd name="connsiteX15" fmla="*/ 180974 w 557428"/>
                      <a:gd name="connsiteY15" fmla="*/ 385642 h 500748"/>
                      <a:gd name="connsiteX16" fmla="*/ 119062 w 557428"/>
                      <a:gd name="connsiteY16" fmla="*/ 338016 h 500748"/>
                      <a:gd name="connsiteX17" fmla="*/ 66674 w 557428"/>
                      <a:gd name="connsiteY17" fmla="*/ 361830 h 500748"/>
                      <a:gd name="connsiteX18" fmla="*/ 0 w 557428"/>
                      <a:gd name="connsiteY18" fmla="*/ 328490 h 500748"/>
                      <a:gd name="connsiteX19" fmla="*/ 0 w 557428"/>
                      <a:gd name="connsiteY19" fmla="*/ 204666 h 500748"/>
                      <a:gd name="connsiteX20" fmla="*/ 61912 w 557428"/>
                      <a:gd name="connsiteY20" fmla="*/ 166566 h 500748"/>
                      <a:gd name="connsiteX21" fmla="*/ 71438 w 557428"/>
                      <a:gd name="connsiteY21" fmla="*/ 52266 h 500748"/>
                      <a:gd name="connsiteX22" fmla="*/ 145226 w 557428"/>
                      <a:gd name="connsiteY22" fmla="*/ 0 h 500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557428" h="500748">
                        <a:moveTo>
                          <a:pt x="145226" y="0"/>
                        </a:moveTo>
                        <a:lnTo>
                          <a:pt x="138112" y="28454"/>
                        </a:lnTo>
                        <a:lnTo>
                          <a:pt x="190500" y="80840"/>
                        </a:lnTo>
                        <a:lnTo>
                          <a:pt x="242886" y="18928"/>
                        </a:lnTo>
                        <a:lnTo>
                          <a:pt x="295274" y="71314"/>
                        </a:lnTo>
                        <a:lnTo>
                          <a:pt x="328612" y="152278"/>
                        </a:lnTo>
                        <a:lnTo>
                          <a:pt x="461962" y="99890"/>
                        </a:lnTo>
                        <a:lnTo>
                          <a:pt x="557428" y="103868"/>
                        </a:lnTo>
                        <a:lnTo>
                          <a:pt x="557212" y="106240"/>
                        </a:lnTo>
                        <a:lnTo>
                          <a:pt x="373062" y="284040"/>
                        </a:lnTo>
                        <a:lnTo>
                          <a:pt x="360362" y="423740"/>
                        </a:lnTo>
                        <a:lnTo>
                          <a:pt x="277812" y="436440"/>
                        </a:lnTo>
                        <a:lnTo>
                          <a:pt x="207962" y="499940"/>
                        </a:lnTo>
                        <a:lnTo>
                          <a:pt x="204732" y="500748"/>
                        </a:lnTo>
                        <a:lnTo>
                          <a:pt x="142874" y="433266"/>
                        </a:lnTo>
                        <a:lnTo>
                          <a:pt x="180974" y="385642"/>
                        </a:lnTo>
                        <a:lnTo>
                          <a:pt x="119062" y="338016"/>
                        </a:lnTo>
                        <a:lnTo>
                          <a:pt x="66674" y="361830"/>
                        </a:lnTo>
                        <a:lnTo>
                          <a:pt x="0" y="328490"/>
                        </a:lnTo>
                        <a:lnTo>
                          <a:pt x="0" y="204666"/>
                        </a:lnTo>
                        <a:lnTo>
                          <a:pt x="61912" y="166566"/>
                        </a:lnTo>
                        <a:lnTo>
                          <a:pt x="71438" y="52266"/>
                        </a:lnTo>
                        <a:lnTo>
                          <a:pt x="14522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E7B33D42-60EA-4E36-BF9D-4ED843845B73}"/>
                      </a:ext>
                    </a:extLst>
                  </p:cNvPr>
                  <p:cNvSpPr/>
                  <p:nvPr/>
                </p:nvSpPr>
                <p:spPr>
                  <a:xfrm>
                    <a:off x="22469486" y="32599312"/>
                    <a:ext cx="385752" cy="426356"/>
                  </a:xfrm>
                  <a:custGeom>
                    <a:avLst/>
                    <a:gdLst>
                      <a:gd name="connsiteX0" fmla="*/ 176202 w 385752"/>
                      <a:gd name="connsiteY0" fmla="*/ 0 h 426356"/>
                      <a:gd name="connsiteX1" fmla="*/ 323838 w 385752"/>
                      <a:gd name="connsiteY1" fmla="*/ 23812 h 426356"/>
                      <a:gd name="connsiteX2" fmla="*/ 385752 w 385752"/>
                      <a:gd name="connsiteY2" fmla="*/ 76200 h 426356"/>
                      <a:gd name="connsiteX3" fmla="*/ 371464 w 385752"/>
                      <a:gd name="connsiteY3" fmla="*/ 166688 h 426356"/>
                      <a:gd name="connsiteX4" fmla="*/ 291834 w 385752"/>
                      <a:gd name="connsiteY4" fmla="*/ 304998 h 426356"/>
                      <a:gd name="connsiteX5" fmla="*/ 282564 w 385752"/>
                      <a:gd name="connsiteY5" fmla="*/ 306388 h 426356"/>
                      <a:gd name="connsiteX6" fmla="*/ 257164 w 385752"/>
                      <a:gd name="connsiteY6" fmla="*/ 350838 h 426356"/>
                      <a:gd name="connsiteX7" fmla="*/ 225414 w 385752"/>
                      <a:gd name="connsiteY7" fmla="*/ 414338 h 426356"/>
                      <a:gd name="connsiteX8" fmla="*/ 92064 w 385752"/>
                      <a:gd name="connsiteY8" fmla="*/ 420688 h 426356"/>
                      <a:gd name="connsiteX9" fmla="*/ 7058 w 385752"/>
                      <a:gd name="connsiteY9" fmla="*/ 426356 h 426356"/>
                      <a:gd name="connsiteX10" fmla="*/ 0 w 385752"/>
                      <a:gd name="connsiteY10" fmla="*/ 323988 h 426356"/>
                      <a:gd name="connsiteX11" fmla="*/ 109526 w 385752"/>
                      <a:gd name="connsiteY11" fmla="*/ 333376 h 426356"/>
                      <a:gd name="connsiteX12" fmla="*/ 138102 w 385752"/>
                      <a:gd name="connsiteY12" fmla="*/ 300038 h 426356"/>
                      <a:gd name="connsiteX13" fmla="*/ 195252 w 385752"/>
                      <a:gd name="connsiteY13" fmla="*/ 185738 h 426356"/>
                      <a:gd name="connsiteX14" fmla="*/ 67822 w 385752"/>
                      <a:gd name="connsiteY14" fmla="*/ 158706 h 426356"/>
                      <a:gd name="connsiteX15" fmla="*/ 61902 w 385752"/>
                      <a:gd name="connsiteY15" fmla="*/ 114300 h 426356"/>
                      <a:gd name="connsiteX16" fmla="*/ 170934 w 385752"/>
                      <a:gd name="connsiteY16" fmla="*/ 526 h 426356"/>
                      <a:gd name="connsiteX17" fmla="*/ 176202 w 385752"/>
                      <a:gd name="connsiteY17" fmla="*/ 0 h 426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85752" h="426356">
                        <a:moveTo>
                          <a:pt x="176202" y="0"/>
                        </a:moveTo>
                        <a:lnTo>
                          <a:pt x="323838" y="23812"/>
                        </a:lnTo>
                        <a:lnTo>
                          <a:pt x="385752" y="76200"/>
                        </a:lnTo>
                        <a:lnTo>
                          <a:pt x="371464" y="166688"/>
                        </a:lnTo>
                        <a:lnTo>
                          <a:pt x="291834" y="304998"/>
                        </a:lnTo>
                        <a:lnTo>
                          <a:pt x="282564" y="306388"/>
                        </a:lnTo>
                        <a:lnTo>
                          <a:pt x="257164" y="350838"/>
                        </a:lnTo>
                        <a:lnTo>
                          <a:pt x="225414" y="414338"/>
                        </a:lnTo>
                        <a:lnTo>
                          <a:pt x="92064" y="420688"/>
                        </a:lnTo>
                        <a:lnTo>
                          <a:pt x="7058" y="426356"/>
                        </a:lnTo>
                        <a:lnTo>
                          <a:pt x="0" y="323988"/>
                        </a:lnTo>
                        <a:lnTo>
                          <a:pt x="109526" y="333376"/>
                        </a:lnTo>
                        <a:lnTo>
                          <a:pt x="138102" y="300038"/>
                        </a:lnTo>
                        <a:lnTo>
                          <a:pt x="195252" y="185738"/>
                        </a:lnTo>
                        <a:lnTo>
                          <a:pt x="67822" y="158706"/>
                        </a:lnTo>
                        <a:lnTo>
                          <a:pt x="61902" y="114300"/>
                        </a:lnTo>
                        <a:lnTo>
                          <a:pt x="170934" y="526"/>
                        </a:lnTo>
                        <a:lnTo>
                          <a:pt x="1762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フリーフォーム: 図形 631">
                    <a:extLst>
                      <a:ext uri="{FF2B5EF4-FFF2-40B4-BE49-F238E27FC236}">
                        <a16:creationId xmlns:a16="http://schemas.microsoft.com/office/drawing/2014/main" id="{6A8EEE5C-089E-4862-B6D0-E6E54D50666E}"/>
                      </a:ext>
                    </a:extLst>
                  </p:cNvPr>
                  <p:cNvSpPr/>
                  <p:nvPr/>
                </p:nvSpPr>
                <p:spPr>
                  <a:xfrm>
                    <a:off x="24166344" y="30652954"/>
                    <a:ext cx="322432" cy="317584"/>
                  </a:xfrm>
                  <a:custGeom>
                    <a:avLst/>
                    <a:gdLst>
                      <a:gd name="connsiteX0" fmla="*/ 163764 w 322432"/>
                      <a:gd name="connsiteY0" fmla="*/ 0 h 317584"/>
                      <a:gd name="connsiteX1" fmla="*/ 284332 w 322432"/>
                      <a:gd name="connsiteY1" fmla="*/ 55646 h 317584"/>
                      <a:gd name="connsiteX2" fmla="*/ 302562 w 322432"/>
                      <a:gd name="connsiteY2" fmla="*/ 48050 h 317584"/>
                      <a:gd name="connsiteX3" fmla="*/ 322432 w 322432"/>
                      <a:gd name="connsiteY3" fmla="*/ 193758 h 317584"/>
                      <a:gd name="connsiteX4" fmla="*/ 298620 w 322432"/>
                      <a:gd name="connsiteY4" fmla="*/ 227096 h 317584"/>
                      <a:gd name="connsiteX5" fmla="*/ 217656 w 322432"/>
                      <a:gd name="connsiteY5" fmla="*/ 217570 h 317584"/>
                      <a:gd name="connsiteX6" fmla="*/ 170032 w 322432"/>
                      <a:gd name="connsiteY6" fmla="*/ 312822 h 317584"/>
                      <a:gd name="connsiteX7" fmla="*/ 17632 w 322432"/>
                      <a:gd name="connsiteY7" fmla="*/ 317584 h 317584"/>
                      <a:gd name="connsiteX8" fmla="*/ 0 w 322432"/>
                      <a:gd name="connsiteY8" fmla="*/ 276894 h 317584"/>
                      <a:gd name="connsiteX9" fmla="*/ 12868 w 322432"/>
                      <a:gd name="connsiteY9" fmla="*/ 265196 h 317584"/>
                      <a:gd name="connsiteX10" fmla="*/ 8106 w 322432"/>
                      <a:gd name="connsiteY10" fmla="*/ 222334 h 317584"/>
                      <a:gd name="connsiteX11" fmla="*/ 46206 w 322432"/>
                      <a:gd name="connsiteY11" fmla="*/ 193758 h 317584"/>
                      <a:gd name="connsiteX12" fmla="*/ 79544 w 322432"/>
                      <a:gd name="connsiteY12" fmla="*/ 169946 h 317584"/>
                      <a:gd name="connsiteX13" fmla="*/ 70020 w 322432"/>
                      <a:gd name="connsiteY13" fmla="*/ 93746 h 317584"/>
                      <a:gd name="connsiteX14" fmla="*/ 163764 w 322432"/>
                      <a:gd name="connsiteY14" fmla="*/ 0 h 317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22432" h="317584">
                        <a:moveTo>
                          <a:pt x="163764" y="0"/>
                        </a:moveTo>
                        <a:lnTo>
                          <a:pt x="284332" y="55646"/>
                        </a:lnTo>
                        <a:lnTo>
                          <a:pt x="302562" y="48050"/>
                        </a:lnTo>
                        <a:lnTo>
                          <a:pt x="322432" y="193758"/>
                        </a:lnTo>
                        <a:lnTo>
                          <a:pt x="298620" y="227096"/>
                        </a:lnTo>
                        <a:lnTo>
                          <a:pt x="217656" y="217570"/>
                        </a:lnTo>
                        <a:lnTo>
                          <a:pt x="170032" y="312822"/>
                        </a:lnTo>
                        <a:lnTo>
                          <a:pt x="17632" y="317584"/>
                        </a:lnTo>
                        <a:lnTo>
                          <a:pt x="0" y="276894"/>
                        </a:lnTo>
                        <a:lnTo>
                          <a:pt x="12868" y="265196"/>
                        </a:lnTo>
                        <a:lnTo>
                          <a:pt x="8106" y="222334"/>
                        </a:lnTo>
                        <a:lnTo>
                          <a:pt x="46206" y="193758"/>
                        </a:lnTo>
                        <a:lnTo>
                          <a:pt x="79544" y="169946"/>
                        </a:lnTo>
                        <a:lnTo>
                          <a:pt x="70020" y="93746"/>
                        </a:lnTo>
                        <a:lnTo>
                          <a:pt x="1637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9EDB0037-3CFA-43CD-ADDB-3E2DC6E2F2ED}"/>
                      </a:ext>
                    </a:extLst>
                  </p:cNvPr>
                  <p:cNvSpPr/>
                  <p:nvPr/>
                </p:nvSpPr>
                <p:spPr>
                  <a:xfrm>
                    <a:off x="23622000" y="31151512"/>
                    <a:ext cx="338138" cy="375834"/>
                  </a:xfrm>
                  <a:custGeom>
                    <a:avLst/>
                    <a:gdLst>
                      <a:gd name="connsiteX0" fmla="*/ 119064 w 338138"/>
                      <a:gd name="connsiteY0" fmla="*/ 0 h 375834"/>
                      <a:gd name="connsiteX1" fmla="*/ 219076 w 338138"/>
                      <a:gd name="connsiteY1" fmla="*/ 38100 h 375834"/>
                      <a:gd name="connsiteX2" fmla="*/ 271464 w 338138"/>
                      <a:gd name="connsiteY2" fmla="*/ 9526 h 375834"/>
                      <a:gd name="connsiteX3" fmla="*/ 323850 w 338138"/>
                      <a:gd name="connsiteY3" fmla="*/ 23812 h 375834"/>
                      <a:gd name="connsiteX4" fmla="*/ 338138 w 338138"/>
                      <a:gd name="connsiteY4" fmla="*/ 176212 h 375834"/>
                      <a:gd name="connsiteX5" fmla="*/ 314324 w 338138"/>
                      <a:gd name="connsiteY5" fmla="*/ 257176 h 375834"/>
                      <a:gd name="connsiteX6" fmla="*/ 285750 w 338138"/>
                      <a:gd name="connsiteY6" fmla="*/ 304800 h 375834"/>
                      <a:gd name="connsiteX7" fmla="*/ 159828 w 338138"/>
                      <a:gd name="connsiteY7" fmla="*/ 375834 h 375834"/>
                      <a:gd name="connsiteX8" fmla="*/ 61912 w 338138"/>
                      <a:gd name="connsiteY8" fmla="*/ 285752 h 375834"/>
                      <a:gd name="connsiteX9" fmla="*/ 0 w 338138"/>
                      <a:gd name="connsiteY9" fmla="*/ 228600 h 375834"/>
                      <a:gd name="connsiteX10" fmla="*/ 28576 w 338138"/>
                      <a:gd name="connsiteY10" fmla="*/ 176212 h 375834"/>
                      <a:gd name="connsiteX11" fmla="*/ 42864 w 338138"/>
                      <a:gd name="connsiteY11" fmla="*/ 100012 h 375834"/>
                      <a:gd name="connsiteX12" fmla="*/ 119064 w 338138"/>
                      <a:gd name="connsiteY12" fmla="*/ 0 h 375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38138" h="375834">
                        <a:moveTo>
                          <a:pt x="119064" y="0"/>
                        </a:moveTo>
                        <a:lnTo>
                          <a:pt x="219076" y="38100"/>
                        </a:lnTo>
                        <a:lnTo>
                          <a:pt x="271464" y="9526"/>
                        </a:lnTo>
                        <a:lnTo>
                          <a:pt x="323850" y="23812"/>
                        </a:lnTo>
                        <a:lnTo>
                          <a:pt x="338138" y="176212"/>
                        </a:lnTo>
                        <a:lnTo>
                          <a:pt x="314324" y="257176"/>
                        </a:lnTo>
                        <a:lnTo>
                          <a:pt x="285750" y="304800"/>
                        </a:lnTo>
                        <a:lnTo>
                          <a:pt x="159828" y="375834"/>
                        </a:lnTo>
                        <a:lnTo>
                          <a:pt x="61912" y="285752"/>
                        </a:lnTo>
                        <a:lnTo>
                          <a:pt x="0" y="228600"/>
                        </a:lnTo>
                        <a:lnTo>
                          <a:pt x="28576" y="176212"/>
                        </a:lnTo>
                        <a:lnTo>
                          <a:pt x="42864" y="100012"/>
                        </a:lnTo>
                        <a:lnTo>
                          <a:pt x="1190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フリーフォーム: 図形 633">
                    <a:extLst>
                      <a:ext uri="{FF2B5EF4-FFF2-40B4-BE49-F238E27FC236}">
                        <a16:creationId xmlns:a16="http://schemas.microsoft.com/office/drawing/2014/main" id="{CC6EDA73-1B30-4390-BD4A-AB9937DE3A07}"/>
                      </a:ext>
                    </a:extLst>
                  </p:cNvPr>
                  <p:cNvSpPr/>
                  <p:nvPr/>
                </p:nvSpPr>
                <p:spPr>
                  <a:xfrm>
                    <a:off x="22464712" y="32123064"/>
                    <a:ext cx="404812" cy="497532"/>
                  </a:xfrm>
                  <a:custGeom>
                    <a:avLst/>
                    <a:gdLst>
                      <a:gd name="connsiteX0" fmla="*/ 309564 w 404812"/>
                      <a:gd name="connsiteY0" fmla="*/ 0 h 497532"/>
                      <a:gd name="connsiteX1" fmla="*/ 342900 w 404812"/>
                      <a:gd name="connsiteY1" fmla="*/ 42860 h 497532"/>
                      <a:gd name="connsiteX2" fmla="*/ 304800 w 404812"/>
                      <a:gd name="connsiteY2" fmla="*/ 95248 h 497532"/>
                      <a:gd name="connsiteX3" fmla="*/ 295276 w 404812"/>
                      <a:gd name="connsiteY3" fmla="*/ 180974 h 497532"/>
                      <a:gd name="connsiteX4" fmla="*/ 357188 w 404812"/>
                      <a:gd name="connsiteY4" fmla="*/ 233360 h 497532"/>
                      <a:gd name="connsiteX5" fmla="*/ 347664 w 404812"/>
                      <a:gd name="connsiteY5" fmla="*/ 371474 h 497532"/>
                      <a:gd name="connsiteX6" fmla="*/ 404812 w 404812"/>
                      <a:gd name="connsiteY6" fmla="*/ 428624 h 497532"/>
                      <a:gd name="connsiteX7" fmla="*/ 312934 w 404812"/>
                      <a:gd name="connsiteY7" fmla="*/ 497532 h 497532"/>
                      <a:gd name="connsiteX8" fmla="*/ 180976 w 404812"/>
                      <a:gd name="connsiteY8" fmla="*/ 476248 h 497532"/>
                      <a:gd name="connsiteX9" fmla="*/ 175708 w 404812"/>
                      <a:gd name="connsiteY9" fmla="*/ 476774 h 497532"/>
                      <a:gd name="connsiteX10" fmla="*/ 176212 w 404812"/>
                      <a:gd name="connsiteY10" fmla="*/ 476248 h 497532"/>
                      <a:gd name="connsiteX11" fmla="*/ 57152 w 404812"/>
                      <a:gd name="connsiteY11" fmla="*/ 414336 h 497532"/>
                      <a:gd name="connsiteX12" fmla="*/ 47542 w 404812"/>
                      <a:gd name="connsiteY12" fmla="*/ 418514 h 497532"/>
                      <a:gd name="connsiteX13" fmla="*/ 38100 w 404812"/>
                      <a:gd name="connsiteY13" fmla="*/ 352424 h 497532"/>
                      <a:gd name="connsiteX14" fmla="*/ 0 w 404812"/>
                      <a:gd name="connsiteY14" fmla="*/ 319086 h 497532"/>
                      <a:gd name="connsiteX15" fmla="*/ 4764 w 404812"/>
                      <a:gd name="connsiteY15" fmla="*/ 242886 h 497532"/>
                      <a:gd name="connsiteX16" fmla="*/ 109538 w 404812"/>
                      <a:gd name="connsiteY16" fmla="*/ 242886 h 497532"/>
                      <a:gd name="connsiteX17" fmla="*/ 147638 w 404812"/>
                      <a:gd name="connsiteY17" fmla="*/ 123824 h 497532"/>
                      <a:gd name="connsiteX18" fmla="*/ 214312 w 404812"/>
                      <a:gd name="connsiteY18" fmla="*/ 80960 h 497532"/>
                      <a:gd name="connsiteX19" fmla="*/ 233364 w 404812"/>
                      <a:gd name="connsiteY19" fmla="*/ 23812 h 497532"/>
                      <a:gd name="connsiteX20" fmla="*/ 223346 w 404812"/>
                      <a:gd name="connsiteY20" fmla="*/ 13794 h 497532"/>
                      <a:gd name="connsiteX21" fmla="*/ 309564 w 404812"/>
                      <a:gd name="connsiteY21" fmla="*/ 0 h 497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04812" h="497532">
                        <a:moveTo>
                          <a:pt x="309564" y="0"/>
                        </a:moveTo>
                        <a:lnTo>
                          <a:pt x="342900" y="42860"/>
                        </a:lnTo>
                        <a:lnTo>
                          <a:pt x="304800" y="95248"/>
                        </a:lnTo>
                        <a:lnTo>
                          <a:pt x="295276" y="180974"/>
                        </a:lnTo>
                        <a:lnTo>
                          <a:pt x="357188" y="233360"/>
                        </a:lnTo>
                        <a:lnTo>
                          <a:pt x="347664" y="371474"/>
                        </a:lnTo>
                        <a:lnTo>
                          <a:pt x="404812" y="428624"/>
                        </a:lnTo>
                        <a:lnTo>
                          <a:pt x="312934" y="497532"/>
                        </a:lnTo>
                        <a:lnTo>
                          <a:pt x="180976" y="476248"/>
                        </a:lnTo>
                        <a:lnTo>
                          <a:pt x="175708" y="476774"/>
                        </a:lnTo>
                        <a:lnTo>
                          <a:pt x="176212" y="476248"/>
                        </a:lnTo>
                        <a:lnTo>
                          <a:pt x="57152" y="414336"/>
                        </a:lnTo>
                        <a:lnTo>
                          <a:pt x="47542" y="418514"/>
                        </a:lnTo>
                        <a:lnTo>
                          <a:pt x="38100" y="352424"/>
                        </a:lnTo>
                        <a:lnTo>
                          <a:pt x="0" y="319086"/>
                        </a:lnTo>
                        <a:lnTo>
                          <a:pt x="4764" y="242886"/>
                        </a:lnTo>
                        <a:lnTo>
                          <a:pt x="109538" y="242886"/>
                        </a:lnTo>
                        <a:lnTo>
                          <a:pt x="147638" y="123824"/>
                        </a:lnTo>
                        <a:lnTo>
                          <a:pt x="214312" y="80960"/>
                        </a:lnTo>
                        <a:lnTo>
                          <a:pt x="233364" y="23812"/>
                        </a:lnTo>
                        <a:lnTo>
                          <a:pt x="223346" y="13794"/>
                        </a:lnTo>
                        <a:lnTo>
                          <a:pt x="3095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5" name="フリーフォーム: 図形 634">
                    <a:extLst>
                      <a:ext uri="{FF2B5EF4-FFF2-40B4-BE49-F238E27FC236}">
                        <a16:creationId xmlns:a16="http://schemas.microsoft.com/office/drawing/2014/main" id="{F27986A9-C5E4-4C7B-819B-6F5E78575EF3}"/>
                      </a:ext>
                    </a:extLst>
                  </p:cNvPr>
                  <p:cNvSpPr/>
                  <p:nvPr/>
                </p:nvSpPr>
                <p:spPr>
                  <a:xfrm>
                    <a:off x="23341012" y="32411254"/>
                    <a:ext cx="107548" cy="138722"/>
                  </a:xfrm>
                  <a:custGeom>
                    <a:avLst/>
                    <a:gdLst>
                      <a:gd name="connsiteX0" fmla="*/ 94744 w 107548"/>
                      <a:gd name="connsiteY0" fmla="*/ 0 h 138722"/>
                      <a:gd name="connsiteX1" fmla="*/ 107548 w 107548"/>
                      <a:gd name="connsiteY1" fmla="*/ 138722 h 138722"/>
                      <a:gd name="connsiteX2" fmla="*/ 19052 w 107548"/>
                      <a:gd name="connsiteY2" fmla="*/ 135670 h 138722"/>
                      <a:gd name="connsiteX3" fmla="*/ 0 w 107548"/>
                      <a:gd name="connsiteY3" fmla="*/ 111858 h 138722"/>
                      <a:gd name="connsiteX4" fmla="*/ 38100 w 107548"/>
                      <a:gd name="connsiteY4" fmla="*/ 30896 h 138722"/>
                      <a:gd name="connsiteX5" fmla="*/ 94744 w 107548"/>
                      <a:gd name="connsiteY5" fmla="*/ 0 h 138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7548" h="138722">
                        <a:moveTo>
                          <a:pt x="94744" y="0"/>
                        </a:moveTo>
                        <a:lnTo>
                          <a:pt x="107548" y="138722"/>
                        </a:lnTo>
                        <a:lnTo>
                          <a:pt x="19052" y="135670"/>
                        </a:lnTo>
                        <a:lnTo>
                          <a:pt x="0" y="111858"/>
                        </a:lnTo>
                        <a:lnTo>
                          <a:pt x="38100" y="30896"/>
                        </a:lnTo>
                        <a:lnTo>
                          <a:pt x="9474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フリーフォーム: 図形 635">
                    <a:extLst>
                      <a:ext uri="{FF2B5EF4-FFF2-40B4-BE49-F238E27FC236}">
                        <a16:creationId xmlns:a16="http://schemas.microsoft.com/office/drawing/2014/main" id="{CC48C35C-920C-4123-BB05-EAE5ACD6A1DA}"/>
                      </a:ext>
                    </a:extLst>
                  </p:cNvPr>
                  <p:cNvSpPr/>
                  <p:nvPr/>
                </p:nvSpPr>
                <p:spPr>
                  <a:xfrm>
                    <a:off x="22646640" y="31888298"/>
                    <a:ext cx="680084" cy="553852"/>
                  </a:xfrm>
                  <a:custGeom>
                    <a:avLst/>
                    <a:gdLst>
                      <a:gd name="connsiteX0" fmla="*/ 251138 w 680084"/>
                      <a:gd name="connsiteY0" fmla="*/ 0 h 553852"/>
                      <a:gd name="connsiteX1" fmla="*/ 313372 w 680084"/>
                      <a:gd name="connsiteY1" fmla="*/ 87126 h 553852"/>
                      <a:gd name="connsiteX2" fmla="*/ 370524 w 680084"/>
                      <a:gd name="connsiteY2" fmla="*/ 44266 h 553852"/>
                      <a:gd name="connsiteX3" fmla="*/ 527684 w 680084"/>
                      <a:gd name="connsiteY3" fmla="*/ 1402 h 553852"/>
                      <a:gd name="connsiteX4" fmla="*/ 499110 w 680084"/>
                      <a:gd name="connsiteY4" fmla="*/ 91890 h 553852"/>
                      <a:gd name="connsiteX5" fmla="*/ 670560 w 680084"/>
                      <a:gd name="connsiteY5" fmla="*/ 187140 h 553852"/>
                      <a:gd name="connsiteX6" fmla="*/ 651510 w 680084"/>
                      <a:gd name="connsiteY6" fmla="*/ 282390 h 553852"/>
                      <a:gd name="connsiteX7" fmla="*/ 680084 w 680084"/>
                      <a:gd name="connsiteY7" fmla="*/ 344302 h 553852"/>
                      <a:gd name="connsiteX8" fmla="*/ 670560 w 680084"/>
                      <a:gd name="connsiteY8" fmla="*/ 387166 h 553852"/>
                      <a:gd name="connsiteX9" fmla="*/ 673116 w 680084"/>
                      <a:gd name="connsiteY9" fmla="*/ 387592 h 553852"/>
                      <a:gd name="connsiteX10" fmla="*/ 661036 w 680084"/>
                      <a:gd name="connsiteY10" fmla="*/ 468126 h 553852"/>
                      <a:gd name="connsiteX11" fmla="*/ 556260 w 680084"/>
                      <a:gd name="connsiteY11" fmla="*/ 468126 h 553852"/>
                      <a:gd name="connsiteX12" fmla="*/ 513398 w 680084"/>
                      <a:gd name="connsiteY12" fmla="*/ 544326 h 553852"/>
                      <a:gd name="connsiteX13" fmla="*/ 432436 w 680084"/>
                      <a:gd name="connsiteY13" fmla="*/ 553852 h 553852"/>
                      <a:gd name="connsiteX14" fmla="*/ 422910 w 680084"/>
                      <a:gd name="connsiteY14" fmla="*/ 453840 h 553852"/>
                      <a:gd name="connsiteX15" fmla="*/ 294324 w 680084"/>
                      <a:gd name="connsiteY15" fmla="*/ 406214 h 553852"/>
                      <a:gd name="connsiteX16" fmla="*/ 246698 w 680084"/>
                      <a:gd name="connsiteY16" fmla="*/ 458602 h 553852"/>
                      <a:gd name="connsiteX17" fmla="*/ 175212 w 680084"/>
                      <a:gd name="connsiteY17" fmla="*/ 468814 h 553852"/>
                      <a:gd name="connsiteX18" fmla="*/ 175260 w 680084"/>
                      <a:gd name="connsiteY18" fmla="*/ 468126 h 553852"/>
                      <a:gd name="connsiteX19" fmla="*/ 113348 w 680084"/>
                      <a:gd name="connsiteY19" fmla="*/ 415740 h 553852"/>
                      <a:gd name="connsiteX20" fmla="*/ 122872 w 680084"/>
                      <a:gd name="connsiteY20" fmla="*/ 330014 h 553852"/>
                      <a:gd name="connsiteX21" fmla="*/ 160972 w 680084"/>
                      <a:gd name="connsiteY21" fmla="*/ 277626 h 553852"/>
                      <a:gd name="connsiteX22" fmla="*/ 127636 w 680084"/>
                      <a:gd name="connsiteY22" fmla="*/ 234766 h 553852"/>
                      <a:gd name="connsiteX23" fmla="*/ 41418 w 680084"/>
                      <a:gd name="connsiteY23" fmla="*/ 248560 h 553852"/>
                      <a:gd name="connsiteX24" fmla="*/ 8572 w 680084"/>
                      <a:gd name="connsiteY24" fmla="*/ 215714 h 553852"/>
                      <a:gd name="connsiteX25" fmla="*/ 0 w 680084"/>
                      <a:gd name="connsiteY25" fmla="*/ 182378 h 553852"/>
                      <a:gd name="connsiteX26" fmla="*/ 18098 w 680084"/>
                      <a:gd name="connsiteY26" fmla="*/ 182378 h 553852"/>
                      <a:gd name="connsiteX27" fmla="*/ 99060 w 680084"/>
                      <a:gd name="connsiteY27" fmla="*/ 125226 h 553852"/>
                      <a:gd name="connsiteX28" fmla="*/ 127636 w 680084"/>
                      <a:gd name="connsiteY28" fmla="*/ 72840 h 553852"/>
                      <a:gd name="connsiteX29" fmla="*/ 251460 w 680084"/>
                      <a:gd name="connsiteY29" fmla="*/ 1402 h 553852"/>
                      <a:gd name="connsiteX30" fmla="*/ 251138 w 680084"/>
                      <a:gd name="connsiteY30" fmla="*/ 0 h 5538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680084" h="553852">
                        <a:moveTo>
                          <a:pt x="251138" y="0"/>
                        </a:moveTo>
                        <a:lnTo>
                          <a:pt x="313372" y="87126"/>
                        </a:lnTo>
                        <a:lnTo>
                          <a:pt x="370524" y="44266"/>
                        </a:lnTo>
                        <a:lnTo>
                          <a:pt x="527684" y="1402"/>
                        </a:lnTo>
                        <a:lnTo>
                          <a:pt x="499110" y="91890"/>
                        </a:lnTo>
                        <a:lnTo>
                          <a:pt x="670560" y="187140"/>
                        </a:lnTo>
                        <a:lnTo>
                          <a:pt x="651510" y="282390"/>
                        </a:lnTo>
                        <a:lnTo>
                          <a:pt x="680084" y="344302"/>
                        </a:lnTo>
                        <a:lnTo>
                          <a:pt x="670560" y="387166"/>
                        </a:lnTo>
                        <a:lnTo>
                          <a:pt x="673116" y="387592"/>
                        </a:lnTo>
                        <a:lnTo>
                          <a:pt x="661036" y="468126"/>
                        </a:lnTo>
                        <a:lnTo>
                          <a:pt x="556260" y="468126"/>
                        </a:lnTo>
                        <a:lnTo>
                          <a:pt x="513398" y="544326"/>
                        </a:lnTo>
                        <a:lnTo>
                          <a:pt x="432436" y="553852"/>
                        </a:lnTo>
                        <a:lnTo>
                          <a:pt x="422910" y="453840"/>
                        </a:lnTo>
                        <a:lnTo>
                          <a:pt x="294324" y="406214"/>
                        </a:lnTo>
                        <a:lnTo>
                          <a:pt x="246698" y="458602"/>
                        </a:lnTo>
                        <a:lnTo>
                          <a:pt x="175212" y="468814"/>
                        </a:lnTo>
                        <a:lnTo>
                          <a:pt x="175260" y="468126"/>
                        </a:lnTo>
                        <a:lnTo>
                          <a:pt x="113348" y="415740"/>
                        </a:lnTo>
                        <a:lnTo>
                          <a:pt x="122872" y="330014"/>
                        </a:lnTo>
                        <a:lnTo>
                          <a:pt x="160972" y="277626"/>
                        </a:lnTo>
                        <a:lnTo>
                          <a:pt x="127636" y="234766"/>
                        </a:lnTo>
                        <a:lnTo>
                          <a:pt x="41418" y="248560"/>
                        </a:lnTo>
                        <a:lnTo>
                          <a:pt x="8572" y="215714"/>
                        </a:lnTo>
                        <a:lnTo>
                          <a:pt x="0" y="182378"/>
                        </a:lnTo>
                        <a:lnTo>
                          <a:pt x="18098" y="182378"/>
                        </a:lnTo>
                        <a:lnTo>
                          <a:pt x="99060" y="125226"/>
                        </a:lnTo>
                        <a:lnTo>
                          <a:pt x="127636" y="72840"/>
                        </a:lnTo>
                        <a:lnTo>
                          <a:pt x="251460" y="1402"/>
                        </a:lnTo>
                        <a:lnTo>
                          <a:pt x="2511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B46341EA-18DF-4D4E-9963-6DE7AB0EC751}"/>
                      </a:ext>
                    </a:extLst>
                  </p:cNvPr>
                  <p:cNvSpPr/>
                  <p:nvPr/>
                </p:nvSpPr>
                <p:spPr>
                  <a:xfrm>
                    <a:off x="24203024" y="30266640"/>
                    <a:ext cx="981076" cy="1208724"/>
                  </a:xfrm>
                  <a:custGeom>
                    <a:avLst/>
                    <a:gdLst>
                      <a:gd name="connsiteX0" fmla="*/ 516256 w 981076"/>
                      <a:gd name="connsiteY0" fmla="*/ 0 h 1208724"/>
                      <a:gd name="connsiteX1" fmla="*/ 554356 w 981076"/>
                      <a:gd name="connsiteY1" fmla="*/ 45720 h 1208724"/>
                      <a:gd name="connsiteX2" fmla="*/ 589720 w 981076"/>
                      <a:gd name="connsiteY2" fmla="*/ 39826 h 1208724"/>
                      <a:gd name="connsiteX3" fmla="*/ 609600 w 981076"/>
                      <a:gd name="connsiteY3" fmla="*/ 146684 h 1208724"/>
                      <a:gd name="connsiteX4" fmla="*/ 728664 w 981076"/>
                      <a:gd name="connsiteY4" fmla="*/ 208598 h 1208724"/>
                      <a:gd name="connsiteX5" fmla="*/ 913850 w 981076"/>
                      <a:gd name="connsiteY5" fmla="*/ 61136 h 1208724"/>
                      <a:gd name="connsiteX6" fmla="*/ 974726 w 981076"/>
                      <a:gd name="connsiteY6" fmla="*/ 105410 h 1208724"/>
                      <a:gd name="connsiteX7" fmla="*/ 968376 w 981076"/>
                      <a:gd name="connsiteY7" fmla="*/ 143510 h 1208724"/>
                      <a:gd name="connsiteX8" fmla="*/ 981076 w 981076"/>
                      <a:gd name="connsiteY8" fmla="*/ 175260 h 1208724"/>
                      <a:gd name="connsiteX9" fmla="*/ 981076 w 981076"/>
                      <a:gd name="connsiteY9" fmla="*/ 219710 h 1208724"/>
                      <a:gd name="connsiteX10" fmla="*/ 911226 w 981076"/>
                      <a:gd name="connsiteY10" fmla="*/ 187960 h 1208724"/>
                      <a:gd name="connsiteX11" fmla="*/ 841376 w 981076"/>
                      <a:gd name="connsiteY11" fmla="*/ 238760 h 1208724"/>
                      <a:gd name="connsiteX12" fmla="*/ 841376 w 981076"/>
                      <a:gd name="connsiteY12" fmla="*/ 295910 h 1208724"/>
                      <a:gd name="connsiteX13" fmla="*/ 803276 w 981076"/>
                      <a:gd name="connsiteY13" fmla="*/ 416560 h 1208724"/>
                      <a:gd name="connsiteX14" fmla="*/ 746126 w 981076"/>
                      <a:gd name="connsiteY14" fmla="*/ 435610 h 1208724"/>
                      <a:gd name="connsiteX15" fmla="*/ 708026 w 981076"/>
                      <a:gd name="connsiteY15" fmla="*/ 511810 h 1208724"/>
                      <a:gd name="connsiteX16" fmla="*/ 682626 w 981076"/>
                      <a:gd name="connsiteY16" fmla="*/ 613410 h 1208724"/>
                      <a:gd name="connsiteX17" fmla="*/ 581026 w 981076"/>
                      <a:gd name="connsiteY17" fmla="*/ 657860 h 1208724"/>
                      <a:gd name="connsiteX18" fmla="*/ 549276 w 981076"/>
                      <a:gd name="connsiteY18" fmla="*/ 721360 h 1208724"/>
                      <a:gd name="connsiteX19" fmla="*/ 542926 w 981076"/>
                      <a:gd name="connsiteY19" fmla="*/ 765810 h 1208724"/>
                      <a:gd name="connsiteX20" fmla="*/ 606426 w 981076"/>
                      <a:gd name="connsiteY20" fmla="*/ 791210 h 1208724"/>
                      <a:gd name="connsiteX21" fmla="*/ 555626 w 981076"/>
                      <a:gd name="connsiteY21" fmla="*/ 842010 h 1208724"/>
                      <a:gd name="connsiteX22" fmla="*/ 555626 w 981076"/>
                      <a:gd name="connsiteY22" fmla="*/ 930910 h 1208724"/>
                      <a:gd name="connsiteX23" fmla="*/ 543786 w 981076"/>
                      <a:gd name="connsiteY23" fmla="*/ 950152 h 1208724"/>
                      <a:gd name="connsiteX24" fmla="*/ 457200 w 981076"/>
                      <a:gd name="connsiteY24" fmla="*/ 980124 h 1208724"/>
                      <a:gd name="connsiteX25" fmla="*/ 428626 w 981076"/>
                      <a:gd name="connsiteY25" fmla="*/ 1118236 h 1208724"/>
                      <a:gd name="connsiteX26" fmla="*/ 347664 w 981076"/>
                      <a:gd name="connsiteY26" fmla="*/ 1108710 h 1208724"/>
                      <a:gd name="connsiteX27" fmla="*/ 343090 w 981076"/>
                      <a:gd name="connsiteY27" fmla="*/ 1165898 h 1208724"/>
                      <a:gd name="connsiteX28" fmla="*/ 295276 w 981076"/>
                      <a:gd name="connsiteY28" fmla="*/ 1156336 h 1208724"/>
                      <a:gd name="connsiteX29" fmla="*/ 233364 w 981076"/>
                      <a:gd name="connsiteY29" fmla="*/ 1156336 h 1208724"/>
                      <a:gd name="connsiteX30" fmla="*/ 223840 w 981076"/>
                      <a:gd name="connsiteY30" fmla="*/ 1208724 h 1208724"/>
                      <a:gd name="connsiteX31" fmla="*/ 123826 w 981076"/>
                      <a:gd name="connsiteY31" fmla="*/ 1194436 h 1208724"/>
                      <a:gd name="connsiteX32" fmla="*/ 109540 w 981076"/>
                      <a:gd name="connsiteY32" fmla="*/ 1151572 h 1208724"/>
                      <a:gd name="connsiteX33" fmla="*/ 33340 w 981076"/>
                      <a:gd name="connsiteY33" fmla="*/ 1115478 h 1208724"/>
                      <a:gd name="connsiteX34" fmla="*/ 33340 w 981076"/>
                      <a:gd name="connsiteY34" fmla="*/ 1070610 h 1208724"/>
                      <a:gd name="connsiteX35" fmla="*/ 85726 w 981076"/>
                      <a:gd name="connsiteY35" fmla="*/ 980124 h 1208724"/>
                      <a:gd name="connsiteX36" fmla="*/ 57152 w 981076"/>
                      <a:gd name="connsiteY36" fmla="*/ 927736 h 1208724"/>
                      <a:gd name="connsiteX37" fmla="*/ 47626 w 981076"/>
                      <a:gd name="connsiteY37" fmla="*/ 880110 h 1208724"/>
                      <a:gd name="connsiteX38" fmla="*/ 57152 w 981076"/>
                      <a:gd name="connsiteY38" fmla="*/ 803910 h 1208724"/>
                      <a:gd name="connsiteX39" fmla="*/ 19052 w 981076"/>
                      <a:gd name="connsiteY39" fmla="*/ 794384 h 1208724"/>
                      <a:gd name="connsiteX40" fmla="*/ 0 w 981076"/>
                      <a:gd name="connsiteY40" fmla="*/ 737236 h 1208724"/>
                      <a:gd name="connsiteX41" fmla="*/ 20008 w 981076"/>
                      <a:gd name="connsiteY41" fmla="*/ 702678 h 1208724"/>
                      <a:gd name="connsiteX42" fmla="*/ 133352 w 981076"/>
                      <a:gd name="connsiteY42" fmla="*/ 699136 h 1208724"/>
                      <a:gd name="connsiteX43" fmla="*/ 180976 w 981076"/>
                      <a:gd name="connsiteY43" fmla="*/ 603884 h 1208724"/>
                      <a:gd name="connsiteX44" fmla="*/ 261940 w 981076"/>
                      <a:gd name="connsiteY44" fmla="*/ 613410 h 1208724"/>
                      <a:gd name="connsiteX45" fmla="*/ 285752 w 981076"/>
                      <a:gd name="connsiteY45" fmla="*/ 580072 h 1208724"/>
                      <a:gd name="connsiteX46" fmla="*/ 265882 w 981076"/>
                      <a:gd name="connsiteY46" fmla="*/ 434364 h 1208724"/>
                      <a:gd name="connsiteX47" fmla="*/ 304800 w 981076"/>
                      <a:gd name="connsiteY47" fmla="*/ 418148 h 1208724"/>
                      <a:gd name="connsiteX48" fmla="*/ 414340 w 981076"/>
                      <a:gd name="connsiteY48" fmla="*/ 389572 h 1208724"/>
                      <a:gd name="connsiteX49" fmla="*/ 428626 w 981076"/>
                      <a:gd name="connsiteY49" fmla="*/ 246698 h 1208724"/>
                      <a:gd name="connsiteX50" fmla="*/ 404814 w 981076"/>
                      <a:gd name="connsiteY50" fmla="*/ 132398 h 1208724"/>
                      <a:gd name="connsiteX51" fmla="*/ 404814 w 981076"/>
                      <a:gd name="connsiteY51" fmla="*/ 53756 h 1208724"/>
                      <a:gd name="connsiteX52" fmla="*/ 447676 w 981076"/>
                      <a:gd name="connsiteY52" fmla="*/ 45720 h 1208724"/>
                      <a:gd name="connsiteX53" fmla="*/ 516256 w 981076"/>
                      <a:gd name="connsiteY53" fmla="*/ 0 h 1208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</a:cxnLst>
                    <a:rect l="l" t="t" r="r" b="b"/>
                    <a:pathLst>
                      <a:path w="981076" h="1208724">
                        <a:moveTo>
                          <a:pt x="516256" y="0"/>
                        </a:moveTo>
                        <a:lnTo>
                          <a:pt x="554356" y="45720"/>
                        </a:lnTo>
                        <a:lnTo>
                          <a:pt x="589720" y="39826"/>
                        </a:lnTo>
                        <a:lnTo>
                          <a:pt x="609600" y="146684"/>
                        </a:lnTo>
                        <a:lnTo>
                          <a:pt x="728664" y="208598"/>
                        </a:lnTo>
                        <a:lnTo>
                          <a:pt x="913850" y="61136"/>
                        </a:lnTo>
                        <a:lnTo>
                          <a:pt x="974726" y="105410"/>
                        </a:lnTo>
                        <a:lnTo>
                          <a:pt x="968376" y="143510"/>
                        </a:lnTo>
                        <a:lnTo>
                          <a:pt x="981076" y="175260"/>
                        </a:lnTo>
                        <a:lnTo>
                          <a:pt x="981076" y="219710"/>
                        </a:lnTo>
                        <a:lnTo>
                          <a:pt x="911226" y="187960"/>
                        </a:lnTo>
                        <a:lnTo>
                          <a:pt x="841376" y="238760"/>
                        </a:lnTo>
                        <a:lnTo>
                          <a:pt x="841376" y="295910"/>
                        </a:lnTo>
                        <a:lnTo>
                          <a:pt x="803276" y="416560"/>
                        </a:lnTo>
                        <a:lnTo>
                          <a:pt x="746126" y="435610"/>
                        </a:lnTo>
                        <a:lnTo>
                          <a:pt x="708026" y="511810"/>
                        </a:lnTo>
                        <a:lnTo>
                          <a:pt x="682626" y="613410"/>
                        </a:lnTo>
                        <a:lnTo>
                          <a:pt x="581026" y="657860"/>
                        </a:lnTo>
                        <a:lnTo>
                          <a:pt x="549276" y="721360"/>
                        </a:lnTo>
                        <a:lnTo>
                          <a:pt x="542926" y="765810"/>
                        </a:lnTo>
                        <a:lnTo>
                          <a:pt x="606426" y="791210"/>
                        </a:lnTo>
                        <a:lnTo>
                          <a:pt x="555626" y="842010"/>
                        </a:lnTo>
                        <a:lnTo>
                          <a:pt x="555626" y="930910"/>
                        </a:lnTo>
                        <a:lnTo>
                          <a:pt x="543786" y="950152"/>
                        </a:lnTo>
                        <a:lnTo>
                          <a:pt x="457200" y="980124"/>
                        </a:lnTo>
                        <a:lnTo>
                          <a:pt x="428626" y="1118236"/>
                        </a:lnTo>
                        <a:lnTo>
                          <a:pt x="347664" y="1108710"/>
                        </a:lnTo>
                        <a:lnTo>
                          <a:pt x="343090" y="1165898"/>
                        </a:lnTo>
                        <a:lnTo>
                          <a:pt x="295276" y="1156336"/>
                        </a:lnTo>
                        <a:lnTo>
                          <a:pt x="233364" y="1156336"/>
                        </a:lnTo>
                        <a:lnTo>
                          <a:pt x="223840" y="1208724"/>
                        </a:lnTo>
                        <a:lnTo>
                          <a:pt x="123826" y="1194436"/>
                        </a:lnTo>
                        <a:lnTo>
                          <a:pt x="109540" y="1151572"/>
                        </a:lnTo>
                        <a:lnTo>
                          <a:pt x="33340" y="1115478"/>
                        </a:lnTo>
                        <a:lnTo>
                          <a:pt x="33340" y="1070610"/>
                        </a:lnTo>
                        <a:lnTo>
                          <a:pt x="85726" y="980124"/>
                        </a:lnTo>
                        <a:lnTo>
                          <a:pt x="57152" y="927736"/>
                        </a:lnTo>
                        <a:lnTo>
                          <a:pt x="47626" y="880110"/>
                        </a:lnTo>
                        <a:lnTo>
                          <a:pt x="57152" y="803910"/>
                        </a:lnTo>
                        <a:lnTo>
                          <a:pt x="19052" y="794384"/>
                        </a:lnTo>
                        <a:lnTo>
                          <a:pt x="0" y="737236"/>
                        </a:lnTo>
                        <a:lnTo>
                          <a:pt x="20008" y="702678"/>
                        </a:lnTo>
                        <a:lnTo>
                          <a:pt x="133352" y="699136"/>
                        </a:lnTo>
                        <a:lnTo>
                          <a:pt x="180976" y="603884"/>
                        </a:lnTo>
                        <a:lnTo>
                          <a:pt x="261940" y="613410"/>
                        </a:lnTo>
                        <a:lnTo>
                          <a:pt x="285752" y="580072"/>
                        </a:lnTo>
                        <a:lnTo>
                          <a:pt x="265882" y="434364"/>
                        </a:lnTo>
                        <a:lnTo>
                          <a:pt x="304800" y="418148"/>
                        </a:lnTo>
                        <a:lnTo>
                          <a:pt x="414340" y="389572"/>
                        </a:lnTo>
                        <a:lnTo>
                          <a:pt x="428626" y="246698"/>
                        </a:lnTo>
                        <a:lnTo>
                          <a:pt x="404814" y="132398"/>
                        </a:lnTo>
                        <a:lnTo>
                          <a:pt x="404814" y="53756"/>
                        </a:lnTo>
                        <a:lnTo>
                          <a:pt x="447676" y="45720"/>
                        </a:lnTo>
                        <a:lnTo>
                          <a:pt x="51625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フリーフォーム: 図形 637">
                    <a:extLst>
                      <a:ext uri="{FF2B5EF4-FFF2-40B4-BE49-F238E27FC236}">
                        <a16:creationId xmlns:a16="http://schemas.microsoft.com/office/drawing/2014/main" id="{A2B49A58-7DBE-4319-AA03-EA129E0A89BD}"/>
                      </a:ext>
                    </a:extLst>
                  </p:cNvPr>
                  <p:cNvSpPr/>
                  <p:nvPr/>
                </p:nvSpPr>
                <p:spPr>
                  <a:xfrm>
                    <a:off x="23781828" y="31237238"/>
                    <a:ext cx="611696" cy="838200"/>
                  </a:xfrm>
                  <a:custGeom>
                    <a:avLst/>
                    <a:gdLst>
                      <a:gd name="connsiteX0" fmla="*/ 259272 w 611696"/>
                      <a:gd name="connsiteY0" fmla="*/ 0 h 838200"/>
                      <a:gd name="connsiteX1" fmla="*/ 316422 w 611696"/>
                      <a:gd name="connsiteY1" fmla="*/ 47626 h 838200"/>
                      <a:gd name="connsiteX2" fmla="*/ 421196 w 611696"/>
                      <a:gd name="connsiteY2" fmla="*/ 23812 h 838200"/>
                      <a:gd name="connsiteX3" fmla="*/ 470252 w 611696"/>
                      <a:gd name="connsiteY3" fmla="*/ 72866 h 838200"/>
                      <a:gd name="connsiteX4" fmla="*/ 454536 w 611696"/>
                      <a:gd name="connsiteY4" fmla="*/ 100012 h 838200"/>
                      <a:gd name="connsiteX5" fmla="*/ 454536 w 611696"/>
                      <a:gd name="connsiteY5" fmla="*/ 144880 h 838200"/>
                      <a:gd name="connsiteX6" fmla="*/ 440248 w 611696"/>
                      <a:gd name="connsiteY6" fmla="*/ 138112 h 838200"/>
                      <a:gd name="connsiteX7" fmla="*/ 421196 w 611696"/>
                      <a:gd name="connsiteY7" fmla="*/ 200026 h 838200"/>
                      <a:gd name="connsiteX8" fmla="*/ 464060 w 611696"/>
                      <a:gd name="connsiteY8" fmla="*/ 242886 h 838200"/>
                      <a:gd name="connsiteX9" fmla="*/ 397384 w 611696"/>
                      <a:gd name="connsiteY9" fmla="*/ 276226 h 838200"/>
                      <a:gd name="connsiteX10" fmla="*/ 383096 w 611696"/>
                      <a:gd name="connsiteY10" fmla="*/ 323850 h 838200"/>
                      <a:gd name="connsiteX11" fmla="*/ 278322 w 611696"/>
                      <a:gd name="connsiteY11" fmla="*/ 342900 h 838200"/>
                      <a:gd name="connsiteX12" fmla="*/ 254510 w 611696"/>
                      <a:gd name="connsiteY12" fmla="*/ 404812 h 838200"/>
                      <a:gd name="connsiteX13" fmla="*/ 397384 w 611696"/>
                      <a:gd name="connsiteY13" fmla="*/ 438150 h 838200"/>
                      <a:gd name="connsiteX14" fmla="*/ 416436 w 611696"/>
                      <a:gd name="connsiteY14" fmla="*/ 509586 h 838200"/>
                      <a:gd name="connsiteX15" fmla="*/ 564072 w 611696"/>
                      <a:gd name="connsiteY15" fmla="*/ 590550 h 838200"/>
                      <a:gd name="connsiteX16" fmla="*/ 611696 w 611696"/>
                      <a:gd name="connsiteY16" fmla="*/ 647700 h 838200"/>
                      <a:gd name="connsiteX17" fmla="*/ 601220 w 611696"/>
                      <a:gd name="connsiteY17" fmla="*/ 700086 h 838200"/>
                      <a:gd name="connsiteX18" fmla="*/ 578360 w 611696"/>
                      <a:gd name="connsiteY18" fmla="*/ 700086 h 838200"/>
                      <a:gd name="connsiteX19" fmla="*/ 568998 w 611696"/>
                      <a:gd name="connsiteY19" fmla="*/ 708980 h 838200"/>
                      <a:gd name="connsiteX20" fmla="*/ 521210 w 611696"/>
                      <a:gd name="connsiteY20" fmla="*/ 695326 h 838200"/>
                      <a:gd name="connsiteX21" fmla="*/ 468822 w 611696"/>
                      <a:gd name="connsiteY21" fmla="*/ 685800 h 838200"/>
                      <a:gd name="connsiteX22" fmla="*/ 406910 w 611696"/>
                      <a:gd name="connsiteY22" fmla="*/ 609600 h 838200"/>
                      <a:gd name="connsiteX23" fmla="*/ 325948 w 611696"/>
                      <a:gd name="connsiteY23" fmla="*/ 638174 h 838200"/>
                      <a:gd name="connsiteX24" fmla="*/ 259272 w 611696"/>
                      <a:gd name="connsiteY24" fmla="*/ 742950 h 838200"/>
                      <a:gd name="connsiteX25" fmla="*/ 121160 w 611696"/>
                      <a:gd name="connsiteY25" fmla="*/ 838200 h 838200"/>
                      <a:gd name="connsiteX26" fmla="*/ 64010 w 611696"/>
                      <a:gd name="connsiteY26" fmla="*/ 719138 h 838200"/>
                      <a:gd name="connsiteX27" fmla="*/ 87822 w 611696"/>
                      <a:gd name="connsiteY27" fmla="*/ 652462 h 838200"/>
                      <a:gd name="connsiteX28" fmla="*/ 40196 w 611696"/>
                      <a:gd name="connsiteY28" fmla="*/ 552450 h 838200"/>
                      <a:gd name="connsiteX29" fmla="*/ 87822 w 611696"/>
                      <a:gd name="connsiteY29" fmla="*/ 509586 h 838200"/>
                      <a:gd name="connsiteX30" fmla="*/ 102110 w 611696"/>
                      <a:gd name="connsiteY30" fmla="*/ 357186 h 838200"/>
                      <a:gd name="connsiteX31" fmla="*/ 21148 w 611696"/>
                      <a:gd name="connsiteY31" fmla="*/ 309562 h 838200"/>
                      <a:gd name="connsiteX32" fmla="*/ 0 w 611696"/>
                      <a:gd name="connsiteY32" fmla="*/ 290108 h 838200"/>
                      <a:gd name="connsiteX33" fmla="*/ 125922 w 611696"/>
                      <a:gd name="connsiteY33" fmla="*/ 219074 h 838200"/>
                      <a:gd name="connsiteX34" fmla="*/ 154496 w 611696"/>
                      <a:gd name="connsiteY34" fmla="*/ 171450 h 838200"/>
                      <a:gd name="connsiteX35" fmla="*/ 178310 w 611696"/>
                      <a:gd name="connsiteY35" fmla="*/ 90486 h 838200"/>
                      <a:gd name="connsiteX36" fmla="*/ 171262 w 611696"/>
                      <a:gd name="connsiteY36" fmla="*/ 15306 h 838200"/>
                      <a:gd name="connsiteX37" fmla="*/ 259272 w 611696"/>
                      <a:gd name="connsiteY37" fmla="*/ 0 h 838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611696" h="838200">
                        <a:moveTo>
                          <a:pt x="259272" y="0"/>
                        </a:moveTo>
                        <a:lnTo>
                          <a:pt x="316422" y="47626"/>
                        </a:lnTo>
                        <a:lnTo>
                          <a:pt x="421196" y="23812"/>
                        </a:lnTo>
                        <a:lnTo>
                          <a:pt x="470252" y="72866"/>
                        </a:lnTo>
                        <a:lnTo>
                          <a:pt x="454536" y="100012"/>
                        </a:lnTo>
                        <a:lnTo>
                          <a:pt x="454536" y="144880"/>
                        </a:lnTo>
                        <a:lnTo>
                          <a:pt x="440248" y="138112"/>
                        </a:lnTo>
                        <a:lnTo>
                          <a:pt x="421196" y="200026"/>
                        </a:lnTo>
                        <a:lnTo>
                          <a:pt x="464060" y="242886"/>
                        </a:lnTo>
                        <a:lnTo>
                          <a:pt x="397384" y="276226"/>
                        </a:lnTo>
                        <a:lnTo>
                          <a:pt x="383096" y="323850"/>
                        </a:lnTo>
                        <a:lnTo>
                          <a:pt x="278322" y="342900"/>
                        </a:lnTo>
                        <a:lnTo>
                          <a:pt x="254510" y="404812"/>
                        </a:lnTo>
                        <a:lnTo>
                          <a:pt x="397384" y="438150"/>
                        </a:lnTo>
                        <a:lnTo>
                          <a:pt x="416436" y="509586"/>
                        </a:lnTo>
                        <a:lnTo>
                          <a:pt x="564072" y="590550"/>
                        </a:lnTo>
                        <a:lnTo>
                          <a:pt x="611696" y="647700"/>
                        </a:lnTo>
                        <a:lnTo>
                          <a:pt x="601220" y="700086"/>
                        </a:lnTo>
                        <a:lnTo>
                          <a:pt x="578360" y="700086"/>
                        </a:lnTo>
                        <a:lnTo>
                          <a:pt x="568998" y="708980"/>
                        </a:lnTo>
                        <a:lnTo>
                          <a:pt x="521210" y="695326"/>
                        </a:lnTo>
                        <a:lnTo>
                          <a:pt x="468822" y="685800"/>
                        </a:lnTo>
                        <a:lnTo>
                          <a:pt x="406910" y="609600"/>
                        </a:lnTo>
                        <a:lnTo>
                          <a:pt x="325948" y="638174"/>
                        </a:lnTo>
                        <a:lnTo>
                          <a:pt x="259272" y="742950"/>
                        </a:lnTo>
                        <a:lnTo>
                          <a:pt x="121160" y="838200"/>
                        </a:lnTo>
                        <a:lnTo>
                          <a:pt x="64010" y="719138"/>
                        </a:lnTo>
                        <a:lnTo>
                          <a:pt x="87822" y="652462"/>
                        </a:lnTo>
                        <a:lnTo>
                          <a:pt x="40196" y="552450"/>
                        </a:lnTo>
                        <a:lnTo>
                          <a:pt x="87822" y="509586"/>
                        </a:lnTo>
                        <a:lnTo>
                          <a:pt x="102110" y="357186"/>
                        </a:lnTo>
                        <a:lnTo>
                          <a:pt x="21148" y="309562"/>
                        </a:lnTo>
                        <a:lnTo>
                          <a:pt x="0" y="290108"/>
                        </a:lnTo>
                        <a:lnTo>
                          <a:pt x="125922" y="219074"/>
                        </a:lnTo>
                        <a:lnTo>
                          <a:pt x="154496" y="171450"/>
                        </a:lnTo>
                        <a:lnTo>
                          <a:pt x="178310" y="90486"/>
                        </a:lnTo>
                        <a:lnTo>
                          <a:pt x="171262" y="15306"/>
                        </a:lnTo>
                        <a:lnTo>
                          <a:pt x="2592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35022AFD-CE5D-4032-BB07-E9C85583679A}"/>
                      </a:ext>
                    </a:extLst>
                  </p:cNvPr>
                  <p:cNvSpPr/>
                  <p:nvPr/>
                </p:nvSpPr>
                <p:spPr>
                  <a:xfrm>
                    <a:off x="22845712" y="31208840"/>
                    <a:ext cx="671512" cy="766584"/>
                  </a:xfrm>
                  <a:custGeom>
                    <a:avLst/>
                    <a:gdLst>
                      <a:gd name="connsiteX0" fmla="*/ 321734 w 671512"/>
                      <a:gd name="connsiteY0" fmla="*/ 0 h 766584"/>
                      <a:gd name="connsiteX1" fmla="*/ 438152 w 671512"/>
                      <a:gd name="connsiteY1" fmla="*/ 109360 h 766584"/>
                      <a:gd name="connsiteX2" fmla="*/ 528638 w 671512"/>
                      <a:gd name="connsiteY2" fmla="*/ 47448 h 766584"/>
                      <a:gd name="connsiteX3" fmla="*/ 581026 w 671512"/>
                      <a:gd name="connsiteY3" fmla="*/ 37924 h 766584"/>
                      <a:gd name="connsiteX4" fmla="*/ 628652 w 671512"/>
                      <a:gd name="connsiteY4" fmla="*/ 56972 h 766584"/>
                      <a:gd name="connsiteX5" fmla="*/ 629572 w 671512"/>
                      <a:gd name="connsiteY5" fmla="*/ 57784 h 766584"/>
                      <a:gd name="connsiteX6" fmla="*/ 623888 w 671512"/>
                      <a:gd name="connsiteY6" fmla="*/ 56972 h 766584"/>
                      <a:gd name="connsiteX7" fmla="*/ 638176 w 671512"/>
                      <a:gd name="connsiteY7" fmla="*/ 171272 h 766584"/>
                      <a:gd name="connsiteX8" fmla="*/ 671512 w 671512"/>
                      <a:gd name="connsiteY8" fmla="*/ 228424 h 766584"/>
                      <a:gd name="connsiteX9" fmla="*/ 619126 w 671512"/>
                      <a:gd name="connsiteY9" fmla="*/ 280810 h 766584"/>
                      <a:gd name="connsiteX10" fmla="*/ 595312 w 671512"/>
                      <a:gd name="connsiteY10" fmla="*/ 457024 h 766584"/>
                      <a:gd name="connsiteX11" fmla="*/ 547688 w 671512"/>
                      <a:gd name="connsiteY11" fmla="*/ 480836 h 766584"/>
                      <a:gd name="connsiteX12" fmla="*/ 523876 w 671512"/>
                      <a:gd name="connsiteY12" fmla="*/ 542748 h 766584"/>
                      <a:gd name="connsiteX13" fmla="*/ 457200 w 671512"/>
                      <a:gd name="connsiteY13" fmla="*/ 523698 h 766584"/>
                      <a:gd name="connsiteX14" fmla="*/ 390526 w 671512"/>
                      <a:gd name="connsiteY14" fmla="*/ 642760 h 766584"/>
                      <a:gd name="connsiteX15" fmla="*/ 328612 w 671512"/>
                      <a:gd name="connsiteY15" fmla="*/ 680860 h 766584"/>
                      <a:gd name="connsiteX16" fmla="*/ 171452 w 671512"/>
                      <a:gd name="connsiteY16" fmla="*/ 723724 h 766584"/>
                      <a:gd name="connsiteX17" fmla="*/ 114300 w 671512"/>
                      <a:gd name="connsiteY17" fmla="*/ 766584 h 766584"/>
                      <a:gd name="connsiteX18" fmla="*/ 52066 w 671512"/>
                      <a:gd name="connsiteY18" fmla="*/ 679458 h 766584"/>
                      <a:gd name="connsiteX19" fmla="*/ 0 w 671512"/>
                      <a:gd name="connsiteY19" fmla="*/ 452260 h 766584"/>
                      <a:gd name="connsiteX20" fmla="*/ 57152 w 671512"/>
                      <a:gd name="connsiteY20" fmla="*/ 390348 h 766584"/>
                      <a:gd name="connsiteX21" fmla="*/ 57152 w 671512"/>
                      <a:gd name="connsiteY21" fmla="*/ 304624 h 766584"/>
                      <a:gd name="connsiteX22" fmla="*/ 190500 w 671512"/>
                      <a:gd name="connsiteY22" fmla="*/ 218898 h 766584"/>
                      <a:gd name="connsiteX23" fmla="*/ 228600 w 671512"/>
                      <a:gd name="connsiteY23" fmla="*/ 85548 h 766584"/>
                      <a:gd name="connsiteX24" fmla="*/ 257176 w 671512"/>
                      <a:gd name="connsiteY24" fmla="*/ 42684 h 766584"/>
                      <a:gd name="connsiteX25" fmla="*/ 253038 w 671512"/>
                      <a:gd name="connsiteY25" fmla="*/ 38866 h 766584"/>
                      <a:gd name="connsiteX26" fmla="*/ 309564 w 671512"/>
                      <a:gd name="connsiteY26" fmla="*/ 28398 h 766584"/>
                      <a:gd name="connsiteX27" fmla="*/ 321734 w 671512"/>
                      <a:gd name="connsiteY27" fmla="*/ 0 h 7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71512" h="766584">
                        <a:moveTo>
                          <a:pt x="321734" y="0"/>
                        </a:moveTo>
                        <a:lnTo>
                          <a:pt x="438152" y="109360"/>
                        </a:lnTo>
                        <a:lnTo>
                          <a:pt x="528638" y="47448"/>
                        </a:lnTo>
                        <a:lnTo>
                          <a:pt x="581026" y="37924"/>
                        </a:lnTo>
                        <a:lnTo>
                          <a:pt x="628652" y="56972"/>
                        </a:lnTo>
                        <a:lnTo>
                          <a:pt x="629572" y="57784"/>
                        </a:lnTo>
                        <a:lnTo>
                          <a:pt x="623888" y="56972"/>
                        </a:lnTo>
                        <a:lnTo>
                          <a:pt x="638176" y="171272"/>
                        </a:lnTo>
                        <a:lnTo>
                          <a:pt x="671512" y="228424"/>
                        </a:lnTo>
                        <a:lnTo>
                          <a:pt x="619126" y="280810"/>
                        </a:lnTo>
                        <a:lnTo>
                          <a:pt x="595312" y="457024"/>
                        </a:lnTo>
                        <a:lnTo>
                          <a:pt x="547688" y="480836"/>
                        </a:lnTo>
                        <a:lnTo>
                          <a:pt x="523876" y="542748"/>
                        </a:lnTo>
                        <a:lnTo>
                          <a:pt x="457200" y="523698"/>
                        </a:lnTo>
                        <a:lnTo>
                          <a:pt x="390526" y="642760"/>
                        </a:lnTo>
                        <a:lnTo>
                          <a:pt x="328612" y="680860"/>
                        </a:lnTo>
                        <a:lnTo>
                          <a:pt x="171452" y="723724"/>
                        </a:lnTo>
                        <a:lnTo>
                          <a:pt x="114300" y="766584"/>
                        </a:lnTo>
                        <a:lnTo>
                          <a:pt x="52066" y="679458"/>
                        </a:lnTo>
                        <a:lnTo>
                          <a:pt x="0" y="452260"/>
                        </a:lnTo>
                        <a:lnTo>
                          <a:pt x="57152" y="390348"/>
                        </a:lnTo>
                        <a:lnTo>
                          <a:pt x="57152" y="304624"/>
                        </a:lnTo>
                        <a:lnTo>
                          <a:pt x="190500" y="218898"/>
                        </a:lnTo>
                        <a:lnTo>
                          <a:pt x="228600" y="85548"/>
                        </a:lnTo>
                        <a:lnTo>
                          <a:pt x="257176" y="42684"/>
                        </a:lnTo>
                        <a:lnTo>
                          <a:pt x="253038" y="38866"/>
                        </a:lnTo>
                        <a:lnTo>
                          <a:pt x="309564" y="28398"/>
                        </a:lnTo>
                        <a:lnTo>
                          <a:pt x="3217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フリーフォーム: 図形 639">
                    <a:extLst>
                      <a:ext uri="{FF2B5EF4-FFF2-40B4-BE49-F238E27FC236}">
                        <a16:creationId xmlns:a16="http://schemas.microsoft.com/office/drawing/2014/main" id="{4BCBDFBD-51CA-45D4-A2C6-4D10F459BDB4}"/>
                      </a:ext>
                    </a:extLst>
                  </p:cNvPr>
                  <p:cNvSpPr/>
                  <p:nvPr/>
                </p:nvSpPr>
                <p:spPr>
                  <a:xfrm>
                    <a:off x="23167446" y="30839382"/>
                    <a:ext cx="1121304" cy="478818"/>
                  </a:xfrm>
                  <a:custGeom>
                    <a:avLst/>
                    <a:gdLst>
                      <a:gd name="connsiteX0" fmla="*/ 209672 w 1121304"/>
                      <a:gd name="connsiteY0" fmla="*/ 0 h 478818"/>
                      <a:gd name="connsiteX1" fmla="*/ 273578 w 1121304"/>
                      <a:gd name="connsiteY1" fmla="*/ 40668 h 478818"/>
                      <a:gd name="connsiteX2" fmla="*/ 392642 w 1121304"/>
                      <a:gd name="connsiteY2" fmla="*/ 54956 h 478818"/>
                      <a:gd name="connsiteX3" fmla="*/ 392642 w 1121304"/>
                      <a:gd name="connsiteY3" fmla="*/ 150206 h 478818"/>
                      <a:gd name="connsiteX4" fmla="*/ 359304 w 1121304"/>
                      <a:gd name="connsiteY4" fmla="*/ 178782 h 478818"/>
                      <a:gd name="connsiteX5" fmla="*/ 435504 w 1121304"/>
                      <a:gd name="connsiteY5" fmla="*/ 264506 h 478818"/>
                      <a:gd name="connsiteX6" fmla="*/ 535518 w 1121304"/>
                      <a:gd name="connsiteY6" fmla="*/ 145442 h 478818"/>
                      <a:gd name="connsiteX7" fmla="*/ 606954 w 1121304"/>
                      <a:gd name="connsiteY7" fmla="*/ 178782 h 478818"/>
                      <a:gd name="connsiteX8" fmla="*/ 726018 w 1121304"/>
                      <a:gd name="connsiteY8" fmla="*/ 107342 h 478818"/>
                      <a:gd name="connsiteX9" fmla="*/ 868892 w 1121304"/>
                      <a:gd name="connsiteY9" fmla="*/ 188306 h 478818"/>
                      <a:gd name="connsiteX10" fmla="*/ 873654 w 1121304"/>
                      <a:gd name="connsiteY10" fmla="*/ 131156 h 478818"/>
                      <a:gd name="connsiteX11" fmla="*/ 911754 w 1121304"/>
                      <a:gd name="connsiteY11" fmla="*/ 97818 h 478818"/>
                      <a:gd name="connsiteX12" fmla="*/ 959378 w 1121304"/>
                      <a:gd name="connsiteY12" fmla="*/ 126394 h 478818"/>
                      <a:gd name="connsiteX13" fmla="*/ 998898 w 1121304"/>
                      <a:gd name="connsiteY13" fmla="*/ 90466 h 478818"/>
                      <a:gd name="connsiteX14" fmla="*/ 1016530 w 1121304"/>
                      <a:gd name="connsiteY14" fmla="*/ 131156 h 478818"/>
                      <a:gd name="connsiteX15" fmla="*/ 1055586 w 1121304"/>
                      <a:gd name="connsiteY15" fmla="*/ 129936 h 478818"/>
                      <a:gd name="connsiteX16" fmla="*/ 1035578 w 1121304"/>
                      <a:gd name="connsiteY16" fmla="*/ 164494 h 478818"/>
                      <a:gd name="connsiteX17" fmla="*/ 1054630 w 1121304"/>
                      <a:gd name="connsiteY17" fmla="*/ 221642 h 478818"/>
                      <a:gd name="connsiteX18" fmla="*/ 1092730 w 1121304"/>
                      <a:gd name="connsiteY18" fmla="*/ 231168 h 478818"/>
                      <a:gd name="connsiteX19" fmla="*/ 1083204 w 1121304"/>
                      <a:gd name="connsiteY19" fmla="*/ 307368 h 478818"/>
                      <a:gd name="connsiteX20" fmla="*/ 1092730 w 1121304"/>
                      <a:gd name="connsiteY20" fmla="*/ 354994 h 478818"/>
                      <a:gd name="connsiteX21" fmla="*/ 1121304 w 1121304"/>
                      <a:gd name="connsiteY21" fmla="*/ 407382 h 478818"/>
                      <a:gd name="connsiteX22" fmla="*/ 1084634 w 1121304"/>
                      <a:gd name="connsiteY22" fmla="*/ 470722 h 478818"/>
                      <a:gd name="connsiteX23" fmla="*/ 1035578 w 1121304"/>
                      <a:gd name="connsiteY23" fmla="*/ 421668 h 478818"/>
                      <a:gd name="connsiteX24" fmla="*/ 930804 w 1121304"/>
                      <a:gd name="connsiteY24" fmla="*/ 445482 h 478818"/>
                      <a:gd name="connsiteX25" fmla="*/ 873654 w 1121304"/>
                      <a:gd name="connsiteY25" fmla="*/ 397856 h 478818"/>
                      <a:gd name="connsiteX26" fmla="*/ 785644 w 1121304"/>
                      <a:gd name="connsiteY26" fmla="*/ 413162 h 478818"/>
                      <a:gd name="connsiteX27" fmla="*/ 778404 w 1121304"/>
                      <a:gd name="connsiteY27" fmla="*/ 335942 h 478818"/>
                      <a:gd name="connsiteX28" fmla="*/ 726018 w 1121304"/>
                      <a:gd name="connsiteY28" fmla="*/ 321656 h 478818"/>
                      <a:gd name="connsiteX29" fmla="*/ 673630 w 1121304"/>
                      <a:gd name="connsiteY29" fmla="*/ 350230 h 478818"/>
                      <a:gd name="connsiteX30" fmla="*/ 573618 w 1121304"/>
                      <a:gd name="connsiteY30" fmla="*/ 312130 h 478818"/>
                      <a:gd name="connsiteX31" fmla="*/ 497418 w 1121304"/>
                      <a:gd name="connsiteY31" fmla="*/ 412142 h 478818"/>
                      <a:gd name="connsiteX32" fmla="*/ 411692 w 1121304"/>
                      <a:gd name="connsiteY32" fmla="*/ 407382 h 478818"/>
                      <a:gd name="connsiteX33" fmla="*/ 368830 w 1121304"/>
                      <a:gd name="connsiteY33" fmla="*/ 435956 h 478818"/>
                      <a:gd name="connsiteX34" fmla="*/ 307838 w 1121304"/>
                      <a:gd name="connsiteY34" fmla="*/ 427242 h 478818"/>
                      <a:gd name="connsiteX35" fmla="*/ 306918 w 1121304"/>
                      <a:gd name="connsiteY35" fmla="*/ 426430 h 478818"/>
                      <a:gd name="connsiteX36" fmla="*/ 259292 w 1121304"/>
                      <a:gd name="connsiteY36" fmla="*/ 407382 h 478818"/>
                      <a:gd name="connsiteX37" fmla="*/ 206904 w 1121304"/>
                      <a:gd name="connsiteY37" fmla="*/ 416906 h 478818"/>
                      <a:gd name="connsiteX38" fmla="*/ 116418 w 1121304"/>
                      <a:gd name="connsiteY38" fmla="*/ 478818 h 478818"/>
                      <a:gd name="connsiteX39" fmla="*/ 0 w 1121304"/>
                      <a:gd name="connsiteY39" fmla="*/ 369458 h 478818"/>
                      <a:gd name="connsiteX40" fmla="*/ 2118 w 1121304"/>
                      <a:gd name="connsiteY40" fmla="*/ 364518 h 478818"/>
                      <a:gd name="connsiteX41" fmla="*/ 154518 w 1121304"/>
                      <a:gd name="connsiteY41" fmla="*/ 350230 h 478818"/>
                      <a:gd name="connsiteX42" fmla="*/ 154518 w 1121304"/>
                      <a:gd name="connsiteY42" fmla="*/ 269268 h 478818"/>
                      <a:gd name="connsiteX43" fmla="*/ 121178 w 1121304"/>
                      <a:gd name="connsiteY43" fmla="*/ 235930 h 478818"/>
                      <a:gd name="connsiteX44" fmla="*/ 106892 w 1121304"/>
                      <a:gd name="connsiteY44" fmla="*/ 131156 h 478818"/>
                      <a:gd name="connsiteX45" fmla="*/ 197378 w 1121304"/>
                      <a:gd name="connsiteY45" fmla="*/ 88294 h 478818"/>
                      <a:gd name="connsiteX46" fmla="*/ 211666 w 1121304"/>
                      <a:gd name="connsiteY46" fmla="*/ 35906 h 478818"/>
                      <a:gd name="connsiteX47" fmla="*/ 209672 w 1121304"/>
                      <a:gd name="connsiteY47" fmla="*/ 0 h 4788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1121304" h="478818">
                        <a:moveTo>
                          <a:pt x="209672" y="0"/>
                        </a:moveTo>
                        <a:lnTo>
                          <a:pt x="273578" y="40668"/>
                        </a:lnTo>
                        <a:lnTo>
                          <a:pt x="392642" y="54956"/>
                        </a:lnTo>
                        <a:lnTo>
                          <a:pt x="392642" y="150206"/>
                        </a:lnTo>
                        <a:lnTo>
                          <a:pt x="359304" y="178782"/>
                        </a:lnTo>
                        <a:lnTo>
                          <a:pt x="435504" y="264506"/>
                        </a:lnTo>
                        <a:lnTo>
                          <a:pt x="535518" y="145442"/>
                        </a:lnTo>
                        <a:lnTo>
                          <a:pt x="606954" y="178782"/>
                        </a:lnTo>
                        <a:lnTo>
                          <a:pt x="726018" y="107342"/>
                        </a:lnTo>
                        <a:lnTo>
                          <a:pt x="868892" y="188306"/>
                        </a:lnTo>
                        <a:lnTo>
                          <a:pt x="873654" y="131156"/>
                        </a:lnTo>
                        <a:lnTo>
                          <a:pt x="911754" y="97818"/>
                        </a:lnTo>
                        <a:lnTo>
                          <a:pt x="959378" y="126394"/>
                        </a:lnTo>
                        <a:lnTo>
                          <a:pt x="998898" y="90466"/>
                        </a:lnTo>
                        <a:lnTo>
                          <a:pt x="1016530" y="131156"/>
                        </a:lnTo>
                        <a:lnTo>
                          <a:pt x="1055586" y="129936"/>
                        </a:lnTo>
                        <a:lnTo>
                          <a:pt x="1035578" y="164494"/>
                        </a:lnTo>
                        <a:lnTo>
                          <a:pt x="1054630" y="221642"/>
                        </a:lnTo>
                        <a:lnTo>
                          <a:pt x="1092730" y="231168"/>
                        </a:lnTo>
                        <a:lnTo>
                          <a:pt x="1083204" y="307368"/>
                        </a:lnTo>
                        <a:lnTo>
                          <a:pt x="1092730" y="354994"/>
                        </a:lnTo>
                        <a:lnTo>
                          <a:pt x="1121304" y="407382"/>
                        </a:lnTo>
                        <a:lnTo>
                          <a:pt x="1084634" y="470722"/>
                        </a:lnTo>
                        <a:lnTo>
                          <a:pt x="1035578" y="421668"/>
                        </a:lnTo>
                        <a:lnTo>
                          <a:pt x="930804" y="445482"/>
                        </a:lnTo>
                        <a:lnTo>
                          <a:pt x="873654" y="397856"/>
                        </a:lnTo>
                        <a:lnTo>
                          <a:pt x="785644" y="413162"/>
                        </a:lnTo>
                        <a:lnTo>
                          <a:pt x="778404" y="335942"/>
                        </a:lnTo>
                        <a:lnTo>
                          <a:pt x="726018" y="321656"/>
                        </a:lnTo>
                        <a:lnTo>
                          <a:pt x="673630" y="350230"/>
                        </a:lnTo>
                        <a:lnTo>
                          <a:pt x="573618" y="312130"/>
                        </a:lnTo>
                        <a:lnTo>
                          <a:pt x="497418" y="412142"/>
                        </a:lnTo>
                        <a:lnTo>
                          <a:pt x="411692" y="407382"/>
                        </a:lnTo>
                        <a:lnTo>
                          <a:pt x="368830" y="435956"/>
                        </a:lnTo>
                        <a:lnTo>
                          <a:pt x="307838" y="427242"/>
                        </a:lnTo>
                        <a:lnTo>
                          <a:pt x="306918" y="426430"/>
                        </a:lnTo>
                        <a:lnTo>
                          <a:pt x="259292" y="407382"/>
                        </a:lnTo>
                        <a:lnTo>
                          <a:pt x="206904" y="416906"/>
                        </a:lnTo>
                        <a:lnTo>
                          <a:pt x="116418" y="478818"/>
                        </a:lnTo>
                        <a:lnTo>
                          <a:pt x="0" y="369458"/>
                        </a:lnTo>
                        <a:lnTo>
                          <a:pt x="2118" y="364518"/>
                        </a:lnTo>
                        <a:lnTo>
                          <a:pt x="154518" y="350230"/>
                        </a:lnTo>
                        <a:lnTo>
                          <a:pt x="154518" y="269268"/>
                        </a:lnTo>
                        <a:lnTo>
                          <a:pt x="121178" y="235930"/>
                        </a:lnTo>
                        <a:lnTo>
                          <a:pt x="106892" y="131156"/>
                        </a:lnTo>
                        <a:lnTo>
                          <a:pt x="197378" y="88294"/>
                        </a:lnTo>
                        <a:lnTo>
                          <a:pt x="211666" y="35906"/>
                        </a:lnTo>
                        <a:lnTo>
                          <a:pt x="2096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DA7A21CB-0A99-4FCF-ABC8-0C2537143E0D}"/>
                      </a:ext>
                    </a:extLst>
                  </p:cNvPr>
                  <p:cNvSpPr/>
                  <p:nvPr/>
                </p:nvSpPr>
                <p:spPr>
                  <a:xfrm>
                    <a:off x="22761320" y="32275890"/>
                    <a:ext cx="774956" cy="852060"/>
                  </a:xfrm>
                  <a:custGeom>
                    <a:avLst/>
                    <a:gdLst>
                      <a:gd name="connsiteX0" fmla="*/ 558436 w 774956"/>
                      <a:gd name="connsiteY0" fmla="*/ 0 h 852060"/>
                      <a:gd name="connsiteX1" fmla="*/ 641604 w 774956"/>
                      <a:gd name="connsiteY1" fmla="*/ 13860 h 852060"/>
                      <a:gd name="connsiteX2" fmla="*/ 665418 w 774956"/>
                      <a:gd name="connsiteY2" fmla="*/ 37674 h 852060"/>
                      <a:gd name="connsiteX3" fmla="*/ 674436 w 774956"/>
                      <a:gd name="connsiteY3" fmla="*/ 135364 h 852060"/>
                      <a:gd name="connsiteX4" fmla="*/ 617792 w 774956"/>
                      <a:gd name="connsiteY4" fmla="*/ 166260 h 852060"/>
                      <a:gd name="connsiteX5" fmla="*/ 579692 w 774956"/>
                      <a:gd name="connsiteY5" fmla="*/ 247222 h 852060"/>
                      <a:gd name="connsiteX6" fmla="*/ 598744 w 774956"/>
                      <a:gd name="connsiteY6" fmla="*/ 271034 h 852060"/>
                      <a:gd name="connsiteX7" fmla="*/ 687240 w 774956"/>
                      <a:gd name="connsiteY7" fmla="*/ 274086 h 852060"/>
                      <a:gd name="connsiteX8" fmla="*/ 693992 w 774956"/>
                      <a:gd name="connsiteY8" fmla="*/ 347234 h 852060"/>
                      <a:gd name="connsiteX9" fmla="*/ 622556 w 774956"/>
                      <a:gd name="connsiteY9" fmla="*/ 456774 h 852060"/>
                      <a:gd name="connsiteX10" fmla="*/ 641604 w 774956"/>
                      <a:gd name="connsiteY10" fmla="*/ 490110 h 852060"/>
                      <a:gd name="connsiteX11" fmla="*/ 713044 w 774956"/>
                      <a:gd name="connsiteY11" fmla="*/ 509160 h 852060"/>
                      <a:gd name="connsiteX12" fmla="*/ 722568 w 774956"/>
                      <a:gd name="connsiteY12" fmla="*/ 547260 h 852060"/>
                      <a:gd name="connsiteX13" fmla="*/ 752552 w 774956"/>
                      <a:gd name="connsiteY13" fmla="*/ 563406 h 852060"/>
                      <a:gd name="connsiteX14" fmla="*/ 746380 w 774956"/>
                      <a:gd name="connsiteY14" fmla="*/ 566310 h 852060"/>
                      <a:gd name="connsiteX15" fmla="*/ 774956 w 774956"/>
                      <a:gd name="connsiteY15" fmla="*/ 618698 h 852060"/>
                      <a:gd name="connsiteX16" fmla="*/ 746380 w 774956"/>
                      <a:gd name="connsiteY16" fmla="*/ 685374 h 852060"/>
                      <a:gd name="connsiteX17" fmla="*/ 754158 w 774956"/>
                      <a:gd name="connsiteY17" fmla="*/ 756668 h 852060"/>
                      <a:gd name="connsiteX18" fmla="*/ 740030 w 774956"/>
                      <a:gd name="connsiteY18" fmla="*/ 744110 h 852060"/>
                      <a:gd name="connsiteX19" fmla="*/ 644780 w 774956"/>
                      <a:gd name="connsiteY19" fmla="*/ 737760 h 852060"/>
                      <a:gd name="connsiteX20" fmla="*/ 619380 w 774956"/>
                      <a:gd name="connsiteY20" fmla="*/ 794910 h 852060"/>
                      <a:gd name="connsiteX21" fmla="*/ 606680 w 774956"/>
                      <a:gd name="connsiteY21" fmla="*/ 852060 h 852060"/>
                      <a:gd name="connsiteX22" fmla="*/ 524130 w 774956"/>
                      <a:gd name="connsiteY22" fmla="*/ 852060 h 852060"/>
                      <a:gd name="connsiteX23" fmla="*/ 466980 w 774956"/>
                      <a:gd name="connsiteY23" fmla="*/ 769510 h 852060"/>
                      <a:gd name="connsiteX24" fmla="*/ 428880 w 774956"/>
                      <a:gd name="connsiteY24" fmla="*/ 680610 h 852060"/>
                      <a:gd name="connsiteX25" fmla="*/ 390780 w 774956"/>
                      <a:gd name="connsiteY25" fmla="*/ 667910 h 852060"/>
                      <a:gd name="connsiteX26" fmla="*/ 346330 w 774956"/>
                      <a:gd name="connsiteY26" fmla="*/ 648860 h 852060"/>
                      <a:gd name="connsiteX27" fmla="*/ 263780 w 774956"/>
                      <a:gd name="connsiteY27" fmla="*/ 591710 h 852060"/>
                      <a:gd name="connsiteX28" fmla="*/ 219330 w 774956"/>
                      <a:gd name="connsiteY28" fmla="*/ 610760 h 852060"/>
                      <a:gd name="connsiteX29" fmla="*/ 187580 w 774956"/>
                      <a:gd name="connsiteY29" fmla="*/ 661560 h 852060"/>
                      <a:gd name="connsiteX30" fmla="*/ 117730 w 774956"/>
                      <a:gd name="connsiteY30" fmla="*/ 610760 h 852060"/>
                      <a:gd name="connsiteX31" fmla="*/ 0 w 774956"/>
                      <a:gd name="connsiteY31" fmla="*/ 628420 h 852060"/>
                      <a:gd name="connsiteX32" fmla="*/ 79630 w 774956"/>
                      <a:gd name="connsiteY32" fmla="*/ 490110 h 852060"/>
                      <a:gd name="connsiteX33" fmla="*/ 93918 w 774956"/>
                      <a:gd name="connsiteY33" fmla="*/ 399622 h 852060"/>
                      <a:gd name="connsiteX34" fmla="*/ 32004 w 774956"/>
                      <a:gd name="connsiteY34" fmla="*/ 347234 h 852060"/>
                      <a:gd name="connsiteX35" fmla="*/ 16326 w 774956"/>
                      <a:gd name="connsiteY35" fmla="*/ 344706 h 852060"/>
                      <a:gd name="connsiteX36" fmla="*/ 108204 w 774956"/>
                      <a:gd name="connsiteY36" fmla="*/ 275798 h 852060"/>
                      <a:gd name="connsiteX37" fmla="*/ 51056 w 774956"/>
                      <a:gd name="connsiteY37" fmla="*/ 218648 h 852060"/>
                      <a:gd name="connsiteX38" fmla="*/ 60532 w 774956"/>
                      <a:gd name="connsiteY38" fmla="*/ 81222 h 852060"/>
                      <a:gd name="connsiteX39" fmla="*/ 132018 w 774956"/>
                      <a:gd name="connsiteY39" fmla="*/ 71010 h 852060"/>
                      <a:gd name="connsiteX40" fmla="*/ 179644 w 774956"/>
                      <a:gd name="connsiteY40" fmla="*/ 18622 h 852060"/>
                      <a:gd name="connsiteX41" fmla="*/ 308230 w 774956"/>
                      <a:gd name="connsiteY41" fmla="*/ 66248 h 852060"/>
                      <a:gd name="connsiteX42" fmla="*/ 317756 w 774956"/>
                      <a:gd name="connsiteY42" fmla="*/ 166260 h 852060"/>
                      <a:gd name="connsiteX43" fmla="*/ 398718 w 774956"/>
                      <a:gd name="connsiteY43" fmla="*/ 156734 h 852060"/>
                      <a:gd name="connsiteX44" fmla="*/ 441580 w 774956"/>
                      <a:gd name="connsiteY44" fmla="*/ 80534 h 852060"/>
                      <a:gd name="connsiteX45" fmla="*/ 546356 w 774956"/>
                      <a:gd name="connsiteY45" fmla="*/ 80534 h 852060"/>
                      <a:gd name="connsiteX46" fmla="*/ 558436 w 774956"/>
                      <a:gd name="connsiteY46" fmla="*/ 0 h 852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774956" h="852060">
                        <a:moveTo>
                          <a:pt x="558436" y="0"/>
                        </a:moveTo>
                        <a:lnTo>
                          <a:pt x="641604" y="13860"/>
                        </a:lnTo>
                        <a:lnTo>
                          <a:pt x="665418" y="37674"/>
                        </a:lnTo>
                        <a:lnTo>
                          <a:pt x="674436" y="135364"/>
                        </a:lnTo>
                        <a:lnTo>
                          <a:pt x="617792" y="166260"/>
                        </a:lnTo>
                        <a:lnTo>
                          <a:pt x="579692" y="247222"/>
                        </a:lnTo>
                        <a:lnTo>
                          <a:pt x="598744" y="271034"/>
                        </a:lnTo>
                        <a:lnTo>
                          <a:pt x="687240" y="274086"/>
                        </a:lnTo>
                        <a:lnTo>
                          <a:pt x="693992" y="347234"/>
                        </a:lnTo>
                        <a:lnTo>
                          <a:pt x="622556" y="456774"/>
                        </a:lnTo>
                        <a:lnTo>
                          <a:pt x="641604" y="490110"/>
                        </a:lnTo>
                        <a:lnTo>
                          <a:pt x="713044" y="509160"/>
                        </a:lnTo>
                        <a:lnTo>
                          <a:pt x="722568" y="547260"/>
                        </a:lnTo>
                        <a:lnTo>
                          <a:pt x="752552" y="563406"/>
                        </a:lnTo>
                        <a:lnTo>
                          <a:pt x="746380" y="566310"/>
                        </a:lnTo>
                        <a:lnTo>
                          <a:pt x="774956" y="618698"/>
                        </a:lnTo>
                        <a:lnTo>
                          <a:pt x="746380" y="685374"/>
                        </a:lnTo>
                        <a:lnTo>
                          <a:pt x="754158" y="756668"/>
                        </a:lnTo>
                        <a:lnTo>
                          <a:pt x="740030" y="744110"/>
                        </a:lnTo>
                        <a:lnTo>
                          <a:pt x="644780" y="737760"/>
                        </a:lnTo>
                        <a:lnTo>
                          <a:pt x="619380" y="794910"/>
                        </a:lnTo>
                        <a:lnTo>
                          <a:pt x="606680" y="852060"/>
                        </a:lnTo>
                        <a:lnTo>
                          <a:pt x="524130" y="852060"/>
                        </a:lnTo>
                        <a:lnTo>
                          <a:pt x="466980" y="769510"/>
                        </a:lnTo>
                        <a:lnTo>
                          <a:pt x="428880" y="680610"/>
                        </a:lnTo>
                        <a:lnTo>
                          <a:pt x="390780" y="667910"/>
                        </a:lnTo>
                        <a:lnTo>
                          <a:pt x="346330" y="648860"/>
                        </a:lnTo>
                        <a:lnTo>
                          <a:pt x="263780" y="591710"/>
                        </a:lnTo>
                        <a:lnTo>
                          <a:pt x="219330" y="610760"/>
                        </a:lnTo>
                        <a:lnTo>
                          <a:pt x="187580" y="661560"/>
                        </a:lnTo>
                        <a:lnTo>
                          <a:pt x="117730" y="610760"/>
                        </a:lnTo>
                        <a:lnTo>
                          <a:pt x="0" y="628420"/>
                        </a:lnTo>
                        <a:lnTo>
                          <a:pt x="79630" y="490110"/>
                        </a:lnTo>
                        <a:lnTo>
                          <a:pt x="93918" y="399622"/>
                        </a:lnTo>
                        <a:lnTo>
                          <a:pt x="32004" y="347234"/>
                        </a:lnTo>
                        <a:lnTo>
                          <a:pt x="16326" y="344706"/>
                        </a:lnTo>
                        <a:lnTo>
                          <a:pt x="108204" y="275798"/>
                        </a:lnTo>
                        <a:lnTo>
                          <a:pt x="51056" y="218648"/>
                        </a:lnTo>
                        <a:lnTo>
                          <a:pt x="60532" y="81222"/>
                        </a:lnTo>
                        <a:lnTo>
                          <a:pt x="132018" y="71010"/>
                        </a:lnTo>
                        <a:lnTo>
                          <a:pt x="179644" y="18622"/>
                        </a:lnTo>
                        <a:lnTo>
                          <a:pt x="308230" y="66248"/>
                        </a:lnTo>
                        <a:lnTo>
                          <a:pt x="317756" y="166260"/>
                        </a:lnTo>
                        <a:lnTo>
                          <a:pt x="398718" y="156734"/>
                        </a:lnTo>
                        <a:lnTo>
                          <a:pt x="441580" y="80534"/>
                        </a:lnTo>
                        <a:lnTo>
                          <a:pt x="546356" y="80534"/>
                        </a:lnTo>
                        <a:lnTo>
                          <a:pt x="55843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E5E2065B-3739-4B2D-AEB7-9F11D02F2D03}"/>
                      </a:ext>
                    </a:extLst>
                  </p:cNvPr>
                  <p:cNvSpPr/>
                  <p:nvPr/>
                </p:nvSpPr>
                <p:spPr>
                  <a:xfrm>
                    <a:off x="21704916" y="30337336"/>
                    <a:ext cx="1069360" cy="1271884"/>
                  </a:xfrm>
                  <a:custGeom>
                    <a:avLst/>
                    <a:gdLst>
                      <a:gd name="connsiteX0" fmla="*/ 781334 w 1069360"/>
                      <a:gd name="connsiteY0" fmla="*/ 0 h 1271884"/>
                      <a:gd name="connsiteX1" fmla="*/ 807422 w 1069360"/>
                      <a:gd name="connsiteY1" fmla="*/ 52176 h 1271884"/>
                      <a:gd name="connsiteX2" fmla="*/ 802660 w 1069360"/>
                      <a:gd name="connsiteY2" fmla="*/ 137902 h 1271884"/>
                      <a:gd name="connsiteX3" fmla="*/ 931682 w 1069360"/>
                      <a:gd name="connsiteY3" fmla="*/ 165550 h 1271884"/>
                      <a:gd name="connsiteX4" fmla="*/ 936008 w 1069360"/>
                      <a:gd name="connsiteY4" fmla="*/ 176002 h 1271884"/>
                      <a:gd name="connsiteX5" fmla="*/ 988396 w 1069360"/>
                      <a:gd name="connsiteY5" fmla="*/ 218864 h 1271884"/>
                      <a:gd name="connsiteX6" fmla="*/ 921722 w 1069360"/>
                      <a:gd name="connsiteY6" fmla="*/ 309352 h 1271884"/>
                      <a:gd name="connsiteX7" fmla="*/ 926484 w 1069360"/>
                      <a:gd name="connsiteY7" fmla="*/ 371264 h 1271884"/>
                      <a:gd name="connsiteX8" fmla="*/ 964584 w 1069360"/>
                      <a:gd name="connsiteY8" fmla="*/ 399840 h 1271884"/>
                      <a:gd name="connsiteX9" fmla="*/ 940772 w 1069360"/>
                      <a:gd name="connsiteY9" fmla="*/ 557002 h 1271884"/>
                      <a:gd name="connsiteX10" fmla="*/ 983634 w 1069360"/>
                      <a:gd name="connsiteY10" fmla="*/ 637964 h 1271884"/>
                      <a:gd name="connsiteX11" fmla="*/ 964584 w 1069360"/>
                      <a:gd name="connsiteY11" fmla="*/ 676064 h 1271884"/>
                      <a:gd name="connsiteX12" fmla="*/ 1036022 w 1069360"/>
                      <a:gd name="connsiteY12" fmla="*/ 728452 h 1271884"/>
                      <a:gd name="connsiteX13" fmla="*/ 1012208 w 1069360"/>
                      <a:gd name="connsiteY13" fmla="*/ 771314 h 1271884"/>
                      <a:gd name="connsiteX14" fmla="*/ 1069360 w 1069360"/>
                      <a:gd name="connsiteY14" fmla="*/ 828464 h 1271884"/>
                      <a:gd name="connsiteX15" fmla="*/ 1031260 w 1069360"/>
                      <a:gd name="connsiteY15" fmla="*/ 877992 h 1271884"/>
                      <a:gd name="connsiteX16" fmla="*/ 1031260 w 1069360"/>
                      <a:gd name="connsiteY16" fmla="*/ 876088 h 1271884"/>
                      <a:gd name="connsiteX17" fmla="*/ 983634 w 1069360"/>
                      <a:gd name="connsiteY17" fmla="*/ 895140 h 1271884"/>
                      <a:gd name="connsiteX18" fmla="*/ 983634 w 1069360"/>
                      <a:gd name="connsiteY18" fmla="*/ 942764 h 1271884"/>
                      <a:gd name="connsiteX19" fmla="*/ 921722 w 1069360"/>
                      <a:gd name="connsiteY19" fmla="*/ 985628 h 1271884"/>
                      <a:gd name="connsiteX20" fmla="*/ 888384 w 1069360"/>
                      <a:gd name="connsiteY20" fmla="*/ 1118976 h 1271884"/>
                      <a:gd name="connsiteX21" fmla="*/ 750272 w 1069360"/>
                      <a:gd name="connsiteY21" fmla="*/ 1190414 h 1271884"/>
                      <a:gd name="connsiteX22" fmla="*/ 526434 w 1069360"/>
                      <a:gd name="connsiteY22" fmla="*/ 1166602 h 1271884"/>
                      <a:gd name="connsiteX23" fmla="*/ 464522 w 1069360"/>
                      <a:gd name="connsiteY23" fmla="*/ 1118976 h 1271884"/>
                      <a:gd name="connsiteX24" fmla="*/ 383560 w 1069360"/>
                      <a:gd name="connsiteY24" fmla="*/ 1190414 h 1271884"/>
                      <a:gd name="connsiteX25" fmla="*/ 316884 w 1069360"/>
                      <a:gd name="connsiteY25" fmla="*/ 1176128 h 1271884"/>
                      <a:gd name="connsiteX26" fmla="*/ 207348 w 1069360"/>
                      <a:gd name="connsiteY26" fmla="*/ 1185652 h 1271884"/>
                      <a:gd name="connsiteX27" fmla="*/ 147186 w 1069360"/>
                      <a:gd name="connsiteY27" fmla="*/ 1271884 h 1271884"/>
                      <a:gd name="connsiteX28" fmla="*/ 69234 w 1069360"/>
                      <a:gd name="connsiteY28" fmla="*/ 1120564 h 1271884"/>
                      <a:gd name="connsiteX29" fmla="*/ 120034 w 1069360"/>
                      <a:gd name="connsiteY29" fmla="*/ 961814 h 1271884"/>
                      <a:gd name="connsiteX30" fmla="*/ 81934 w 1069360"/>
                      <a:gd name="connsiteY30" fmla="*/ 860214 h 1271884"/>
                      <a:gd name="connsiteX31" fmla="*/ 170834 w 1069360"/>
                      <a:gd name="connsiteY31" fmla="*/ 733214 h 1271884"/>
                      <a:gd name="connsiteX32" fmla="*/ 151784 w 1069360"/>
                      <a:gd name="connsiteY32" fmla="*/ 676064 h 1271884"/>
                      <a:gd name="connsiteX33" fmla="*/ 94634 w 1069360"/>
                      <a:gd name="connsiteY33" fmla="*/ 625264 h 1271884"/>
                      <a:gd name="connsiteX34" fmla="*/ 12084 w 1069360"/>
                      <a:gd name="connsiteY34" fmla="*/ 536364 h 1271884"/>
                      <a:gd name="connsiteX35" fmla="*/ 0 w 1069360"/>
                      <a:gd name="connsiteY35" fmla="*/ 463858 h 1271884"/>
                      <a:gd name="connsiteX36" fmla="*/ 65424 w 1069360"/>
                      <a:gd name="connsiteY36" fmla="*/ 424604 h 1271884"/>
                      <a:gd name="connsiteX37" fmla="*/ 50184 w 1069360"/>
                      <a:gd name="connsiteY37" fmla="*/ 340784 h 1271884"/>
                      <a:gd name="connsiteX38" fmla="*/ 95904 w 1069360"/>
                      <a:gd name="connsiteY38" fmla="*/ 325544 h 1271884"/>
                      <a:gd name="connsiteX39" fmla="*/ 141624 w 1069360"/>
                      <a:gd name="connsiteY39" fmla="*/ 356024 h 1271884"/>
                      <a:gd name="connsiteX40" fmla="*/ 194964 w 1069360"/>
                      <a:gd name="connsiteY40" fmla="*/ 317924 h 1271884"/>
                      <a:gd name="connsiteX41" fmla="*/ 324504 w 1069360"/>
                      <a:gd name="connsiteY41" fmla="*/ 325544 h 1271884"/>
                      <a:gd name="connsiteX42" fmla="*/ 415944 w 1069360"/>
                      <a:gd name="connsiteY42" fmla="*/ 256964 h 1271884"/>
                      <a:gd name="connsiteX43" fmla="*/ 393084 w 1069360"/>
                      <a:gd name="connsiteY43" fmla="*/ 20744 h 1271884"/>
                      <a:gd name="connsiteX44" fmla="*/ 530244 w 1069360"/>
                      <a:gd name="connsiteY44" fmla="*/ 66464 h 1271884"/>
                      <a:gd name="connsiteX45" fmla="*/ 781334 w 1069360"/>
                      <a:gd name="connsiteY45" fmla="*/ 0 h 1271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069360" h="1271884">
                        <a:moveTo>
                          <a:pt x="781334" y="0"/>
                        </a:moveTo>
                        <a:lnTo>
                          <a:pt x="807422" y="52176"/>
                        </a:lnTo>
                        <a:lnTo>
                          <a:pt x="802660" y="137902"/>
                        </a:lnTo>
                        <a:lnTo>
                          <a:pt x="931682" y="165550"/>
                        </a:lnTo>
                        <a:lnTo>
                          <a:pt x="936008" y="176002"/>
                        </a:lnTo>
                        <a:lnTo>
                          <a:pt x="988396" y="218864"/>
                        </a:lnTo>
                        <a:lnTo>
                          <a:pt x="921722" y="309352"/>
                        </a:lnTo>
                        <a:lnTo>
                          <a:pt x="926484" y="371264"/>
                        </a:lnTo>
                        <a:lnTo>
                          <a:pt x="964584" y="399840"/>
                        </a:lnTo>
                        <a:lnTo>
                          <a:pt x="940772" y="557002"/>
                        </a:lnTo>
                        <a:lnTo>
                          <a:pt x="983634" y="637964"/>
                        </a:lnTo>
                        <a:lnTo>
                          <a:pt x="964584" y="676064"/>
                        </a:lnTo>
                        <a:lnTo>
                          <a:pt x="1036022" y="728452"/>
                        </a:lnTo>
                        <a:lnTo>
                          <a:pt x="1012208" y="771314"/>
                        </a:lnTo>
                        <a:lnTo>
                          <a:pt x="1069360" y="828464"/>
                        </a:lnTo>
                        <a:lnTo>
                          <a:pt x="1031260" y="877992"/>
                        </a:lnTo>
                        <a:lnTo>
                          <a:pt x="1031260" y="876088"/>
                        </a:lnTo>
                        <a:lnTo>
                          <a:pt x="983634" y="895140"/>
                        </a:lnTo>
                        <a:lnTo>
                          <a:pt x="983634" y="942764"/>
                        </a:lnTo>
                        <a:lnTo>
                          <a:pt x="921722" y="985628"/>
                        </a:lnTo>
                        <a:lnTo>
                          <a:pt x="888384" y="1118976"/>
                        </a:lnTo>
                        <a:lnTo>
                          <a:pt x="750272" y="1190414"/>
                        </a:lnTo>
                        <a:lnTo>
                          <a:pt x="526434" y="1166602"/>
                        </a:lnTo>
                        <a:lnTo>
                          <a:pt x="464522" y="1118976"/>
                        </a:lnTo>
                        <a:lnTo>
                          <a:pt x="383560" y="1190414"/>
                        </a:lnTo>
                        <a:lnTo>
                          <a:pt x="316884" y="1176128"/>
                        </a:lnTo>
                        <a:lnTo>
                          <a:pt x="207348" y="1185652"/>
                        </a:lnTo>
                        <a:lnTo>
                          <a:pt x="147186" y="1271884"/>
                        </a:lnTo>
                        <a:lnTo>
                          <a:pt x="69234" y="1120564"/>
                        </a:lnTo>
                        <a:lnTo>
                          <a:pt x="120034" y="961814"/>
                        </a:lnTo>
                        <a:lnTo>
                          <a:pt x="81934" y="860214"/>
                        </a:lnTo>
                        <a:lnTo>
                          <a:pt x="170834" y="733214"/>
                        </a:lnTo>
                        <a:lnTo>
                          <a:pt x="151784" y="676064"/>
                        </a:lnTo>
                        <a:lnTo>
                          <a:pt x="94634" y="625264"/>
                        </a:lnTo>
                        <a:lnTo>
                          <a:pt x="12084" y="536364"/>
                        </a:lnTo>
                        <a:lnTo>
                          <a:pt x="0" y="463858"/>
                        </a:lnTo>
                        <a:lnTo>
                          <a:pt x="65424" y="424604"/>
                        </a:lnTo>
                        <a:lnTo>
                          <a:pt x="50184" y="340784"/>
                        </a:lnTo>
                        <a:lnTo>
                          <a:pt x="95904" y="325544"/>
                        </a:lnTo>
                        <a:lnTo>
                          <a:pt x="141624" y="356024"/>
                        </a:lnTo>
                        <a:lnTo>
                          <a:pt x="194964" y="317924"/>
                        </a:lnTo>
                        <a:lnTo>
                          <a:pt x="324504" y="325544"/>
                        </a:lnTo>
                        <a:lnTo>
                          <a:pt x="415944" y="256964"/>
                        </a:lnTo>
                        <a:lnTo>
                          <a:pt x="393084" y="20744"/>
                        </a:lnTo>
                        <a:lnTo>
                          <a:pt x="530244" y="66464"/>
                        </a:lnTo>
                        <a:lnTo>
                          <a:pt x="7813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77FC571B-0981-4BA6-92E8-869DC1A473E0}"/>
                    </a:ext>
                  </a:extLst>
                </p:cNvPr>
                <p:cNvSpPr/>
                <p:nvPr/>
              </p:nvSpPr>
              <p:spPr>
                <a:xfrm>
                  <a:off x="21704916" y="29733240"/>
                  <a:ext cx="3568084" cy="3394710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415476 w 3568084"/>
                    <a:gd name="connsiteY66" fmla="*/ 2805780 h 3394710"/>
                    <a:gd name="connsiteX67" fmla="*/ 2425084 w 3568084"/>
                    <a:gd name="connsiteY67" fmla="*/ 2775584 h 3394710"/>
                    <a:gd name="connsiteX68" fmla="*/ 2298084 w 3568084"/>
                    <a:gd name="connsiteY68" fmla="*/ 2769236 h 3394710"/>
                    <a:gd name="connsiteX69" fmla="*/ 2234584 w 3568084"/>
                    <a:gd name="connsiteY69" fmla="*/ 2740660 h 3394710"/>
                    <a:gd name="connsiteX70" fmla="*/ 2183784 w 3568084"/>
                    <a:gd name="connsiteY70" fmla="*/ 2747010 h 3394710"/>
                    <a:gd name="connsiteX71" fmla="*/ 2129808 w 3568084"/>
                    <a:gd name="connsiteY71" fmla="*/ 2794636 h 3394710"/>
                    <a:gd name="connsiteX72" fmla="*/ 2056784 w 3568084"/>
                    <a:gd name="connsiteY72" fmla="*/ 2800984 h 3394710"/>
                    <a:gd name="connsiteX73" fmla="*/ 2094884 w 3568084"/>
                    <a:gd name="connsiteY73" fmla="*/ 2883536 h 3394710"/>
                    <a:gd name="connsiteX74" fmla="*/ 2139334 w 3568084"/>
                    <a:gd name="connsiteY74" fmla="*/ 2842260 h 3394710"/>
                    <a:gd name="connsiteX75" fmla="*/ 2294908 w 3568084"/>
                    <a:gd name="connsiteY75" fmla="*/ 2816860 h 3394710"/>
                    <a:gd name="connsiteX76" fmla="*/ 2357656 w 3568084"/>
                    <a:gd name="connsiteY76" fmla="*/ 2882746 h 3394710"/>
                    <a:gd name="connsiteX77" fmla="*/ 2355234 w 3568084"/>
                    <a:gd name="connsiteY77" fmla="*/ 2905760 h 3394710"/>
                    <a:gd name="connsiteX78" fmla="*/ 2259984 w 3568084"/>
                    <a:gd name="connsiteY78" fmla="*/ 2975610 h 3394710"/>
                    <a:gd name="connsiteX79" fmla="*/ 2215534 w 3568084"/>
                    <a:gd name="connsiteY79" fmla="*/ 3026410 h 3394710"/>
                    <a:gd name="connsiteX80" fmla="*/ 2253634 w 3568084"/>
                    <a:gd name="connsiteY80" fmla="*/ 3108960 h 3394710"/>
                    <a:gd name="connsiteX81" fmla="*/ 2158384 w 3568084"/>
                    <a:gd name="connsiteY81" fmla="*/ 3064510 h 3394710"/>
                    <a:gd name="connsiteX82" fmla="*/ 2101234 w 3568084"/>
                    <a:gd name="connsiteY82" fmla="*/ 3096260 h 3394710"/>
                    <a:gd name="connsiteX83" fmla="*/ 2107584 w 3568084"/>
                    <a:gd name="connsiteY83" fmla="*/ 3166110 h 3394710"/>
                    <a:gd name="connsiteX84" fmla="*/ 2056784 w 3568084"/>
                    <a:gd name="connsiteY84" fmla="*/ 3229610 h 3394710"/>
                    <a:gd name="connsiteX85" fmla="*/ 2037734 w 3568084"/>
                    <a:gd name="connsiteY85" fmla="*/ 3274060 h 3394710"/>
                    <a:gd name="connsiteX86" fmla="*/ 2063134 w 3568084"/>
                    <a:gd name="connsiteY86" fmla="*/ 3337560 h 3394710"/>
                    <a:gd name="connsiteX87" fmla="*/ 1929784 w 3568084"/>
                    <a:gd name="connsiteY87" fmla="*/ 3356610 h 3394710"/>
                    <a:gd name="connsiteX88" fmla="*/ 1853584 w 3568084"/>
                    <a:gd name="connsiteY88" fmla="*/ 3337560 h 3394710"/>
                    <a:gd name="connsiteX89" fmla="*/ 1796434 w 3568084"/>
                    <a:gd name="connsiteY89" fmla="*/ 3286760 h 3394710"/>
                    <a:gd name="connsiteX90" fmla="*/ 1701184 w 3568084"/>
                    <a:gd name="connsiteY90" fmla="*/ 3280410 h 3394710"/>
                    <a:gd name="connsiteX91" fmla="*/ 1675784 w 3568084"/>
                    <a:gd name="connsiteY91" fmla="*/ 3337560 h 3394710"/>
                    <a:gd name="connsiteX92" fmla="*/ 1663084 w 3568084"/>
                    <a:gd name="connsiteY92" fmla="*/ 3394710 h 3394710"/>
                    <a:gd name="connsiteX93" fmla="*/ 1580534 w 3568084"/>
                    <a:gd name="connsiteY93" fmla="*/ 3394710 h 3394710"/>
                    <a:gd name="connsiteX94" fmla="*/ 1523384 w 3568084"/>
                    <a:gd name="connsiteY94" fmla="*/ 3312160 h 3394710"/>
                    <a:gd name="connsiteX95" fmla="*/ 1485284 w 3568084"/>
                    <a:gd name="connsiteY95" fmla="*/ 3223260 h 3394710"/>
                    <a:gd name="connsiteX96" fmla="*/ 1447184 w 3568084"/>
                    <a:gd name="connsiteY96" fmla="*/ 3210560 h 3394710"/>
                    <a:gd name="connsiteX97" fmla="*/ 1402734 w 3568084"/>
                    <a:gd name="connsiteY97" fmla="*/ 3191510 h 3394710"/>
                    <a:gd name="connsiteX98" fmla="*/ 1320184 w 3568084"/>
                    <a:gd name="connsiteY98" fmla="*/ 3134360 h 3394710"/>
                    <a:gd name="connsiteX99" fmla="*/ 1275734 w 3568084"/>
                    <a:gd name="connsiteY99" fmla="*/ 3153410 h 3394710"/>
                    <a:gd name="connsiteX100" fmla="*/ 1243984 w 3568084"/>
                    <a:gd name="connsiteY100" fmla="*/ 3204210 h 3394710"/>
                    <a:gd name="connsiteX101" fmla="*/ 1174134 w 3568084"/>
                    <a:gd name="connsiteY101" fmla="*/ 3153410 h 3394710"/>
                    <a:gd name="connsiteX102" fmla="*/ 1047134 w 3568084"/>
                    <a:gd name="connsiteY102" fmla="*/ 3172460 h 3394710"/>
                    <a:gd name="connsiteX103" fmla="*/ 1021734 w 3568084"/>
                    <a:gd name="connsiteY103" fmla="*/ 3216910 h 3394710"/>
                    <a:gd name="connsiteX104" fmla="*/ 989984 w 3568084"/>
                    <a:gd name="connsiteY104" fmla="*/ 3280410 h 3394710"/>
                    <a:gd name="connsiteX105" fmla="*/ 856634 w 3568084"/>
                    <a:gd name="connsiteY105" fmla="*/ 3286760 h 3394710"/>
                    <a:gd name="connsiteX106" fmla="*/ 761384 w 3568084"/>
                    <a:gd name="connsiteY106" fmla="*/ 3293110 h 3394710"/>
                    <a:gd name="connsiteX107" fmla="*/ 742334 w 3568084"/>
                    <a:gd name="connsiteY107" fmla="*/ 3343910 h 3394710"/>
                    <a:gd name="connsiteX108" fmla="*/ 647084 w 3568084"/>
                    <a:gd name="connsiteY108" fmla="*/ 3382010 h 3394710"/>
                    <a:gd name="connsiteX109" fmla="*/ 577234 w 3568084"/>
                    <a:gd name="connsiteY109" fmla="*/ 3343910 h 3394710"/>
                    <a:gd name="connsiteX110" fmla="*/ 520084 w 3568084"/>
                    <a:gd name="connsiteY110" fmla="*/ 3255010 h 3394710"/>
                    <a:gd name="connsiteX111" fmla="*/ 570884 w 3568084"/>
                    <a:gd name="connsiteY111" fmla="*/ 3159760 h 3394710"/>
                    <a:gd name="connsiteX112" fmla="*/ 545484 w 3568084"/>
                    <a:gd name="connsiteY112" fmla="*/ 2981960 h 3394710"/>
                    <a:gd name="connsiteX113" fmla="*/ 462934 w 3568084"/>
                    <a:gd name="connsiteY113" fmla="*/ 2861310 h 3394710"/>
                    <a:gd name="connsiteX114" fmla="*/ 412134 w 3568084"/>
                    <a:gd name="connsiteY114" fmla="*/ 2835910 h 3394710"/>
                    <a:gd name="connsiteX115" fmla="*/ 361334 w 3568084"/>
                    <a:gd name="connsiteY115" fmla="*/ 2727960 h 3394710"/>
                    <a:gd name="connsiteX116" fmla="*/ 399434 w 3568084"/>
                    <a:gd name="connsiteY116" fmla="*/ 2537460 h 3394710"/>
                    <a:gd name="connsiteX117" fmla="*/ 354984 w 3568084"/>
                    <a:gd name="connsiteY117" fmla="*/ 2524760 h 3394710"/>
                    <a:gd name="connsiteX118" fmla="*/ 259734 w 3568084"/>
                    <a:gd name="connsiteY118" fmla="*/ 2346960 h 3394710"/>
                    <a:gd name="connsiteX119" fmla="*/ 329584 w 3568084"/>
                    <a:gd name="connsiteY119" fmla="*/ 2004060 h 3394710"/>
                    <a:gd name="connsiteX120" fmla="*/ 177184 w 3568084"/>
                    <a:gd name="connsiteY120" fmla="*/ 1934210 h 3394710"/>
                    <a:gd name="connsiteX121" fmla="*/ 69234 w 3568084"/>
                    <a:gd name="connsiteY121" fmla="*/ 1724660 h 3394710"/>
                    <a:gd name="connsiteX122" fmla="*/ 120034 w 3568084"/>
                    <a:gd name="connsiteY122" fmla="*/ 1565910 h 3394710"/>
                    <a:gd name="connsiteX123" fmla="*/ 81934 w 3568084"/>
                    <a:gd name="connsiteY123" fmla="*/ 1464310 h 3394710"/>
                    <a:gd name="connsiteX124" fmla="*/ 170834 w 3568084"/>
                    <a:gd name="connsiteY124" fmla="*/ 1337310 h 3394710"/>
                    <a:gd name="connsiteX125" fmla="*/ 151784 w 3568084"/>
                    <a:gd name="connsiteY125" fmla="*/ 1280160 h 3394710"/>
                    <a:gd name="connsiteX126" fmla="*/ 94634 w 3568084"/>
                    <a:gd name="connsiteY126" fmla="*/ 1229360 h 3394710"/>
                    <a:gd name="connsiteX127" fmla="*/ 12084 w 3568084"/>
                    <a:gd name="connsiteY127" fmla="*/ 1140460 h 3394710"/>
                    <a:gd name="connsiteX128" fmla="*/ 0 w 3568084"/>
                    <a:gd name="connsiteY128" fmla="*/ 1067954 h 3394710"/>
                    <a:gd name="connsiteX129" fmla="*/ 65424 w 3568084"/>
                    <a:gd name="connsiteY129" fmla="*/ 1028700 h 3394710"/>
                    <a:gd name="connsiteX130" fmla="*/ 50184 w 3568084"/>
                    <a:gd name="connsiteY130" fmla="*/ 944880 h 3394710"/>
                    <a:gd name="connsiteX131" fmla="*/ 95904 w 3568084"/>
                    <a:gd name="connsiteY131" fmla="*/ 929640 h 3394710"/>
                    <a:gd name="connsiteX132" fmla="*/ 141624 w 3568084"/>
                    <a:gd name="connsiteY132" fmla="*/ 960120 h 3394710"/>
                    <a:gd name="connsiteX133" fmla="*/ 194964 w 3568084"/>
                    <a:gd name="connsiteY133" fmla="*/ 922020 h 3394710"/>
                    <a:gd name="connsiteX134" fmla="*/ 324504 w 3568084"/>
                    <a:gd name="connsiteY134" fmla="*/ 929640 h 3394710"/>
                    <a:gd name="connsiteX135" fmla="*/ 415944 w 3568084"/>
                    <a:gd name="connsiteY135" fmla="*/ 861060 h 3394710"/>
                    <a:gd name="connsiteX136" fmla="*/ 393084 w 3568084"/>
                    <a:gd name="connsiteY136" fmla="*/ 624840 h 3394710"/>
                    <a:gd name="connsiteX137" fmla="*/ 530244 w 3568084"/>
                    <a:gd name="connsiteY137" fmla="*/ 670560 h 3394710"/>
                    <a:gd name="connsiteX138" fmla="*/ 789324 w 3568084"/>
                    <a:gd name="connsiteY138" fmla="*/ 601980 h 3394710"/>
                    <a:gd name="connsiteX139" fmla="*/ 728364 w 3568084"/>
                    <a:gd name="connsiteY139" fmla="*/ 480060 h 3394710"/>
                    <a:gd name="connsiteX140" fmla="*/ 758844 w 3568084"/>
                    <a:gd name="connsiteY140" fmla="*/ 419100 h 3394710"/>
                    <a:gd name="connsiteX141" fmla="*/ 873144 w 3568084"/>
                    <a:gd name="connsiteY141" fmla="*/ 396240 h 3394710"/>
                    <a:gd name="connsiteX142" fmla="*/ 896004 w 3568084"/>
                    <a:gd name="connsiteY142" fmla="*/ 312420 h 3394710"/>
                    <a:gd name="connsiteX143" fmla="*/ 926484 w 3568084"/>
                    <a:gd name="connsiteY143" fmla="*/ 167640 h 3394710"/>
                    <a:gd name="connsiteX144" fmla="*/ 987444 w 3568084"/>
                    <a:gd name="connsiteY144" fmla="*/ 45720 h 3394710"/>
                    <a:gd name="connsiteX145" fmla="*/ 1040784 w 3568084"/>
                    <a:gd name="connsiteY145" fmla="*/ 38100 h 3394710"/>
                    <a:gd name="connsiteX146" fmla="*/ 1254144 w 3568084"/>
                    <a:gd name="connsiteY146" fmla="*/ 106680 h 3394710"/>
                    <a:gd name="connsiteX147" fmla="*/ 1353204 w 3568084"/>
                    <a:gd name="connsiteY147" fmla="*/ 99060 h 3394710"/>
                    <a:gd name="connsiteX148" fmla="*/ 1604664 w 3568084"/>
                    <a:gd name="connsiteY148" fmla="*/ 198120 h 3394710"/>
                    <a:gd name="connsiteX149" fmla="*/ 1688484 w 3568084"/>
                    <a:gd name="connsiteY149" fmla="*/ 373380 h 3394710"/>
                    <a:gd name="connsiteX150" fmla="*/ 1764684 w 3568084"/>
                    <a:gd name="connsiteY150" fmla="*/ 365760 h 3394710"/>
                    <a:gd name="connsiteX151" fmla="*/ 1810404 w 3568084"/>
                    <a:gd name="connsiteY151" fmla="*/ 289560 h 3394710"/>
                    <a:gd name="connsiteX152" fmla="*/ 1810404 w 3568084"/>
                    <a:gd name="connsiteY152" fmla="*/ 228600 h 3394710"/>
                    <a:gd name="connsiteX153" fmla="*/ 1917084 w 3568084"/>
                    <a:gd name="connsiteY153" fmla="*/ 213360 h 3394710"/>
                    <a:gd name="connsiteX154" fmla="*/ 1924704 w 3568084"/>
                    <a:gd name="connsiteY154" fmla="*/ 160020 h 3394710"/>
                    <a:gd name="connsiteX155" fmla="*/ 2008524 w 3568084"/>
                    <a:gd name="connsiteY155" fmla="*/ 160020 h 3394710"/>
                    <a:gd name="connsiteX156" fmla="*/ 2016144 w 3568084"/>
                    <a:gd name="connsiteY156" fmla="*/ 83820 h 3394710"/>
                    <a:gd name="connsiteX157" fmla="*/ 2160924 w 3568084"/>
                    <a:gd name="connsiteY15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415476" y="2805780"/>
                      </a:lnTo>
                      <a:lnTo>
                        <a:pt x="2425084" y="2775584"/>
                      </a:lnTo>
                      <a:lnTo>
                        <a:pt x="2298084" y="2769236"/>
                      </a:lnTo>
                      <a:lnTo>
                        <a:pt x="2234584" y="2740660"/>
                      </a:lnTo>
                      <a:lnTo>
                        <a:pt x="2183784" y="2747010"/>
                      </a:lnTo>
                      <a:lnTo>
                        <a:pt x="2129808" y="2794636"/>
                      </a:lnTo>
                      <a:lnTo>
                        <a:pt x="2056784" y="2800984"/>
                      </a:lnTo>
                      <a:lnTo>
                        <a:pt x="2094884" y="2883536"/>
                      </a:lnTo>
                      <a:lnTo>
                        <a:pt x="2139334" y="2842260"/>
                      </a:lnTo>
                      <a:lnTo>
                        <a:pt x="2294908" y="2816860"/>
                      </a:lnTo>
                      <a:lnTo>
                        <a:pt x="2357656" y="2882746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0" name="正方形/長方形 579">
                <a:extLst>
                  <a:ext uri="{FF2B5EF4-FFF2-40B4-BE49-F238E27FC236}">
                    <a16:creationId xmlns:a16="http://schemas.microsoft.com/office/drawing/2014/main" id="{36B4C694-2AB4-40FE-9D95-DFC532E0AD6E}"/>
                  </a:ext>
                </a:extLst>
              </p:cNvPr>
              <p:cNvSpPr/>
              <p:nvPr/>
            </p:nvSpPr>
            <p:spPr>
              <a:xfrm>
                <a:off x="22765786" y="31203969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　山</a:t>
                </a:r>
              </a:p>
            </p:txBody>
          </p:sp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872858B8-07E7-48AE-8C9F-9245989DDC1D}"/>
                  </a:ext>
                </a:extLst>
              </p:cNvPr>
              <p:cNvGrpSpPr/>
              <p:nvPr/>
            </p:nvGrpSpPr>
            <p:grpSpPr>
              <a:xfrm>
                <a:off x="23423305" y="31811491"/>
                <a:ext cx="759408" cy="854467"/>
                <a:chOff x="6187328" y="5585232"/>
                <a:chExt cx="1456918" cy="1639291"/>
              </a:xfrm>
            </p:grpSpPr>
            <p:sp>
              <p:nvSpPr>
                <p:cNvPr id="610" name="正方形/長方形 609">
                  <a:extLst>
                    <a:ext uri="{FF2B5EF4-FFF2-40B4-BE49-F238E27FC236}">
                      <a16:creationId xmlns:a16="http://schemas.microsoft.com/office/drawing/2014/main" id="{09771CE4-4B91-42A1-B989-4F76BF047F47}"/>
                    </a:ext>
                  </a:extLst>
                </p:cNvPr>
                <p:cNvSpPr/>
                <p:nvPr/>
              </p:nvSpPr>
              <p:spPr>
                <a:xfrm>
                  <a:off x="6187328" y="5585232"/>
                  <a:ext cx="649513" cy="35428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611" name="正方形/長方形 610">
                  <a:extLst>
                    <a:ext uri="{FF2B5EF4-FFF2-40B4-BE49-F238E27FC236}">
                      <a16:creationId xmlns:a16="http://schemas.microsoft.com/office/drawing/2014/main" id="{9255AD46-F0E5-4669-844D-60E2FD0149CF}"/>
                    </a:ext>
                  </a:extLst>
                </p:cNvPr>
                <p:cNvSpPr/>
                <p:nvPr/>
              </p:nvSpPr>
              <p:spPr>
                <a:xfrm>
                  <a:off x="6591092" y="6422515"/>
                  <a:ext cx="649513" cy="35428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中区</a:t>
                  </a:r>
                </a:p>
              </p:txBody>
            </p:sp>
            <p:sp>
              <p:nvSpPr>
                <p:cNvPr id="612" name="正方形/長方形 611">
                  <a:extLst>
                    <a:ext uri="{FF2B5EF4-FFF2-40B4-BE49-F238E27FC236}">
                      <a16:creationId xmlns:a16="http://schemas.microsoft.com/office/drawing/2014/main" id="{9DFFA023-EB2E-49AA-8134-3E6C1A3DC543}"/>
                    </a:ext>
                  </a:extLst>
                </p:cNvPr>
                <p:cNvSpPr/>
                <p:nvPr/>
              </p:nvSpPr>
              <p:spPr>
                <a:xfrm>
                  <a:off x="6236520" y="6870242"/>
                  <a:ext cx="649513" cy="35428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613" name="正方形/長方形 612">
                  <a:extLst>
                    <a:ext uri="{FF2B5EF4-FFF2-40B4-BE49-F238E27FC236}">
                      <a16:creationId xmlns:a16="http://schemas.microsoft.com/office/drawing/2014/main" id="{06E066D3-B7BE-428F-9F19-D77381595936}"/>
                    </a:ext>
                  </a:extLst>
                </p:cNvPr>
                <p:cNvSpPr/>
                <p:nvPr/>
              </p:nvSpPr>
              <p:spPr>
                <a:xfrm>
                  <a:off x="6994733" y="6076029"/>
                  <a:ext cx="649513" cy="35428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600" kern="10" dirty="0">
                      <a:solidFill>
                        <a:srgbClr val="0070C0"/>
                      </a:solidFill>
                      <a:latin typeface="メイリオ"/>
                      <a:ea typeface="メイリオ"/>
                      <a:cs typeface="メイリオ"/>
                    </a:rPr>
                    <a:t>東区</a:t>
                  </a:r>
                </a:p>
              </p:txBody>
            </p:sp>
          </p:grp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79894ECA-3541-44BA-81EF-B2EAA5E22308}"/>
                  </a:ext>
                </a:extLst>
              </p:cNvPr>
              <p:cNvGrpSpPr/>
              <p:nvPr/>
            </p:nvGrpSpPr>
            <p:grpSpPr>
              <a:xfrm>
                <a:off x="22019471" y="30191153"/>
                <a:ext cx="3253529" cy="2838413"/>
                <a:chOff x="2771530" y="1376637"/>
                <a:chExt cx="7909652" cy="6900464"/>
              </a:xfrm>
            </p:grpSpPr>
            <p:sp>
              <p:nvSpPr>
                <p:cNvPr id="583" name="正方形/長方形 582">
                  <a:extLst>
                    <a:ext uri="{FF2B5EF4-FFF2-40B4-BE49-F238E27FC236}">
                      <a16:creationId xmlns:a16="http://schemas.microsoft.com/office/drawing/2014/main" id="{AA151A30-B578-488C-A50C-323932FDE5E4}"/>
                    </a:ext>
                  </a:extLst>
                </p:cNvPr>
                <p:cNvSpPr/>
                <p:nvPr/>
              </p:nvSpPr>
              <p:spPr>
                <a:xfrm>
                  <a:off x="6285356" y="5770003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岡山市</a:t>
                  </a:r>
                </a:p>
              </p:txBody>
            </p:sp>
            <p:sp>
              <p:nvSpPr>
                <p:cNvPr id="584" name="正方形/長方形 583">
                  <a:extLst>
                    <a:ext uri="{FF2B5EF4-FFF2-40B4-BE49-F238E27FC236}">
                      <a16:creationId xmlns:a16="http://schemas.microsoft.com/office/drawing/2014/main" id="{4BEE07EF-056A-4273-B583-6F9B34ED7F1B}"/>
                    </a:ext>
                  </a:extLst>
                </p:cNvPr>
                <p:cNvSpPr/>
                <p:nvPr/>
              </p:nvSpPr>
              <p:spPr>
                <a:xfrm>
                  <a:off x="4859888" y="7170138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倉敷市</a:t>
                  </a:r>
                </a:p>
              </p:txBody>
            </p:sp>
            <p:sp>
              <p:nvSpPr>
                <p:cNvPr id="585" name="正方形/長方形 584">
                  <a:extLst>
                    <a:ext uri="{FF2B5EF4-FFF2-40B4-BE49-F238E27FC236}">
                      <a16:creationId xmlns:a16="http://schemas.microsoft.com/office/drawing/2014/main" id="{359FF306-69FE-4162-8EE3-B44A4714B07F}"/>
                    </a:ext>
                  </a:extLst>
                </p:cNvPr>
                <p:cNvSpPr/>
                <p:nvPr/>
              </p:nvSpPr>
              <p:spPr>
                <a:xfrm>
                  <a:off x="7242956" y="1984959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津山市</a:t>
                  </a:r>
                </a:p>
              </p:txBody>
            </p:sp>
            <p:sp>
              <p:nvSpPr>
                <p:cNvPr id="586" name="正方形/長方形 585">
                  <a:extLst>
                    <a:ext uri="{FF2B5EF4-FFF2-40B4-BE49-F238E27FC236}">
                      <a16:creationId xmlns:a16="http://schemas.microsoft.com/office/drawing/2014/main" id="{DEA16B01-F347-4668-A1AF-3C4BAB6FD7FB}"/>
                    </a:ext>
                  </a:extLst>
                </p:cNvPr>
                <p:cNvSpPr/>
                <p:nvPr/>
              </p:nvSpPr>
              <p:spPr>
                <a:xfrm>
                  <a:off x="3042722" y="7484905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笠岡市</a:t>
                  </a:r>
                </a:p>
              </p:txBody>
            </p:sp>
            <p:sp>
              <p:nvSpPr>
                <p:cNvPr id="587" name="正方形/長方形 586">
                  <a:extLst>
                    <a:ext uri="{FF2B5EF4-FFF2-40B4-BE49-F238E27FC236}">
                      <a16:creationId xmlns:a16="http://schemas.microsoft.com/office/drawing/2014/main" id="{E1D50FD8-0A97-447E-97C8-CD2DCC378DA6}"/>
                    </a:ext>
                  </a:extLst>
                </p:cNvPr>
                <p:cNvSpPr/>
                <p:nvPr/>
              </p:nvSpPr>
              <p:spPr>
                <a:xfrm>
                  <a:off x="3135067" y="5050988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高梁市</a:t>
                  </a:r>
                </a:p>
              </p:txBody>
            </p:sp>
            <p:sp>
              <p:nvSpPr>
                <p:cNvPr id="588" name="正方形/長方形 587">
                  <a:extLst>
                    <a:ext uri="{FF2B5EF4-FFF2-40B4-BE49-F238E27FC236}">
                      <a16:creationId xmlns:a16="http://schemas.microsoft.com/office/drawing/2014/main" id="{48C2E518-271B-4348-BC91-EC0102D4B565}"/>
                    </a:ext>
                  </a:extLst>
                </p:cNvPr>
                <p:cNvSpPr/>
                <p:nvPr/>
              </p:nvSpPr>
              <p:spPr>
                <a:xfrm>
                  <a:off x="4613029" y="2158673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真庭市</a:t>
                  </a:r>
                </a:p>
              </p:txBody>
            </p:sp>
            <p:sp>
              <p:nvSpPr>
                <p:cNvPr id="589" name="正方形/長方形 588">
                  <a:extLst>
                    <a:ext uri="{FF2B5EF4-FFF2-40B4-BE49-F238E27FC236}">
                      <a16:creationId xmlns:a16="http://schemas.microsoft.com/office/drawing/2014/main" id="{B03C836C-0506-441B-B70C-015429AAD5A9}"/>
                    </a:ext>
                  </a:extLst>
                </p:cNvPr>
                <p:cNvSpPr/>
                <p:nvPr/>
              </p:nvSpPr>
              <p:spPr>
                <a:xfrm>
                  <a:off x="5526666" y="6779145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早島町</a:t>
                  </a:r>
                </a:p>
              </p:txBody>
            </p:sp>
            <p:sp>
              <p:nvSpPr>
                <p:cNvPr id="590" name="正方形/長方形 589">
                  <a:extLst>
                    <a:ext uri="{FF2B5EF4-FFF2-40B4-BE49-F238E27FC236}">
                      <a16:creationId xmlns:a16="http://schemas.microsoft.com/office/drawing/2014/main" id="{FD6469DB-108F-4104-ADA7-974D81820F6E}"/>
                    </a:ext>
                  </a:extLst>
                </p:cNvPr>
                <p:cNvSpPr/>
                <p:nvPr/>
              </p:nvSpPr>
              <p:spPr>
                <a:xfrm>
                  <a:off x="6136502" y="1424719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鏡野町</a:t>
                  </a:r>
                </a:p>
              </p:txBody>
            </p:sp>
            <p:sp>
              <p:nvSpPr>
                <p:cNvPr id="591" name="正方形/長方形 590">
                  <a:extLst>
                    <a:ext uri="{FF2B5EF4-FFF2-40B4-BE49-F238E27FC236}">
                      <a16:creationId xmlns:a16="http://schemas.microsoft.com/office/drawing/2014/main" id="{7EA37D60-C888-4510-8D99-32C347B4E4D5}"/>
                    </a:ext>
                  </a:extLst>
                </p:cNvPr>
                <p:cNvSpPr/>
                <p:nvPr/>
              </p:nvSpPr>
              <p:spPr>
                <a:xfrm>
                  <a:off x="9172238" y="1428850"/>
                  <a:ext cx="1508944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西粟倉村</a:t>
                  </a:r>
                </a:p>
              </p:txBody>
            </p:sp>
            <p:sp>
              <p:nvSpPr>
                <p:cNvPr id="592" name="正方形/長方形 591">
                  <a:extLst>
                    <a:ext uri="{FF2B5EF4-FFF2-40B4-BE49-F238E27FC236}">
                      <a16:creationId xmlns:a16="http://schemas.microsoft.com/office/drawing/2014/main" id="{D72DCD3B-75B2-4CB6-A487-9258EBEEBC63}"/>
                    </a:ext>
                  </a:extLst>
                </p:cNvPr>
                <p:cNvSpPr/>
                <p:nvPr/>
              </p:nvSpPr>
              <p:spPr>
                <a:xfrm>
                  <a:off x="4723246" y="4537272"/>
                  <a:ext cx="1773941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吉備中央町</a:t>
                  </a:r>
                </a:p>
              </p:txBody>
            </p:sp>
            <p:sp>
              <p:nvSpPr>
                <p:cNvPr id="593" name="正方形/長方形 592">
                  <a:extLst>
                    <a:ext uri="{FF2B5EF4-FFF2-40B4-BE49-F238E27FC236}">
                      <a16:creationId xmlns:a16="http://schemas.microsoft.com/office/drawing/2014/main" id="{DC7EF9C8-AC35-4D1D-9E9C-17F299C2A1AA}"/>
                    </a:ext>
                  </a:extLst>
                </p:cNvPr>
                <p:cNvSpPr/>
                <p:nvPr/>
              </p:nvSpPr>
              <p:spPr>
                <a:xfrm>
                  <a:off x="6551800" y="3364012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美咲町</a:t>
                  </a:r>
                </a:p>
              </p:txBody>
            </p:sp>
            <p:sp>
              <p:nvSpPr>
                <p:cNvPr id="594" name="正方形/長方形 593">
                  <a:extLst>
                    <a:ext uri="{FF2B5EF4-FFF2-40B4-BE49-F238E27FC236}">
                      <a16:creationId xmlns:a16="http://schemas.microsoft.com/office/drawing/2014/main" id="{74521753-57B5-405B-A5FD-3CB5C9CE0AC3}"/>
                    </a:ext>
                  </a:extLst>
                </p:cNvPr>
                <p:cNvSpPr/>
                <p:nvPr/>
              </p:nvSpPr>
              <p:spPr>
                <a:xfrm>
                  <a:off x="8198400" y="1969390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奈義町</a:t>
                  </a:r>
                </a:p>
              </p:txBody>
            </p:sp>
            <p:sp>
              <p:nvSpPr>
                <p:cNvPr id="595" name="正方形/長方形 594">
                  <a:extLst>
                    <a:ext uri="{FF2B5EF4-FFF2-40B4-BE49-F238E27FC236}">
                      <a16:creationId xmlns:a16="http://schemas.microsoft.com/office/drawing/2014/main" id="{8FBA77CC-0FEA-4896-AE77-ED28CA767594}"/>
                    </a:ext>
                  </a:extLst>
                </p:cNvPr>
                <p:cNvSpPr/>
                <p:nvPr/>
              </p:nvSpPr>
              <p:spPr>
                <a:xfrm>
                  <a:off x="7894749" y="4737199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和気町</a:t>
                  </a:r>
                </a:p>
              </p:txBody>
            </p:sp>
            <p:sp>
              <p:nvSpPr>
                <p:cNvPr id="596" name="正方形/長方形 595">
                  <a:extLst>
                    <a:ext uri="{FF2B5EF4-FFF2-40B4-BE49-F238E27FC236}">
                      <a16:creationId xmlns:a16="http://schemas.microsoft.com/office/drawing/2014/main" id="{7CE3BDC2-D089-4159-A8DC-5F56D710491C}"/>
                    </a:ext>
                  </a:extLst>
                </p:cNvPr>
                <p:cNvSpPr/>
                <p:nvPr/>
              </p:nvSpPr>
              <p:spPr>
                <a:xfrm>
                  <a:off x="7775846" y="6365442"/>
                  <a:ext cx="1508944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瀬戸内市</a:t>
                  </a:r>
                </a:p>
              </p:txBody>
            </p:sp>
            <p:sp>
              <p:nvSpPr>
                <p:cNvPr id="597" name="正方形/長方形 596">
                  <a:extLst>
                    <a:ext uri="{FF2B5EF4-FFF2-40B4-BE49-F238E27FC236}">
                      <a16:creationId xmlns:a16="http://schemas.microsoft.com/office/drawing/2014/main" id="{177B1633-2149-4BCE-B1B8-D7D8E1E4DEC8}"/>
                    </a:ext>
                  </a:extLst>
                </p:cNvPr>
                <p:cNvSpPr/>
                <p:nvPr/>
              </p:nvSpPr>
              <p:spPr>
                <a:xfrm>
                  <a:off x="6180862" y="7684321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玉野市</a:t>
                  </a:r>
                </a:p>
              </p:txBody>
            </p:sp>
            <p:sp>
              <p:nvSpPr>
                <p:cNvPr id="598" name="正方形/長方形 597">
                  <a:extLst>
                    <a:ext uri="{FF2B5EF4-FFF2-40B4-BE49-F238E27FC236}">
                      <a16:creationId xmlns:a16="http://schemas.microsoft.com/office/drawing/2014/main" id="{109729B6-52E3-4354-9AD7-389534079D7C}"/>
                    </a:ext>
                  </a:extLst>
                </p:cNvPr>
                <p:cNvSpPr/>
                <p:nvPr/>
              </p:nvSpPr>
              <p:spPr>
                <a:xfrm>
                  <a:off x="7014844" y="5078612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赤磐市</a:t>
                  </a:r>
                </a:p>
              </p:txBody>
            </p:sp>
            <p:sp>
              <p:nvSpPr>
                <p:cNvPr id="599" name="正方形/長方形 598">
                  <a:extLst>
                    <a:ext uri="{FF2B5EF4-FFF2-40B4-BE49-F238E27FC236}">
                      <a16:creationId xmlns:a16="http://schemas.microsoft.com/office/drawing/2014/main" id="{A7824448-E3E0-40C5-AD90-381F1C93D3ED}"/>
                    </a:ext>
                  </a:extLst>
                </p:cNvPr>
                <p:cNvSpPr/>
                <p:nvPr/>
              </p:nvSpPr>
              <p:spPr>
                <a:xfrm>
                  <a:off x="8615154" y="2638822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美作市</a:t>
                  </a:r>
                </a:p>
              </p:txBody>
            </p:sp>
            <p:sp>
              <p:nvSpPr>
                <p:cNvPr id="600" name="正方形/長方形 599">
                  <a:extLst>
                    <a:ext uri="{FF2B5EF4-FFF2-40B4-BE49-F238E27FC236}">
                      <a16:creationId xmlns:a16="http://schemas.microsoft.com/office/drawing/2014/main" id="{F405A5B5-A909-4F4D-89F1-675AF94D5ABE}"/>
                    </a:ext>
                  </a:extLst>
                </p:cNvPr>
                <p:cNvSpPr/>
                <p:nvPr/>
              </p:nvSpPr>
              <p:spPr>
                <a:xfrm>
                  <a:off x="6376741" y="3845674"/>
                  <a:ext cx="1508944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久米南町</a:t>
                  </a:r>
                </a:p>
              </p:txBody>
            </p:sp>
            <p:sp>
              <p:nvSpPr>
                <p:cNvPr id="601" name="正方形/長方形 600">
                  <a:extLst>
                    <a:ext uri="{FF2B5EF4-FFF2-40B4-BE49-F238E27FC236}">
                      <a16:creationId xmlns:a16="http://schemas.microsoft.com/office/drawing/2014/main" id="{BC619E61-5D5C-49FC-AAB7-BA2FB6D5E19B}"/>
                    </a:ext>
                  </a:extLst>
                </p:cNvPr>
                <p:cNvSpPr/>
                <p:nvPr/>
              </p:nvSpPr>
              <p:spPr>
                <a:xfrm>
                  <a:off x="7790568" y="2679478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勝央町</a:t>
                  </a:r>
                </a:p>
              </p:txBody>
            </p:sp>
            <p:sp>
              <p:nvSpPr>
                <p:cNvPr id="602" name="正方形/長方形 601">
                  <a:extLst>
                    <a:ext uri="{FF2B5EF4-FFF2-40B4-BE49-F238E27FC236}">
                      <a16:creationId xmlns:a16="http://schemas.microsoft.com/office/drawing/2014/main" id="{742D5A64-A610-40A5-9A68-01EAA25233F6}"/>
                    </a:ext>
                  </a:extLst>
                </p:cNvPr>
                <p:cNvSpPr/>
                <p:nvPr/>
              </p:nvSpPr>
              <p:spPr>
                <a:xfrm>
                  <a:off x="3476712" y="7753335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里庄町</a:t>
                  </a:r>
                </a:p>
              </p:txBody>
            </p:sp>
            <p:sp>
              <p:nvSpPr>
                <p:cNvPr id="603" name="正方形/長方形 602">
                  <a:extLst>
                    <a:ext uri="{FF2B5EF4-FFF2-40B4-BE49-F238E27FC236}">
                      <a16:creationId xmlns:a16="http://schemas.microsoft.com/office/drawing/2014/main" id="{C6A24DBB-939E-4F89-A2C6-7FB1FC0EE344}"/>
                    </a:ext>
                  </a:extLst>
                </p:cNvPr>
                <p:cNvSpPr/>
                <p:nvPr/>
              </p:nvSpPr>
              <p:spPr>
                <a:xfrm>
                  <a:off x="8671035" y="5298379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備前市</a:t>
                  </a:r>
                </a:p>
              </p:txBody>
            </p:sp>
            <p:sp>
              <p:nvSpPr>
                <p:cNvPr id="604" name="正方形/長方形 603">
                  <a:extLst>
                    <a:ext uri="{FF2B5EF4-FFF2-40B4-BE49-F238E27FC236}">
                      <a16:creationId xmlns:a16="http://schemas.microsoft.com/office/drawing/2014/main" id="{AE239CA5-1A9E-4173-A486-81C20A253CD4}"/>
                    </a:ext>
                  </a:extLst>
                </p:cNvPr>
                <p:cNvSpPr/>
                <p:nvPr/>
              </p:nvSpPr>
              <p:spPr>
                <a:xfrm>
                  <a:off x="4644014" y="5911413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総社市</a:t>
                  </a:r>
                </a:p>
              </p:txBody>
            </p:sp>
            <p:sp>
              <p:nvSpPr>
                <p:cNvPr id="605" name="正方形/長方形 604">
                  <a:extLst>
                    <a:ext uri="{FF2B5EF4-FFF2-40B4-BE49-F238E27FC236}">
                      <a16:creationId xmlns:a16="http://schemas.microsoft.com/office/drawing/2014/main" id="{3598619A-A2F6-4321-9F9D-0D3177ACB34A}"/>
                    </a:ext>
                  </a:extLst>
                </p:cNvPr>
                <p:cNvSpPr/>
                <p:nvPr/>
              </p:nvSpPr>
              <p:spPr>
                <a:xfrm>
                  <a:off x="3561667" y="1376637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新庄村</a:t>
                  </a:r>
                </a:p>
              </p:txBody>
            </p:sp>
            <p:sp>
              <p:nvSpPr>
                <p:cNvPr id="606" name="正方形/長方形 605">
                  <a:extLst>
                    <a:ext uri="{FF2B5EF4-FFF2-40B4-BE49-F238E27FC236}">
                      <a16:creationId xmlns:a16="http://schemas.microsoft.com/office/drawing/2014/main" id="{B96BF8AC-7E5E-4275-B368-E0B8E6630126}"/>
                    </a:ext>
                  </a:extLst>
                </p:cNvPr>
                <p:cNvSpPr/>
                <p:nvPr/>
              </p:nvSpPr>
              <p:spPr>
                <a:xfrm>
                  <a:off x="3733587" y="6673219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矢掛町</a:t>
                  </a:r>
                </a:p>
              </p:txBody>
            </p:sp>
            <p:sp>
              <p:nvSpPr>
                <p:cNvPr id="607" name="正方形/長方形 606">
                  <a:extLst>
                    <a:ext uri="{FF2B5EF4-FFF2-40B4-BE49-F238E27FC236}">
                      <a16:creationId xmlns:a16="http://schemas.microsoft.com/office/drawing/2014/main" id="{BC7E1052-783D-4547-ACDB-7EC7FC9D542F}"/>
                    </a:ext>
                  </a:extLst>
                </p:cNvPr>
                <p:cNvSpPr/>
                <p:nvPr/>
              </p:nvSpPr>
              <p:spPr>
                <a:xfrm>
                  <a:off x="3848235" y="7332166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浅口市</a:t>
                  </a:r>
                </a:p>
              </p:txBody>
            </p:sp>
            <p:sp>
              <p:nvSpPr>
                <p:cNvPr id="608" name="正方形/長方形 607">
                  <a:extLst>
                    <a:ext uri="{FF2B5EF4-FFF2-40B4-BE49-F238E27FC236}">
                      <a16:creationId xmlns:a16="http://schemas.microsoft.com/office/drawing/2014/main" id="{9DD43D98-78A3-476E-A259-54DA985FE482}"/>
                    </a:ext>
                  </a:extLst>
                </p:cNvPr>
                <p:cNvSpPr/>
                <p:nvPr/>
              </p:nvSpPr>
              <p:spPr>
                <a:xfrm>
                  <a:off x="2771530" y="3130607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新見市</a:t>
                  </a:r>
                </a:p>
              </p:txBody>
            </p:sp>
            <p:sp>
              <p:nvSpPr>
                <p:cNvPr id="609" name="正方形/長方形 608">
                  <a:extLst>
                    <a:ext uri="{FF2B5EF4-FFF2-40B4-BE49-F238E27FC236}">
                      <a16:creationId xmlns:a16="http://schemas.microsoft.com/office/drawing/2014/main" id="{6C071B65-EF17-4849-88DE-A8B75082ED6B}"/>
                    </a:ext>
                  </a:extLst>
                </p:cNvPr>
                <p:cNvSpPr/>
                <p:nvPr/>
              </p:nvSpPr>
              <p:spPr>
                <a:xfrm>
                  <a:off x="2819950" y="6534250"/>
                  <a:ext cx="1243942" cy="5237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TW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井原市</a:t>
                  </a:r>
                </a:p>
              </p:txBody>
            </p:sp>
          </p:grpSp>
        </p:grp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93C30590-E568-4BD0-8E22-7BE4A1803C86}"/>
                </a:ext>
              </a:extLst>
            </p:cNvPr>
            <p:cNvSpPr/>
            <p:nvPr/>
          </p:nvSpPr>
          <p:spPr>
            <a:xfrm>
              <a:off x="22606000" y="33267650"/>
              <a:ext cx="2676928" cy="1446502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7C77C297-004C-4CE3-9940-5905DF73DF7E}"/>
                </a:ext>
              </a:extLst>
            </p:cNvPr>
            <p:cNvSpPr/>
            <p:nvPr/>
          </p:nvSpPr>
          <p:spPr>
            <a:xfrm>
              <a:off x="17995900" y="34251900"/>
              <a:ext cx="5425440" cy="4483100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425440" h="4483100">
                  <a:moveTo>
                    <a:pt x="5425440" y="1093892"/>
                  </a:moveTo>
                  <a:lnTo>
                    <a:pt x="5425436" y="1093896"/>
                  </a:lnTo>
                  <a:lnTo>
                    <a:pt x="5359400" y="1104900"/>
                  </a:lnTo>
                  <a:close/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lnTo>
                    <a:pt x="4914518" y="935628"/>
                  </a:ln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F5D0FDC9-566B-4A4A-BA75-BDA2A136AB53}"/>
                </a:ext>
              </a:extLst>
            </p:cNvPr>
            <p:cNvGrpSpPr/>
            <p:nvPr/>
          </p:nvGrpSpPr>
          <p:grpSpPr>
            <a:xfrm>
              <a:off x="17995899" y="33635950"/>
              <a:ext cx="5425441" cy="5099050"/>
              <a:chOff x="17995899" y="33635950"/>
              <a:chExt cx="5425441" cy="5099050"/>
            </a:xfrm>
          </p:grpSpPr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00750E05-3C23-4051-AA08-C2C20A4BF5DA}"/>
                  </a:ext>
                </a:extLst>
              </p:cNvPr>
              <p:cNvGrpSpPr/>
              <p:nvPr/>
            </p:nvGrpSpPr>
            <p:grpSpPr>
              <a:xfrm>
                <a:off x="17995899" y="33635950"/>
                <a:ext cx="5425441" cy="5099050"/>
                <a:chOff x="17995899" y="33635950"/>
                <a:chExt cx="5425441" cy="5099050"/>
              </a:xfrm>
            </p:grpSpPr>
            <p:grpSp>
              <p:nvGrpSpPr>
                <p:cNvPr id="553" name="グループ化 552">
                  <a:extLst>
                    <a:ext uri="{FF2B5EF4-FFF2-40B4-BE49-F238E27FC236}">
                      <a16:creationId xmlns:a16="http://schemas.microsoft.com/office/drawing/2014/main" id="{54F115D1-AEB4-4A6B-AA7F-45ECBBA67D9C}"/>
                    </a:ext>
                  </a:extLst>
                </p:cNvPr>
                <p:cNvGrpSpPr/>
                <p:nvPr/>
              </p:nvGrpSpPr>
              <p:grpSpPr>
                <a:xfrm>
                  <a:off x="17995900" y="33635950"/>
                  <a:ext cx="5425440" cy="5099050"/>
                  <a:chOff x="17995900" y="33635950"/>
                  <a:chExt cx="5425440" cy="5099050"/>
                </a:xfrm>
              </p:grpSpPr>
              <p:grpSp>
                <p:nvGrpSpPr>
                  <p:cNvPr id="555" name="グループ化 554">
                    <a:extLst>
                      <a:ext uri="{FF2B5EF4-FFF2-40B4-BE49-F238E27FC236}">
                        <a16:creationId xmlns:a16="http://schemas.microsoft.com/office/drawing/2014/main" id="{D22CCBD2-7F5D-4D4C-8260-8CE48AE928CE}"/>
                      </a:ext>
                    </a:extLst>
                  </p:cNvPr>
                  <p:cNvGrpSpPr/>
                  <p:nvPr/>
                </p:nvGrpSpPr>
                <p:grpSpPr>
                  <a:xfrm>
                    <a:off x="20716875" y="33635950"/>
                    <a:ext cx="871536" cy="717550"/>
                    <a:chOff x="20716875" y="33635950"/>
                    <a:chExt cx="871536" cy="717550"/>
                  </a:xfrm>
                </p:grpSpPr>
                <p:sp>
                  <p:nvSpPr>
                    <p:cNvPr id="576" name="フリーフォーム: 図形 575">
                      <a:extLst>
                        <a:ext uri="{FF2B5EF4-FFF2-40B4-BE49-F238E27FC236}">
                          <a16:creationId xmlns:a16="http://schemas.microsoft.com/office/drawing/2014/main" id="{86E91CC5-2BBA-44BF-9B18-55B9AF78B4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16875" y="33635950"/>
                      <a:ext cx="330200" cy="428625"/>
                    </a:xfrm>
                    <a:custGeom>
                      <a:avLst/>
                      <a:gdLst>
                        <a:gd name="connsiteX0" fmla="*/ 212725 w 330200"/>
                        <a:gd name="connsiteY0" fmla="*/ 0 h 428625"/>
                        <a:gd name="connsiteX1" fmla="*/ 127000 w 330200"/>
                        <a:gd name="connsiteY1" fmla="*/ 53975 h 428625"/>
                        <a:gd name="connsiteX2" fmla="*/ 107950 w 330200"/>
                        <a:gd name="connsiteY2" fmla="*/ 69850 h 428625"/>
                        <a:gd name="connsiteX3" fmla="*/ 98425 w 330200"/>
                        <a:gd name="connsiteY3" fmla="*/ 120650 h 428625"/>
                        <a:gd name="connsiteX4" fmla="*/ 127000 w 330200"/>
                        <a:gd name="connsiteY4" fmla="*/ 158750 h 428625"/>
                        <a:gd name="connsiteX5" fmla="*/ 133350 w 330200"/>
                        <a:gd name="connsiteY5" fmla="*/ 254000 h 428625"/>
                        <a:gd name="connsiteX6" fmla="*/ 130175 w 330200"/>
                        <a:gd name="connsiteY6" fmla="*/ 279400 h 428625"/>
                        <a:gd name="connsiteX7" fmla="*/ 79375 w 330200"/>
                        <a:gd name="connsiteY7" fmla="*/ 279400 h 428625"/>
                        <a:gd name="connsiteX8" fmla="*/ 22225 w 330200"/>
                        <a:gd name="connsiteY8" fmla="*/ 311150 h 428625"/>
                        <a:gd name="connsiteX9" fmla="*/ 0 w 330200"/>
                        <a:gd name="connsiteY9" fmla="*/ 339725 h 428625"/>
                        <a:gd name="connsiteX10" fmla="*/ 12700 w 330200"/>
                        <a:gd name="connsiteY10" fmla="*/ 381000 h 428625"/>
                        <a:gd name="connsiteX11" fmla="*/ 19050 w 330200"/>
                        <a:gd name="connsiteY11" fmla="*/ 425450 h 428625"/>
                        <a:gd name="connsiteX12" fmla="*/ 50800 w 330200"/>
                        <a:gd name="connsiteY12" fmla="*/ 428625 h 428625"/>
                        <a:gd name="connsiteX13" fmla="*/ 152400 w 330200"/>
                        <a:gd name="connsiteY13" fmla="*/ 355600 h 428625"/>
                        <a:gd name="connsiteX14" fmla="*/ 323850 w 330200"/>
                        <a:gd name="connsiteY14" fmla="*/ 336550 h 428625"/>
                        <a:gd name="connsiteX15" fmla="*/ 330200 w 330200"/>
                        <a:gd name="connsiteY15" fmla="*/ 177800 h 428625"/>
                        <a:gd name="connsiteX16" fmla="*/ 279400 w 330200"/>
                        <a:gd name="connsiteY16" fmla="*/ 146050 h 428625"/>
                        <a:gd name="connsiteX17" fmla="*/ 266700 w 330200"/>
                        <a:gd name="connsiteY17" fmla="*/ 34925 h 428625"/>
                        <a:gd name="connsiteX18" fmla="*/ 212725 w 330200"/>
                        <a:gd name="connsiteY18" fmla="*/ 0 h 428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330200" h="428625">
                          <a:moveTo>
                            <a:pt x="212725" y="0"/>
                          </a:moveTo>
                          <a:lnTo>
                            <a:pt x="127000" y="53975"/>
                          </a:lnTo>
                          <a:lnTo>
                            <a:pt x="107950" y="69850"/>
                          </a:lnTo>
                          <a:lnTo>
                            <a:pt x="98425" y="120650"/>
                          </a:lnTo>
                          <a:lnTo>
                            <a:pt x="127000" y="158750"/>
                          </a:lnTo>
                          <a:lnTo>
                            <a:pt x="133350" y="254000"/>
                          </a:lnTo>
                          <a:lnTo>
                            <a:pt x="130175" y="279400"/>
                          </a:lnTo>
                          <a:lnTo>
                            <a:pt x="79375" y="279400"/>
                          </a:lnTo>
                          <a:lnTo>
                            <a:pt x="22225" y="311150"/>
                          </a:lnTo>
                          <a:lnTo>
                            <a:pt x="0" y="339725"/>
                          </a:lnTo>
                          <a:lnTo>
                            <a:pt x="12700" y="381000"/>
                          </a:lnTo>
                          <a:lnTo>
                            <a:pt x="19050" y="425450"/>
                          </a:lnTo>
                          <a:lnTo>
                            <a:pt x="50800" y="428625"/>
                          </a:lnTo>
                          <a:lnTo>
                            <a:pt x="152400" y="355600"/>
                          </a:lnTo>
                          <a:lnTo>
                            <a:pt x="323850" y="336550"/>
                          </a:lnTo>
                          <a:lnTo>
                            <a:pt x="330200" y="177800"/>
                          </a:lnTo>
                          <a:lnTo>
                            <a:pt x="279400" y="146050"/>
                          </a:lnTo>
                          <a:lnTo>
                            <a:pt x="266700" y="34925"/>
                          </a:lnTo>
                          <a:lnTo>
                            <a:pt x="212725" y="0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7" name="フリーフォーム: 図形 576">
                      <a:extLst>
                        <a:ext uri="{FF2B5EF4-FFF2-40B4-BE49-F238E27FC236}">
                          <a16:creationId xmlns:a16="http://schemas.microsoft.com/office/drawing/2014/main" id="{93E8FB00-6417-4079-AC36-9783FC0B7D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910550" y="34039175"/>
                      <a:ext cx="288925" cy="314325"/>
                    </a:xfrm>
                    <a:custGeom>
                      <a:avLst/>
                      <a:gdLst>
                        <a:gd name="connsiteX0" fmla="*/ 209550 w 288925"/>
                        <a:gd name="connsiteY0" fmla="*/ 3175 h 314325"/>
                        <a:gd name="connsiteX1" fmla="*/ 142875 w 288925"/>
                        <a:gd name="connsiteY1" fmla="*/ 19050 h 314325"/>
                        <a:gd name="connsiteX2" fmla="*/ 95250 w 288925"/>
                        <a:gd name="connsiteY2" fmla="*/ 0 h 314325"/>
                        <a:gd name="connsiteX3" fmla="*/ 38100 w 288925"/>
                        <a:gd name="connsiteY3" fmla="*/ 47625 h 314325"/>
                        <a:gd name="connsiteX4" fmla="*/ 57150 w 288925"/>
                        <a:gd name="connsiteY4" fmla="*/ 85725 h 314325"/>
                        <a:gd name="connsiteX5" fmla="*/ 82550 w 288925"/>
                        <a:gd name="connsiteY5" fmla="*/ 146050 h 314325"/>
                        <a:gd name="connsiteX6" fmla="*/ 57150 w 288925"/>
                        <a:gd name="connsiteY6" fmla="*/ 177800 h 314325"/>
                        <a:gd name="connsiteX7" fmla="*/ 31750 w 288925"/>
                        <a:gd name="connsiteY7" fmla="*/ 152400 h 314325"/>
                        <a:gd name="connsiteX8" fmla="*/ 3175 w 288925"/>
                        <a:gd name="connsiteY8" fmla="*/ 177800 h 314325"/>
                        <a:gd name="connsiteX9" fmla="*/ 19050 w 288925"/>
                        <a:gd name="connsiteY9" fmla="*/ 238125 h 314325"/>
                        <a:gd name="connsiteX10" fmla="*/ 0 w 288925"/>
                        <a:gd name="connsiteY10" fmla="*/ 301625 h 314325"/>
                        <a:gd name="connsiteX11" fmla="*/ 53975 w 288925"/>
                        <a:gd name="connsiteY11" fmla="*/ 314325 h 314325"/>
                        <a:gd name="connsiteX12" fmla="*/ 190500 w 288925"/>
                        <a:gd name="connsiteY12" fmla="*/ 193675 h 314325"/>
                        <a:gd name="connsiteX13" fmla="*/ 285750 w 288925"/>
                        <a:gd name="connsiteY13" fmla="*/ 120650 h 314325"/>
                        <a:gd name="connsiteX14" fmla="*/ 288925 w 288925"/>
                        <a:gd name="connsiteY14" fmla="*/ 88900 h 314325"/>
                        <a:gd name="connsiteX15" fmla="*/ 215900 w 288925"/>
                        <a:gd name="connsiteY15" fmla="*/ 85725 h 314325"/>
                        <a:gd name="connsiteX16" fmla="*/ 209550 w 288925"/>
                        <a:gd name="connsiteY16" fmla="*/ 3175 h 314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88925" h="314325">
                          <a:moveTo>
                            <a:pt x="209550" y="3175"/>
                          </a:moveTo>
                          <a:lnTo>
                            <a:pt x="142875" y="19050"/>
                          </a:lnTo>
                          <a:lnTo>
                            <a:pt x="95250" y="0"/>
                          </a:lnTo>
                          <a:lnTo>
                            <a:pt x="38100" y="47625"/>
                          </a:lnTo>
                          <a:lnTo>
                            <a:pt x="57150" y="85725"/>
                          </a:lnTo>
                          <a:lnTo>
                            <a:pt x="82550" y="146050"/>
                          </a:lnTo>
                          <a:lnTo>
                            <a:pt x="57150" y="177800"/>
                          </a:lnTo>
                          <a:lnTo>
                            <a:pt x="31750" y="152400"/>
                          </a:lnTo>
                          <a:lnTo>
                            <a:pt x="3175" y="177800"/>
                          </a:lnTo>
                          <a:lnTo>
                            <a:pt x="19050" y="238125"/>
                          </a:lnTo>
                          <a:lnTo>
                            <a:pt x="0" y="301625"/>
                          </a:lnTo>
                          <a:lnTo>
                            <a:pt x="53975" y="314325"/>
                          </a:lnTo>
                          <a:lnTo>
                            <a:pt x="190500" y="193675"/>
                          </a:lnTo>
                          <a:lnTo>
                            <a:pt x="285750" y="120650"/>
                          </a:lnTo>
                          <a:lnTo>
                            <a:pt x="288925" y="88900"/>
                          </a:lnTo>
                          <a:lnTo>
                            <a:pt x="215900" y="85725"/>
                          </a:lnTo>
                          <a:lnTo>
                            <a:pt x="209550" y="3175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8" name="フリーフォーム: 図形 577">
                      <a:extLst>
                        <a:ext uri="{FF2B5EF4-FFF2-40B4-BE49-F238E27FC236}">
                          <a16:creationId xmlns:a16="http://schemas.microsoft.com/office/drawing/2014/main" id="{5549366E-055D-4D51-AF1F-025D8A3C04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64537" y="33689923"/>
                      <a:ext cx="523874" cy="354808"/>
                    </a:xfrm>
                    <a:custGeom>
                      <a:avLst/>
                      <a:gdLst>
                        <a:gd name="connsiteX0" fmla="*/ 116682 w 523874"/>
                        <a:gd name="connsiteY0" fmla="*/ 171452 h 354808"/>
                        <a:gd name="connsiteX1" fmla="*/ 142874 w 523874"/>
                        <a:gd name="connsiteY1" fmla="*/ 190500 h 354808"/>
                        <a:gd name="connsiteX2" fmla="*/ 145256 w 523874"/>
                        <a:gd name="connsiteY2" fmla="*/ 250032 h 354808"/>
                        <a:gd name="connsiteX3" fmla="*/ 200026 w 523874"/>
                        <a:gd name="connsiteY3" fmla="*/ 269084 h 354808"/>
                        <a:gd name="connsiteX4" fmla="*/ 166686 w 523874"/>
                        <a:gd name="connsiteY4" fmla="*/ 309564 h 354808"/>
                        <a:gd name="connsiteX5" fmla="*/ 176212 w 523874"/>
                        <a:gd name="connsiteY5" fmla="*/ 342900 h 354808"/>
                        <a:gd name="connsiteX6" fmla="*/ 145256 w 523874"/>
                        <a:gd name="connsiteY6" fmla="*/ 354808 h 354808"/>
                        <a:gd name="connsiteX7" fmla="*/ 100012 w 523874"/>
                        <a:gd name="connsiteY7" fmla="*/ 307180 h 354808"/>
                        <a:gd name="connsiteX8" fmla="*/ 59530 w 523874"/>
                        <a:gd name="connsiteY8" fmla="*/ 330996 h 354808"/>
                        <a:gd name="connsiteX9" fmla="*/ 28574 w 523874"/>
                        <a:gd name="connsiteY9" fmla="*/ 304800 h 354808"/>
                        <a:gd name="connsiteX10" fmla="*/ 9526 w 523874"/>
                        <a:gd name="connsiteY10" fmla="*/ 273844 h 354808"/>
                        <a:gd name="connsiteX11" fmla="*/ 0 w 523874"/>
                        <a:gd name="connsiteY11" fmla="*/ 209552 h 354808"/>
                        <a:gd name="connsiteX12" fmla="*/ 26194 w 523874"/>
                        <a:gd name="connsiteY12" fmla="*/ 204788 h 354808"/>
                        <a:gd name="connsiteX13" fmla="*/ 402430 w 523874"/>
                        <a:gd name="connsiteY13" fmla="*/ 142876 h 354808"/>
                        <a:gd name="connsiteX14" fmla="*/ 378618 w 523874"/>
                        <a:gd name="connsiteY14" fmla="*/ 240508 h 354808"/>
                        <a:gd name="connsiteX15" fmla="*/ 342900 w 523874"/>
                        <a:gd name="connsiteY15" fmla="*/ 235744 h 354808"/>
                        <a:gd name="connsiteX16" fmla="*/ 276226 w 523874"/>
                        <a:gd name="connsiteY16" fmla="*/ 57152 h 354808"/>
                        <a:gd name="connsiteX17" fmla="*/ 304800 w 523874"/>
                        <a:gd name="connsiteY17" fmla="*/ 119064 h 354808"/>
                        <a:gd name="connsiteX18" fmla="*/ 271462 w 523874"/>
                        <a:gd name="connsiteY18" fmla="*/ 145256 h 354808"/>
                        <a:gd name="connsiteX19" fmla="*/ 209550 w 523874"/>
                        <a:gd name="connsiteY19" fmla="*/ 159544 h 354808"/>
                        <a:gd name="connsiteX20" fmla="*/ 216694 w 523874"/>
                        <a:gd name="connsiteY20" fmla="*/ 119064 h 354808"/>
                        <a:gd name="connsiteX21" fmla="*/ 221456 w 523874"/>
                        <a:gd name="connsiteY21" fmla="*/ 95252 h 354808"/>
                        <a:gd name="connsiteX22" fmla="*/ 307182 w 523874"/>
                        <a:gd name="connsiteY22" fmla="*/ 35720 h 354808"/>
                        <a:gd name="connsiteX23" fmla="*/ 383382 w 523874"/>
                        <a:gd name="connsiteY23" fmla="*/ 97632 h 354808"/>
                        <a:gd name="connsiteX24" fmla="*/ 350042 w 523874"/>
                        <a:gd name="connsiteY24" fmla="*/ 130972 h 354808"/>
                        <a:gd name="connsiteX25" fmla="*/ 507206 w 523874"/>
                        <a:gd name="connsiteY25" fmla="*/ 0 h 354808"/>
                        <a:gd name="connsiteX26" fmla="*/ 523874 w 523874"/>
                        <a:gd name="connsiteY26" fmla="*/ 57152 h 354808"/>
                        <a:gd name="connsiteX27" fmla="*/ 511968 w 523874"/>
                        <a:gd name="connsiteY27" fmla="*/ 78580 h 354808"/>
                        <a:gd name="connsiteX28" fmla="*/ 445294 w 523874"/>
                        <a:gd name="connsiteY28" fmla="*/ 100012 h 354808"/>
                        <a:gd name="connsiteX29" fmla="*/ 495300 w 523874"/>
                        <a:gd name="connsiteY29" fmla="*/ 147640 h 354808"/>
                        <a:gd name="connsiteX30" fmla="*/ 440530 w 523874"/>
                        <a:gd name="connsiteY30" fmla="*/ 195264 h 354808"/>
                        <a:gd name="connsiteX31" fmla="*/ 419100 w 523874"/>
                        <a:gd name="connsiteY31" fmla="*/ 80964 h 354808"/>
                        <a:gd name="connsiteX32" fmla="*/ 452438 w 523874"/>
                        <a:gd name="connsiteY32" fmla="*/ 11908 h 3548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523874" h="354808">
                          <a:moveTo>
                            <a:pt x="116682" y="171452"/>
                          </a:moveTo>
                          <a:lnTo>
                            <a:pt x="142874" y="190500"/>
                          </a:lnTo>
                          <a:cubicBezTo>
                            <a:pt x="143670" y="210344"/>
                            <a:pt x="144462" y="230188"/>
                            <a:pt x="145256" y="250032"/>
                          </a:cubicBezTo>
                          <a:lnTo>
                            <a:pt x="200026" y="269084"/>
                          </a:lnTo>
                          <a:lnTo>
                            <a:pt x="166686" y="309564"/>
                          </a:lnTo>
                          <a:lnTo>
                            <a:pt x="176212" y="342900"/>
                          </a:lnTo>
                          <a:lnTo>
                            <a:pt x="145256" y="354808"/>
                          </a:lnTo>
                          <a:lnTo>
                            <a:pt x="100012" y="307180"/>
                          </a:lnTo>
                          <a:lnTo>
                            <a:pt x="59530" y="330996"/>
                          </a:lnTo>
                          <a:lnTo>
                            <a:pt x="28574" y="304800"/>
                          </a:lnTo>
                          <a:lnTo>
                            <a:pt x="9526" y="273844"/>
                          </a:lnTo>
                          <a:lnTo>
                            <a:pt x="0" y="209552"/>
                          </a:lnTo>
                          <a:lnTo>
                            <a:pt x="26194" y="204788"/>
                          </a:lnTo>
                          <a:close/>
                          <a:moveTo>
                            <a:pt x="402430" y="142876"/>
                          </a:moveTo>
                          <a:lnTo>
                            <a:pt x="378618" y="240508"/>
                          </a:lnTo>
                          <a:lnTo>
                            <a:pt x="342900" y="235744"/>
                          </a:lnTo>
                          <a:close/>
                          <a:moveTo>
                            <a:pt x="276226" y="57152"/>
                          </a:moveTo>
                          <a:lnTo>
                            <a:pt x="304800" y="119064"/>
                          </a:lnTo>
                          <a:lnTo>
                            <a:pt x="271462" y="145256"/>
                          </a:lnTo>
                          <a:lnTo>
                            <a:pt x="209550" y="159544"/>
                          </a:lnTo>
                          <a:lnTo>
                            <a:pt x="216694" y="119064"/>
                          </a:lnTo>
                          <a:lnTo>
                            <a:pt x="221456" y="95252"/>
                          </a:lnTo>
                          <a:close/>
                          <a:moveTo>
                            <a:pt x="307182" y="35720"/>
                          </a:moveTo>
                          <a:lnTo>
                            <a:pt x="383382" y="97632"/>
                          </a:lnTo>
                          <a:lnTo>
                            <a:pt x="350042" y="130972"/>
                          </a:lnTo>
                          <a:close/>
                          <a:moveTo>
                            <a:pt x="507206" y="0"/>
                          </a:moveTo>
                          <a:lnTo>
                            <a:pt x="523874" y="57152"/>
                          </a:lnTo>
                          <a:lnTo>
                            <a:pt x="511968" y="78580"/>
                          </a:lnTo>
                          <a:lnTo>
                            <a:pt x="445294" y="100012"/>
                          </a:lnTo>
                          <a:lnTo>
                            <a:pt x="495300" y="147640"/>
                          </a:lnTo>
                          <a:lnTo>
                            <a:pt x="440530" y="195264"/>
                          </a:lnTo>
                          <a:lnTo>
                            <a:pt x="419100" y="80964"/>
                          </a:lnTo>
                          <a:lnTo>
                            <a:pt x="452438" y="11908"/>
                          </a:lnTo>
                          <a:close/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56" name="フリーフォーム: 図形 555">
                    <a:extLst>
                      <a:ext uri="{FF2B5EF4-FFF2-40B4-BE49-F238E27FC236}">
                        <a16:creationId xmlns:a16="http://schemas.microsoft.com/office/drawing/2014/main" id="{2E10AF93-646A-4FA7-9508-AB2B1EABED6F}"/>
                      </a:ext>
                    </a:extLst>
                  </p:cNvPr>
                  <p:cNvSpPr/>
                  <p:nvPr/>
                </p:nvSpPr>
                <p:spPr>
                  <a:xfrm>
                    <a:off x="20277460" y="34251900"/>
                    <a:ext cx="785490" cy="857252"/>
                  </a:xfrm>
                  <a:custGeom>
                    <a:avLst/>
                    <a:gdLst>
                      <a:gd name="connsiteX0" fmla="*/ 442590 w 785490"/>
                      <a:gd name="connsiteY0" fmla="*/ 0 h 857252"/>
                      <a:gd name="connsiteX1" fmla="*/ 531490 w 785490"/>
                      <a:gd name="connsiteY1" fmla="*/ 69852 h 857252"/>
                      <a:gd name="connsiteX2" fmla="*/ 620390 w 785490"/>
                      <a:gd name="connsiteY2" fmla="*/ 228600 h 857252"/>
                      <a:gd name="connsiteX3" fmla="*/ 702940 w 785490"/>
                      <a:gd name="connsiteY3" fmla="*/ 311148 h 857252"/>
                      <a:gd name="connsiteX4" fmla="*/ 785490 w 785490"/>
                      <a:gd name="connsiteY4" fmla="*/ 539748 h 857252"/>
                      <a:gd name="connsiteX5" fmla="*/ 785490 w 785490"/>
                      <a:gd name="connsiteY5" fmla="*/ 548356 h 857252"/>
                      <a:gd name="connsiteX6" fmla="*/ 715640 w 785490"/>
                      <a:gd name="connsiteY6" fmla="*/ 566740 h 857252"/>
                      <a:gd name="connsiteX7" fmla="*/ 710878 w 785490"/>
                      <a:gd name="connsiteY7" fmla="*/ 609600 h 857252"/>
                      <a:gd name="connsiteX8" fmla="*/ 644204 w 785490"/>
                      <a:gd name="connsiteY8" fmla="*/ 657224 h 857252"/>
                      <a:gd name="connsiteX9" fmla="*/ 534664 w 785490"/>
                      <a:gd name="connsiteY9" fmla="*/ 681036 h 857252"/>
                      <a:gd name="connsiteX10" fmla="*/ 501328 w 785490"/>
                      <a:gd name="connsiteY10" fmla="*/ 833436 h 857252"/>
                      <a:gd name="connsiteX11" fmla="*/ 463228 w 785490"/>
                      <a:gd name="connsiteY11" fmla="*/ 857252 h 857252"/>
                      <a:gd name="connsiteX12" fmla="*/ 406078 w 785490"/>
                      <a:gd name="connsiteY12" fmla="*/ 833436 h 857252"/>
                      <a:gd name="connsiteX13" fmla="*/ 358452 w 785490"/>
                      <a:gd name="connsiteY13" fmla="*/ 847724 h 857252"/>
                      <a:gd name="connsiteX14" fmla="*/ 358452 w 785490"/>
                      <a:gd name="connsiteY14" fmla="*/ 733424 h 857252"/>
                      <a:gd name="connsiteX15" fmla="*/ 225104 w 785490"/>
                      <a:gd name="connsiteY15" fmla="*/ 642940 h 857252"/>
                      <a:gd name="connsiteX16" fmla="*/ 225104 w 785490"/>
                      <a:gd name="connsiteY16" fmla="*/ 528636 h 857252"/>
                      <a:gd name="connsiteX17" fmla="*/ 20316 w 785490"/>
                      <a:gd name="connsiteY17" fmla="*/ 471488 h 857252"/>
                      <a:gd name="connsiteX18" fmla="*/ 0 w 785490"/>
                      <a:gd name="connsiteY18" fmla="*/ 425776 h 857252"/>
                      <a:gd name="connsiteX19" fmla="*/ 55240 w 785490"/>
                      <a:gd name="connsiteY19" fmla="*/ 387348 h 857252"/>
                      <a:gd name="connsiteX20" fmla="*/ 106040 w 785490"/>
                      <a:gd name="connsiteY20" fmla="*/ 317500 h 857252"/>
                      <a:gd name="connsiteX21" fmla="*/ 290190 w 785490"/>
                      <a:gd name="connsiteY21" fmla="*/ 273052 h 857252"/>
                      <a:gd name="connsiteX22" fmla="*/ 328290 w 785490"/>
                      <a:gd name="connsiteY22" fmla="*/ 273052 h 857252"/>
                      <a:gd name="connsiteX23" fmla="*/ 353690 w 785490"/>
                      <a:gd name="connsiteY23" fmla="*/ 260348 h 857252"/>
                      <a:gd name="connsiteX24" fmla="*/ 372740 w 785490"/>
                      <a:gd name="connsiteY24" fmla="*/ 139700 h 857252"/>
                      <a:gd name="connsiteX25" fmla="*/ 360040 w 785490"/>
                      <a:gd name="connsiteY25" fmla="*/ 57148 h 857252"/>
                      <a:gd name="connsiteX26" fmla="*/ 442590 w 785490"/>
                      <a:gd name="connsiteY26" fmla="*/ 0 h 857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85490" h="857252">
                        <a:moveTo>
                          <a:pt x="442590" y="0"/>
                        </a:moveTo>
                        <a:lnTo>
                          <a:pt x="531490" y="69852"/>
                        </a:lnTo>
                        <a:lnTo>
                          <a:pt x="620390" y="228600"/>
                        </a:lnTo>
                        <a:lnTo>
                          <a:pt x="702940" y="311148"/>
                        </a:lnTo>
                        <a:lnTo>
                          <a:pt x="785490" y="539748"/>
                        </a:lnTo>
                        <a:lnTo>
                          <a:pt x="785490" y="548356"/>
                        </a:lnTo>
                        <a:lnTo>
                          <a:pt x="715640" y="566740"/>
                        </a:lnTo>
                        <a:lnTo>
                          <a:pt x="710878" y="609600"/>
                        </a:lnTo>
                        <a:lnTo>
                          <a:pt x="644204" y="657224"/>
                        </a:lnTo>
                        <a:lnTo>
                          <a:pt x="534664" y="681036"/>
                        </a:lnTo>
                        <a:lnTo>
                          <a:pt x="501328" y="833436"/>
                        </a:lnTo>
                        <a:lnTo>
                          <a:pt x="463228" y="857252"/>
                        </a:lnTo>
                        <a:lnTo>
                          <a:pt x="406078" y="833436"/>
                        </a:lnTo>
                        <a:lnTo>
                          <a:pt x="358452" y="847724"/>
                        </a:lnTo>
                        <a:lnTo>
                          <a:pt x="358452" y="733424"/>
                        </a:lnTo>
                        <a:lnTo>
                          <a:pt x="225104" y="642940"/>
                        </a:lnTo>
                        <a:lnTo>
                          <a:pt x="225104" y="528636"/>
                        </a:lnTo>
                        <a:lnTo>
                          <a:pt x="20316" y="471488"/>
                        </a:lnTo>
                        <a:lnTo>
                          <a:pt x="0" y="425776"/>
                        </a:lnTo>
                        <a:lnTo>
                          <a:pt x="55240" y="387348"/>
                        </a:lnTo>
                        <a:lnTo>
                          <a:pt x="106040" y="317500"/>
                        </a:lnTo>
                        <a:lnTo>
                          <a:pt x="290190" y="273052"/>
                        </a:lnTo>
                        <a:lnTo>
                          <a:pt x="328290" y="273052"/>
                        </a:lnTo>
                        <a:lnTo>
                          <a:pt x="353690" y="260348"/>
                        </a:lnTo>
                        <a:lnTo>
                          <a:pt x="372740" y="139700"/>
                        </a:lnTo>
                        <a:lnTo>
                          <a:pt x="360040" y="57148"/>
                        </a:lnTo>
                        <a:lnTo>
                          <a:pt x="44259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フリーフォーム: 図形 556">
                    <a:extLst>
                      <a:ext uri="{FF2B5EF4-FFF2-40B4-BE49-F238E27FC236}">
                        <a16:creationId xmlns:a16="http://schemas.microsoft.com/office/drawing/2014/main" id="{069A8346-C2BB-4FE3-AACD-D2500FE237E7}"/>
                      </a:ext>
                    </a:extLst>
                  </p:cNvPr>
                  <p:cNvSpPr/>
                  <p:nvPr/>
                </p:nvSpPr>
                <p:spPr>
                  <a:xfrm>
                    <a:off x="21940838" y="34611972"/>
                    <a:ext cx="1052512" cy="757528"/>
                  </a:xfrm>
                  <a:custGeom>
                    <a:avLst/>
                    <a:gdLst>
                      <a:gd name="connsiteX0" fmla="*/ 798420 w 1052512"/>
                      <a:gd name="connsiteY0" fmla="*/ 0 h 757528"/>
                      <a:gd name="connsiteX1" fmla="*/ 836612 w 1052512"/>
                      <a:gd name="connsiteY1" fmla="*/ 27276 h 757528"/>
                      <a:gd name="connsiteX2" fmla="*/ 887412 w 1052512"/>
                      <a:gd name="connsiteY2" fmla="*/ 33628 h 757528"/>
                      <a:gd name="connsiteX3" fmla="*/ 900112 w 1052512"/>
                      <a:gd name="connsiteY3" fmla="*/ 59028 h 757528"/>
                      <a:gd name="connsiteX4" fmla="*/ 976312 w 1052512"/>
                      <a:gd name="connsiteY4" fmla="*/ 33628 h 757528"/>
                      <a:gd name="connsiteX5" fmla="*/ 1047148 w 1052512"/>
                      <a:gd name="connsiteY5" fmla="*/ 102180 h 757528"/>
                      <a:gd name="connsiteX6" fmla="*/ 1001712 w 1052512"/>
                      <a:gd name="connsiteY6" fmla="*/ 198728 h 757528"/>
                      <a:gd name="connsiteX7" fmla="*/ 1027112 w 1052512"/>
                      <a:gd name="connsiteY7" fmla="*/ 287628 h 757528"/>
                      <a:gd name="connsiteX8" fmla="*/ 1052512 w 1052512"/>
                      <a:gd name="connsiteY8" fmla="*/ 351128 h 757528"/>
                      <a:gd name="connsiteX9" fmla="*/ 1027112 w 1052512"/>
                      <a:gd name="connsiteY9" fmla="*/ 433676 h 757528"/>
                      <a:gd name="connsiteX10" fmla="*/ 1052512 w 1052512"/>
                      <a:gd name="connsiteY10" fmla="*/ 478128 h 757528"/>
                      <a:gd name="connsiteX11" fmla="*/ 989012 w 1052512"/>
                      <a:gd name="connsiteY11" fmla="*/ 528928 h 757528"/>
                      <a:gd name="connsiteX12" fmla="*/ 969962 w 1052512"/>
                      <a:gd name="connsiteY12" fmla="*/ 573380 h 757528"/>
                      <a:gd name="connsiteX13" fmla="*/ 969580 w 1052512"/>
                      <a:gd name="connsiteY13" fmla="*/ 575556 h 757528"/>
                      <a:gd name="connsiteX14" fmla="*/ 963612 w 1052512"/>
                      <a:gd name="connsiteY14" fmla="*/ 567028 h 757528"/>
                      <a:gd name="connsiteX15" fmla="*/ 887412 w 1052512"/>
                      <a:gd name="connsiteY15" fmla="*/ 598780 h 757528"/>
                      <a:gd name="connsiteX16" fmla="*/ 798512 w 1052512"/>
                      <a:gd name="connsiteY16" fmla="*/ 579728 h 757528"/>
                      <a:gd name="connsiteX17" fmla="*/ 722312 w 1052512"/>
                      <a:gd name="connsiteY17" fmla="*/ 624180 h 757528"/>
                      <a:gd name="connsiteX18" fmla="*/ 608012 w 1052512"/>
                      <a:gd name="connsiteY18" fmla="*/ 573380 h 757528"/>
                      <a:gd name="connsiteX19" fmla="*/ 474662 w 1052512"/>
                      <a:gd name="connsiteY19" fmla="*/ 757528 h 757528"/>
                      <a:gd name="connsiteX20" fmla="*/ 327194 w 1052512"/>
                      <a:gd name="connsiteY20" fmla="*/ 748012 h 757528"/>
                      <a:gd name="connsiteX21" fmla="*/ 300038 w 1052512"/>
                      <a:gd name="connsiteY21" fmla="*/ 644816 h 757528"/>
                      <a:gd name="connsiteX22" fmla="*/ 280986 w 1052512"/>
                      <a:gd name="connsiteY22" fmla="*/ 554328 h 757528"/>
                      <a:gd name="connsiteX23" fmla="*/ 138112 w 1052512"/>
                      <a:gd name="connsiteY23" fmla="*/ 554328 h 757528"/>
                      <a:gd name="connsiteX24" fmla="*/ 19050 w 1052512"/>
                      <a:gd name="connsiteY24" fmla="*/ 601952 h 757528"/>
                      <a:gd name="connsiteX25" fmla="*/ 0 w 1052512"/>
                      <a:gd name="connsiteY25" fmla="*/ 544804 h 757528"/>
                      <a:gd name="connsiteX26" fmla="*/ 52386 w 1052512"/>
                      <a:gd name="connsiteY26" fmla="*/ 449552 h 757528"/>
                      <a:gd name="connsiteX27" fmla="*/ 66674 w 1052512"/>
                      <a:gd name="connsiteY27" fmla="*/ 301916 h 757528"/>
                      <a:gd name="connsiteX28" fmla="*/ 163246 w 1052512"/>
                      <a:gd name="connsiteY28" fmla="*/ 188304 h 757528"/>
                      <a:gd name="connsiteX29" fmla="*/ 246062 w 1052512"/>
                      <a:gd name="connsiteY29" fmla="*/ 179676 h 757528"/>
                      <a:gd name="connsiteX30" fmla="*/ 487362 w 1052512"/>
                      <a:gd name="connsiteY30" fmla="*/ 249528 h 757528"/>
                      <a:gd name="connsiteX31" fmla="*/ 595312 w 1052512"/>
                      <a:gd name="connsiteY31" fmla="*/ 147928 h 757528"/>
                      <a:gd name="connsiteX32" fmla="*/ 671512 w 1052512"/>
                      <a:gd name="connsiteY32" fmla="*/ 52676 h 757528"/>
                      <a:gd name="connsiteX33" fmla="*/ 792162 w 1052512"/>
                      <a:gd name="connsiteY33" fmla="*/ 1876 h 757528"/>
                      <a:gd name="connsiteX34" fmla="*/ 798420 w 1052512"/>
                      <a:gd name="connsiteY34" fmla="*/ 0 h 757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052512" h="757528">
                        <a:moveTo>
                          <a:pt x="798420" y="0"/>
                        </a:moveTo>
                        <a:lnTo>
                          <a:pt x="836612" y="27276"/>
                        </a:lnTo>
                        <a:lnTo>
                          <a:pt x="887412" y="33628"/>
                        </a:lnTo>
                        <a:lnTo>
                          <a:pt x="900112" y="59028"/>
                        </a:lnTo>
                        <a:lnTo>
                          <a:pt x="976312" y="33628"/>
                        </a:lnTo>
                        <a:lnTo>
                          <a:pt x="1047148" y="102180"/>
                        </a:lnTo>
                        <a:lnTo>
                          <a:pt x="1001712" y="198728"/>
                        </a:lnTo>
                        <a:lnTo>
                          <a:pt x="1027112" y="287628"/>
                        </a:lnTo>
                        <a:lnTo>
                          <a:pt x="1052512" y="351128"/>
                        </a:lnTo>
                        <a:lnTo>
                          <a:pt x="1027112" y="433676"/>
                        </a:lnTo>
                        <a:lnTo>
                          <a:pt x="1052512" y="478128"/>
                        </a:lnTo>
                        <a:lnTo>
                          <a:pt x="989012" y="528928"/>
                        </a:lnTo>
                        <a:lnTo>
                          <a:pt x="969962" y="573380"/>
                        </a:lnTo>
                        <a:lnTo>
                          <a:pt x="969580" y="575556"/>
                        </a:lnTo>
                        <a:lnTo>
                          <a:pt x="963612" y="567028"/>
                        </a:lnTo>
                        <a:lnTo>
                          <a:pt x="887412" y="598780"/>
                        </a:lnTo>
                        <a:lnTo>
                          <a:pt x="798512" y="579728"/>
                        </a:lnTo>
                        <a:lnTo>
                          <a:pt x="722312" y="624180"/>
                        </a:lnTo>
                        <a:lnTo>
                          <a:pt x="608012" y="573380"/>
                        </a:lnTo>
                        <a:lnTo>
                          <a:pt x="474662" y="757528"/>
                        </a:lnTo>
                        <a:lnTo>
                          <a:pt x="327194" y="748012"/>
                        </a:lnTo>
                        <a:lnTo>
                          <a:pt x="300038" y="644816"/>
                        </a:lnTo>
                        <a:lnTo>
                          <a:pt x="280986" y="554328"/>
                        </a:lnTo>
                        <a:lnTo>
                          <a:pt x="138112" y="554328"/>
                        </a:lnTo>
                        <a:lnTo>
                          <a:pt x="19050" y="601952"/>
                        </a:lnTo>
                        <a:lnTo>
                          <a:pt x="0" y="544804"/>
                        </a:lnTo>
                        <a:lnTo>
                          <a:pt x="52386" y="449552"/>
                        </a:lnTo>
                        <a:lnTo>
                          <a:pt x="66674" y="301916"/>
                        </a:lnTo>
                        <a:lnTo>
                          <a:pt x="163246" y="188304"/>
                        </a:lnTo>
                        <a:lnTo>
                          <a:pt x="246062" y="179676"/>
                        </a:lnTo>
                        <a:lnTo>
                          <a:pt x="487362" y="249528"/>
                        </a:lnTo>
                        <a:lnTo>
                          <a:pt x="595312" y="147928"/>
                        </a:lnTo>
                        <a:lnTo>
                          <a:pt x="671512" y="52676"/>
                        </a:lnTo>
                        <a:lnTo>
                          <a:pt x="792162" y="1876"/>
                        </a:lnTo>
                        <a:lnTo>
                          <a:pt x="7984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フリーフォーム: 図形 557">
                    <a:extLst>
                      <a:ext uri="{FF2B5EF4-FFF2-40B4-BE49-F238E27FC236}">
                        <a16:creationId xmlns:a16="http://schemas.microsoft.com/office/drawing/2014/main" id="{21602357-16EA-42A4-9983-54F1C4F93A3B}"/>
                      </a:ext>
                    </a:extLst>
                  </p:cNvPr>
                  <p:cNvSpPr/>
                  <p:nvPr/>
                </p:nvSpPr>
                <p:spPr>
                  <a:xfrm>
                    <a:off x="19935292" y="35469756"/>
                    <a:ext cx="238658" cy="130160"/>
                  </a:xfrm>
                  <a:custGeom>
                    <a:avLst/>
                    <a:gdLst>
                      <a:gd name="connsiteX0" fmla="*/ 0 w 238658"/>
                      <a:gd name="connsiteY0" fmla="*/ 0 h 130160"/>
                      <a:gd name="connsiteX1" fmla="*/ 186272 w 238658"/>
                      <a:gd name="connsiteY1" fmla="*/ 6108 h 130160"/>
                      <a:gd name="connsiteX2" fmla="*/ 238658 w 238658"/>
                      <a:gd name="connsiteY2" fmla="*/ 48968 h 130160"/>
                      <a:gd name="connsiteX3" fmla="*/ 124358 w 238658"/>
                      <a:gd name="connsiteY3" fmla="*/ 125168 h 130160"/>
                      <a:gd name="connsiteX4" fmla="*/ 95784 w 238658"/>
                      <a:gd name="connsiteY4" fmla="*/ 106120 h 130160"/>
                      <a:gd name="connsiteX5" fmla="*/ 23666 w 238658"/>
                      <a:gd name="connsiteY5" fmla="*/ 130160 h 130160"/>
                      <a:gd name="connsiteX6" fmla="*/ 0 w 238658"/>
                      <a:gd name="connsiteY6" fmla="*/ 0 h 13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38658" h="130160">
                        <a:moveTo>
                          <a:pt x="0" y="0"/>
                        </a:moveTo>
                        <a:lnTo>
                          <a:pt x="186272" y="6108"/>
                        </a:lnTo>
                        <a:lnTo>
                          <a:pt x="238658" y="48968"/>
                        </a:lnTo>
                        <a:lnTo>
                          <a:pt x="124358" y="125168"/>
                        </a:lnTo>
                        <a:lnTo>
                          <a:pt x="95784" y="106120"/>
                        </a:lnTo>
                        <a:lnTo>
                          <a:pt x="23666" y="13016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9" name="フリーフォーム: 図形 558">
                    <a:extLst>
                      <a:ext uri="{FF2B5EF4-FFF2-40B4-BE49-F238E27FC236}">
                        <a16:creationId xmlns:a16="http://schemas.microsoft.com/office/drawing/2014/main" id="{39C4B4FA-A182-4149-B386-8B03B055078C}"/>
                      </a:ext>
                    </a:extLst>
                  </p:cNvPr>
                  <p:cNvSpPr/>
                  <p:nvPr/>
                </p:nvSpPr>
                <p:spPr>
                  <a:xfrm>
                    <a:off x="20359688" y="35585400"/>
                    <a:ext cx="1042030" cy="1136648"/>
                  </a:xfrm>
                  <a:custGeom>
                    <a:avLst/>
                    <a:gdLst>
                      <a:gd name="connsiteX0" fmla="*/ 871536 w 1042030"/>
                      <a:gd name="connsiteY0" fmla="*/ 0 h 1136648"/>
                      <a:gd name="connsiteX1" fmla="*/ 1042030 w 1042030"/>
                      <a:gd name="connsiteY1" fmla="*/ 60172 h 1136648"/>
                      <a:gd name="connsiteX2" fmla="*/ 1027112 w 1042030"/>
                      <a:gd name="connsiteY2" fmla="*/ 82552 h 1136648"/>
                      <a:gd name="connsiteX3" fmla="*/ 1014412 w 1042030"/>
                      <a:gd name="connsiteY3" fmla="*/ 133352 h 1136648"/>
                      <a:gd name="connsiteX4" fmla="*/ 969962 w 1042030"/>
                      <a:gd name="connsiteY4" fmla="*/ 190500 h 1136648"/>
                      <a:gd name="connsiteX5" fmla="*/ 969962 w 1042030"/>
                      <a:gd name="connsiteY5" fmla="*/ 260352 h 1136648"/>
                      <a:gd name="connsiteX6" fmla="*/ 906462 w 1042030"/>
                      <a:gd name="connsiteY6" fmla="*/ 285752 h 1136648"/>
                      <a:gd name="connsiteX7" fmla="*/ 900112 w 1042030"/>
                      <a:gd name="connsiteY7" fmla="*/ 368300 h 1136648"/>
                      <a:gd name="connsiteX8" fmla="*/ 855662 w 1042030"/>
                      <a:gd name="connsiteY8" fmla="*/ 431800 h 1136648"/>
                      <a:gd name="connsiteX9" fmla="*/ 823912 w 1042030"/>
                      <a:gd name="connsiteY9" fmla="*/ 431800 h 1136648"/>
                      <a:gd name="connsiteX10" fmla="*/ 722312 w 1042030"/>
                      <a:gd name="connsiteY10" fmla="*/ 539752 h 1136648"/>
                      <a:gd name="connsiteX11" fmla="*/ 754062 w 1042030"/>
                      <a:gd name="connsiteY11" fmla="*/ 596900 h 1136648"/>
                      <a:gd name="connsiteX12" fmla="*/ 709612 w 1042030"/>
                      <a:gd name="connsiteY12" fmla="*/ 660400 h 1136648"/>
                      <a:gd name="connsiteX13" fmla="*/ 684212 w 1042030"/>
                      <a:gd name="connsiteY13" fmla="*/ 730248 h 1136648"/>
                      <a:gd name="connsiteX14" fmla="*/ 715962 w 1042030"/>
                      <a:gd name="connsiteY14" fmla="*/ 787400 h 1136648"/>
                      <a:gd name="connsiteX15" fmla="*/ 715962 w 1042030"/>
                      <a:gd name="connsiteY15" fmla="*/ 844552 h 1136648"/>
                      <a:gd name="connsiteX16" fmla="*/ 512762 w 1042030"/>
                      <a:gd name="connsiteY16" fmla="*/ 1085848 h 1136648"/>
                      <a:gd name="connsiteX17" fmla="*/ 373062 w 1042030"/>
                      <a:gd name="connsiteY17" fmla="*/ 1136648 h 1136648"/>
                      <a:gd name="connsiteX18" fmla="*/ 233362 w 1042030"/>
                      <a:gd name="connsiteY18" fmla="*/ 1104900 h 1136648"/>
                      <a:gd name="connsiteX19" fmla="*/ 219994 w 1042030"/>
                      <a:gd name="connsiteY19" fmla="*/ 1103944 h 1136648"/>
                      <a:gd name="connsiteX20" fmla="*/ 204788 w 1042030"/>
                      <a:gd name="connsiteY20" fmla="*/ 962024 h 1136648"/>
                      <a:gd name="connsiteX21" fmla="*/ 247650 w 1042030"/>
                      <a:gd name="connsiteY21" fmla="*/ 909640 h 1136648"/>
                      <a:gd name="connsiteX22" fmla="*/ 295276 w 1042030"/>
                      <a:gd name="connsiteY22" fmla="*/ 795336 h 1136648"/>
                      <a:gd name="connsiteX23" fmla="*/ 185736 w 1042030"/>
                      <a:gd name="connsiteY23" fmla="*/ 685800 h 1136648"/>
                      <a:gd name="connsiteX24" fmla="*/ 71436 w 1042030"/>
                      <a:gd name="connsiteY24" fmla="*/ 666752 h 1136648"/>
                      <a:gd name="connsiteX25" fmla="*/ 52388 w 1042030"/>
                      <a:gd name="connsiteY25" fmla="*/ 619124 h 1136648"/>
                      <a:gd name="connsiteX26" fmla="*/ 71436 w 1042030"/>
                      <a:gd name="connsiteY26" fmla="*/ 590552 h 1136648"/>
                      <a:gd name="connsiteX27" fmla="*/ 61912 w 1042030"/>
                      <a:gd name="connsiteY27" fmla="*/ 519112 h 1136648"/>
                      <a:gd name="connsiteX28" fmla="*/ 0 w 1042030"/>
                      <a:gd name="connsiteY28" fmla="*/ 481012 h 1136648"/>
                      <a:gd name="connsiteX29" fmla="*/ 14288 w 1042030"/>
                      <a:gd name="connsiteY29" fmla="*/ 319088 h 1136648"/>
                      <a:gd name="connsiteX30" fmla="*/ 100012 w 1042030"/>
                      <a:gd name="connsiteY30" fmla="*/ 266700 h 1136648"/>
                      <a:gd name="connsiteX31" fmla="*/ 157162 w 1042030"/>
                      <a:gd name="connsiteY31" fmla="*/ 166688 h 1136648"/>
                      <a:gd name="connsiteX32" fmla="*/ 342900 w 1042030"/>
                      <a:gd name="connsiteY32" fmla="*/ 157164 h 1136648"/>
                      <a:gd name="connsiteX33" fmla="*/ 390524 w 1042030"/>
                      <a:gd name="connsiteY33" fmla="*/ 95248 h 1136648"/>
                      <a:gd name="connsiteX34" fmla="*/ 461962 w 1042030"/>
                      <a:gd name="connsiteY34" fmla="*/ 133352 h 1136648"/>
                      <a:gd name="connsiteX35" fmla="*/ 481012 w 1042030"/>
                      <a:gd name="connsiteY35" fmla="*/ 42864 h 1136648"/>
                      <a:gd name="connsiteX36" fmla="*/ 581024 w 1042030"/>
                      <a:gd name="connsiteY36" fmla="*/ 71440 h 1136648"/>
                      <a:gd name="connsiteX37" fmla="*/ 628650 w 1042030"/>
                      <a:gd name="connsiteY37" fmla="*/ 47624 h 1136648"/>
                      <a:gd name="connsiteX38" fmla="*/ 814388 w 1042030"/>
                      <a:gd name="connsiteY38" fmla="*/ 66676 h 1136648"/>
                      <a:gd name="connsiteX39" fmla="*/ 871536 w 1042030"/>
                      <a:gd name="connsiteY39" fmla="*/ 0 h 1136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042030" h="1136648">
                        <a:moveTo>
                          <a:pt x="871536" y="0"/>
                        </a:moveTo>
                        <a:lnTo>
                          <a:pt x="1042030" y="60172"/>
                        </a:lnTo>
                        <a:lnTo>
                          <a:pt x="1027112" y="82552"/>
                        </a:lnTo>
                        <a:lnTo>
                          <a:pt x="1014412" y="133352"/>
                        </a:lnTo>
                        <a:lnTo>
                          <a:pt x="969962" y="190500"/>
                        </a:lnTo>
                        <a:lnTo>
                          <a:pt x="969962" y="260352"/>
                        </a:lnTo>
                        <a:lnTo>
                          <a:pt x="906462" y="285752"/>
                        </a:lnTo>
                        <a:lnTo>
                          <a:pt x="900112" y="368300"/>
                        </a:lnTo>
                        <a:lnTo>
                          <a:pt x="855662" y="431800"/>
                        </a:lnTo>
                        <a:lnTo>
                          <a:pt x="823912" y="431800"/>
                        </a:lnTo>
                        <a:lnTo>
                          <a:pt x="722312" y="539752"/>
                        </a:lnTo>
                        <a:lnTo>
                          <a:pt x="754062" y="596900"/>
                        </a:lnTo>
                        <a:lnTo>
                          <a:pt x="709612" y="660400"/>
                        </a:lnTo>
                        <a:lnTo>
                          <a:pt x="684212" y="730248"/>
                        </a:lnTo>
                        <a:lnTo>
                          <a:pt x="715962" y="787400"/>
                        </a:lnTo>
                        <a:lnTo>
                          <a:pt x="715962" y="844552"/>
                        </a:lnTo>
                        <a:lnTo>
                          <a:pt x="512762" y="1085848"/>
                        </a:lnTo>
                        <a:lnTo>
                          <a:pt x="373062" y="1136648"/>
                        </a:lnTo>
                        <a:lnTo>
                          <a:pt x="233362" y="1104900"/>
                        </a:lnTo>
                        <a:lnTo>
                          <a:pt x="219994" y="1103944"/>
                        </a:lnTo>
                        <a:lnTo>
                          <a:pt x="204788" y="962024"/>
                        </a:lnTo>
                        <a:lnTo>
                          <a:pt x="247650" y="909640"/>
                        </a:lnTo>
                        <a:lnTo>
                          <a:pt x="295276" y="795336"/>
                        </a:lnTo>
                        <a:lnTo>
                          <a:pt x="185736" y="685800"/>
                        </a:lnTo>
                        <a:lnTo>
                          <a:pt x="71436" y="666752"/>
                        </a:lnTo>
                        <a:lnTo>
                          <a:pt x="52388" y="619124"/>
                        </a:lnTo>
                        <a:lnTo>
                          <a:pt x="71436" y="590552"/>
                        </a:lnTo>
                        <a:lnTo>
                          <a:pt x="61912" y="519112"/>
                        </a:lnTo>
                        <a:lnTo>
                          <a:pt x="0" y="481012"/>
                        </a:lnTo>
                        <a:lnTo>
                          <a:pt x="14288" y="319088"/>
                        </a:lnTo>
                        <a:lnTo>
                          <a:pt x="100012" y="266700"/>
                        </a:lnTo>
                        <a:lnTo>
                          <a:pt x="157162" y="166688"/>
                        </a:lnTo>
                        <a:lnTo>
                          <a:pt x="342900" y="157164"/>
                        </a:lnTo>
                        <a:lnTo>
                          <a:pt x="390524" y="95248"/>
                        </a:lnTo>
                        <a:lnTo>
                          <a:pt x="461962" y="133352"/>
                        </a:lnTo>
                        <a:lnTo>
                          <a:pt x="481012" y="42864"/>
                        </a:lnTo>
                        <a:lnTo>
                          <a:pt x="581024" y="71440"/>
                        </a:lnTo>
                        <a:lnTo>
                          <a:pt x="628650" y="47624"/>
                        </a:lnTo>
                        <a:lnTo>
                          <a:pt x="814388" y="66676"/>
                        </a:lnTo>
                        <a:lnTo>
                          <a:pt x="87153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2164EC31-E824-496A-89BB-FD3F1603A936}"/>
                      </a:ext>
                    </a:extLst>
                  </p:cNvPr>
                  <p:cNvSpPr/>
                  <p:nvPr/>
                </p:nvSpPr>
                <p:spPr>
                  <a:xfrm>
                    <a:off x="19073050" y="36078676"/>
                    <a:ext cx="1305688" cy="806888"/>
                  </a:xfrm>
                  <a:custGeom>
                    <a:avLst/>
                    <a:gdLst>
                      <a:gd name="connsiteX0" fmla="*/ 363524 w 1305688"/>
                      <a:gd name="connsiteY0" fmla="*/ 0 h 806888"/>
                      <a:gd name="connsiteX1" fmla="*/ 457962 w 1305688"/>
                      <a:gd name="connsiteY1" fmla="*/ 140136 h 806888"/>
                      <a:gd name="connsiteX2" fmla="*/ 524638 w 1305688"/>
                      <a:gd name="connsiteY2" fmla="*/ 44888 h 806888"/>
                      <a:gd name="connsiteX3" fmla="*/ 581788 w 1305688"/>
                      <a:gd name="connsiteY3" fmla="*/ 35364 h 806888"/>
                      <a:gd name="connsiteX4" fmla="*/ 672274 w 1305688"/>
                      <a:gd name="connsiteY4" fmla="*/ 249676 h 806888"/>
                      <a:gd name="connsiteX5" fmla="*/ 667514 w 1305688"/>
                      <a:gd name="connsiteY5" fmla="*/ 283012 h 806888"/>
                      <a:gd name="connsiteX6" fmla="*/ 696088 w 1305688"/>
                      <a:gd name="connsiteY6" fmla="*/ 363972 h 806888"/>
                      <a:gd name="connsiteX7" fmla="*/ 681800 w 1305688"/>
                      <a:gd name="connsiteY7" fmla="*/ 406836 h 806888"/>
                      <a:gd name="connsiteX8" fmla="*/ 724662 w 1305688"/>
                      <a:gd name="connsiteY8" fmla="*/ 497324 h 806888"/>
                      <a:gd name="connsiteX9" fmla="*/ 767526 w 1305688"/>
                      <a:gd name="connsiteY9" fmla="*/ 530660 h 806888"/>
                      <a:gd name="connsiteX10" fmla="*/ 910400 w 1305688"/>
                      <a:gd name="connsiteY10" fmla="*/ 487800 h 806888"/>
                      <a:gd name="connsiteX11" fmla="*/ 1062800 w 1305688"/>
                      <a:gd name="connsiteY11" fmla="*/ 359212 h 806888"/>
                      <a:gd name="connsiteX12" fmla="*/ 1181862 w 1305688"/>
                      <a:gd name="connsiteY12" fmla="*/ 373500 h 806888"/>
                      <a:gd name="connsiteX13" fmla="*/ 1253300 w 1305688"/>
                      <a:gd name="connsiteY13" fmla="*/ 325876 h 806888"/>
                      <a:gd name="connsiteX14" fmla="*/ 1305688 w 1305688"/>
                      <a:gd name="connsiteY14" fmla="*/ 440172 h 806888"/>
                      <a:gd name="connsiteX15" fmla="*/ 1277114 w 1305688"/>
                      <a:gd name="connsiteY15" fmla="*/ 502088 h 806888"/>
                      <a:gd name="connsiteX16" fmla="*/ 1205674 w 1305688"/>
                      <a:gd name="connsiteY16" fmla="*/ 502088 h 806888"/>
                      <a:gd name="connsiteX17" fmla="*/ 1119950 w 1305688"/>
                      <a:gd name="connsiteY17" fmla="*/ 549712 h 806888"/>
                      <a:gd name="connsiteX18" fmla="*/ 1053274 w 1305688"/>
                      <a:gd name="connsiteY18" fmla="*/ 554476 h 806888"/>
                      <a:gd name="connsiteX19" fmla="*/ 1038988 w 1305688"/>
                      <a:gd name="connsiteY19" fmla="*/ 630676 h 806888"/>
                      <a:gd name="connsiteX20" fmla="*/ 1010414 w 1305688"/>
                      <a:gd name="connsiteY20" fmla="*/ 697348 h 806888"/>
                      <a:gd name="connsiteX21" fmla="*/ 929450 w 1305688"/>
                      <a:gd name="connsiteY21" fmla="*/ 706876 h 806888"/>
                      <a:gd name="connsiteX22" fmla="*/ 891350 w 1305688"/>
                      <a:gd name="connsiteY22" fmla="*/ 806888 h 806888"/>
                      <a:gd name="connsiteX23" fmla="*/ 810388 w 1305688"/>
                      <a:gd name="connsiteY23" fmla="*/ 773548 h 806888"/>
                      <a:gd name="connsiteX24" fmla="*/ 767526 w 1305688"/>
                      <a:gd name="connsiteY24" fmla="*/ 802124 h 806888"/>
                      <a:gd name="connsiteX25" fmla="*/ 734188 w 1305688"/>
                      <a:gd name="connsiteY25" fmla="*/ 797364 h 806888"/>
                      <a:gd name="connsiteX26" fmla="*/ 657988 w 1305688"/>
                      <a:gd name="connsiteY26" fmla="*/ 735448 h 806888"/>
                      <a:gd name="connsiteX27" fmla="*/ 534162 w 1305688"/>
                      <a:gd name="connsiteY27" fmla="*/ 735448 h 806888"/>
                      <a:gd name="connsiteX28" fmla="*/ 472250 w 1305688"/>
                      <a:gd name="connsiteY28" fmla="*/ 692588 h 806888"/>
                      <a:gd name="connsiteX29" fmla="*/ 453200 w 1305688"/>
                      <a:gd name="connsiteY29" fmla="*/ 730688 h 806888"/>
                      <a:gd name="connsiteX30" fmla="*/ 381762 w 1305688"/>
                      <a:gd name="connsiteY30" fmla="*/ 730688 h 806888"/>
                      <a:gd name="connsiteX31" fmla="*/ 329374 w 1305688"/>
                      <a:gd name="connsiteY31" fmla="*/ 683060 h 806888"/>
                      <a:gd name="connsiteX32" fmla="*/ 286514 w 1305688"/>
                      <a:gd name="connsiteY32" fmla="*/ 683060 h 806888"/>
                      <a:gd name="connsiteX33" fmla="*/ 229362 w 1305688"/>
                      <a:gd name="connsiteY33" fmla="*/ 592572 h 806888"/>
                      <a:gd name="connsiteX34" fmla="*/ 186500 w 1305688"/>
                      <a:gd name="connsiteY34" fmla="*/ 583048 h 806888"/>
                      <a:gd name="connsiteX35" fmla="*/ 162688 w 1305688"/>
                      <a:gd name="connsiteY35" fmla="*/ 530660 h 806888"/>
                      <a:gd name="connsiteX36" fmla="*/ 229362 w 1305688"/>
                      <a:gd name="connsiteY36" fmla="*/ 449700 h 806888"/>
                      <a:gd name="connsiteX37" fmla="*/ 153162 w 1305688"/>
                      <a:gd name="connsiteY37" fmla="*/ 392548 h 806888"/>
                      <a:gd name="connsiteX38" fmla="*/ 0 w 1305688"/>
                      <a:gd name="connsiteY38" fmla="*/ 343000 h 806888"/>
                      <a:gd name="connsiteX39" fmla="*/ 27750 w 1305688"/>
                      <a:gd name="connsiteY39" fmla="*/ 325876 h 806888"/>
                      <a:gd name="connsiteX40" fmla="*/ 224600 w 1305688"/>
                      <a:gd name="connsiteY40" fmla="*/ 59172 h 806888"/>
                      <a:gd name="connsiteX41" fmla="*/ 363524 w 1305688"/>
                      <a:gd name="connsiteY41" fmla="*/ 0 h 806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1305688" h="806888">
                        <a:moveTo>
                          <a:pt x="363524" y="0"/>
                        </a:moveTo>
                        <a:lnTo>
                          <a:pt x="457962" y="140136"/>
                        </a:lnTo>
                        <a:lnTo>
                          <a:pt x="524638" y="44888"/>
                        </a:lnTo>
                        <a:lnTo>
                          <a:pt x="581788" y="35364"/>
                        </a:lnTo>
                        <a:lnTo>
                          <a:pt x="672274" y="249676"/>
                        </a:lnTo>
                        <a:lnTo>
                          <a:pt x="667514" y="283012"/>
                        </a:lnTo>
                        <a:lnTo>
                          <a:pt x="696088" y="363972"/>
                        </a:lnTo>
                        <a:lnTo>
                          <a:pt x="681800" y="406836"/>
                        </a:lnTo>
                        <a:lnTo>
                          <a:pt x="724662" y="497324"/>
                        </a:lnTo>
                        <a:lnTo>
                          <a:pt x="767526" y="530660"/>
                        </a:lnTo>
                        <a:lnTo>
                          <a:pt x="910400" y="487800"/>
                        </a:lnTo>
                        <a:lnTo>
                          <a:pt x="1062800" y="359212"/>
                        </a:lnTo>
                        <a:lnTo>
                          <a:pt x="1181862" y="373500"/>
                        </a:lnTo>
                        <a:lnTo>
                          <a:pt x="1253300" y="325876"/>
                        </a:lnTo>
                        <a:lnTo>
                          <a:pt x="1305688" y="440172"/>
                        </a:lnTo>
                        <a:lnTo>
                          <a:pt x="1277114" y="502088"/>
                        </a:lnTo>
                        <a:lnTo>
                          <a:pt x="1205674" y="502088"/>
                        </a:lnTo>
                        <a:lnTo>
                          <a:pt x="1119950" y="549712"/>
                        </a:lnTo>
                        <a:lnTo>
                          <a:pt x="1053274" y="554476"/>
                        </a:lnTo>
                        <a:lnTo>
                          <a:pt x="1038988" y="630676"/>
                        </a:lnTo>
                        <a:lnTo>
                          <a:pt x="1010414" y="697348"/>
                        </a:lnTo>
                        <a:lnTo>
                          <a:pt x="929450" y="706876"/>
                        </a:lnTo>
                        <a:lnTo>
                          <a:pt x="891350" y="806888"/>
                        </a:lnTo>
                        <a:lnTo>
                          <a:pt x="810388" y="773548"/>
                        </a:lnTo>
                        <a:lnTo>
                          <a:pt x="767526" y="802124"/>
                        </a:lnTo>
                        <a:lnTo>
                          <a:pt x="734188" y="797364"/>
                        </a:lnTo>
                        <a:lnTo>
                          <a:pt x="657988" y="735448"/>
                        </a:lnTo>
                        <a:lnTo>
                          <a:pt x="534162" y="735448"/>
                        </a:lnTo>
                        <a:lnTo>
                          <a:pt x="472250" y="692588"/>
                        </a:lnTo>
                        <a:lnTo>
                          <a:pt x="453200" y="730688"/>
                        </a:lnTo>
                        <a:lnTo>
                          <a:pt x="381762" y="730688"/>
                        </a:lnTo>
                        <a:lnTo>
                          <a:pt x="329374" y="683060"/>
                        </a:lnTo>
                        <a:lnTo>
                          <a:pt x="286514" y="683060"/>
                        </a:lnTo>
                        <a:lnTo>
                          <a:pt x="229362" y="592572"/>
                        </a:lnTo>
                        <a:lnTo>
                          <a:pt x="186500" y="583048"/>
                        </a:lnTo>
                        <a:lnTo>
                          <a:pt x="162688" y="530660"/>
                        </a:lnTo>
                        <a:lnTo>
                          <a:pt x="229362" y="449700"/>
                        </a:lnTo>
                        <a:lnTo>
                          <a:pt x="153162" y="392548"/>
                        </a:lnTo>
                        <a:lnTo>
                          <a:pt x="0" y="343000"/>
                        </a:lnTo>
                        <a:lnTo>
                          <a:pt x="27750" y="325876"/>
                        </a:lnTo>
                        <a:lnTo>
                          <a:pt x="224600" y="59172"/>
                        </a:lnTo>
                        <a:lnTo>
                          <a:pt x="3635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47CB1C21-CC85-4C72-A808-2CFB8D3C9F23}"/>
                      </a:ext>
                    </a:extLst>
                  </p:cNvPr>
                  <p:cNvSpPr/>
                  <p:nvPr/>
                </p:nvSpPr>
                <p:spPr>
                  <a:xfrm>
                    <a:off x="17995900" y="36541044"/>
                    <a:ext cx="958850" cy="517556"/>
                  </a:xfrm>
                  <a:custGeom>
                    <a:avLst/>
                    <a:gdLst>
                      <a:gd name="connsiteX0" fmla="*/ 883688 w 958850"/>
                      <a:gd name="connsiteY0" fmla="*/ 0 h 517556"/>
                      <a:gd name="connsiteX1" fmla="*/ 958850 w 958850"/>
                      <a:gd name="connsiteY1" fmla="*/ 49244 h 517556"/>
                      <a:gd name="connsiteX2" fmla="*/ 938130 w 958850"/>
                      <a:gd name="connsiteY2" fmla="*/ 161720 h 517556"/>
                      <a:gd name="connsiteX3" fmla="*/ 895350 w 958850"/>
                      <a:gd name="connsiteY3" fmla="*/ 136556 h 517556"/>
                      <a:gd name="connsiteX4" fmla="*/ 755650 w 958850"/>
                      <a:gd name="connsiteY4" fmla="*/ 168308 h 517556"/>
                      <a:gd name="connsiteX5" fmla="*/ 609600 w 958850"/>
                      <a:gd name="connsiteY5" fmla="*/ 206404 h 517556"/>
                      <a:gd name="connsiteX6" fmla="*/ 508000 w 958850"/>
                      <a:gd name="connsiteY6" fmla="*/ 308004 h 517556"/>
                      <a:gd name="connsiteX7" fmla="*/ 412750 w 958850"/>
                      <a:gd name="connsiteY7" fmla="*/ 371508 h 517556"/>
                      <a:gd name="connsiteX8" fmla="*/ 311150 w 958850"/>
                      <a:gd name="connsiteY8" fmla="*/ 435004 h 517556"/>
                      <a:gd name="connsiteX9" fmla="*/ 273050 w 958850"/>
                      <a:gd name="connsiteY9" fmla="*/ 517556 h 517556"/>
                      <a:gd name="connsiteX10" fmla="*/ 152400 w 958850"/>
                      <a:gd name="connsiteY10" fmla="*/ 511204 h 517556"/>
                      <a:gd name="connsiteX11" fmla="*/ 133350 w 958850"/>
                      <a:gd name="connsiteY11" fmla="*/ 466756 h 517556"/>
                      <a:gd name="connsiteX12" fmla="*/ 0 w 958850"/>
                      <a:gd name="connsiteY12" fmla="*/ 492156 h 517556"/>
                      <a:gd name="connsiteX13" fmla="*/ 222250 w 958850"/>
                      <a:gd name="connsiteY13" fmla="*/ 346108 h 517556"/>
                      <a:gd name="connsiteX14" fmla="*/ 330200 w 958850"/>
                      <a:gd name="connsiteY14" fmla="*/ 327056 h 517556"/>
                      <a:gd name="connsiteX15" fmla="*/ 349250 w 958850"/>
                      <a:gd name="connsiteY15" fmla="*/ 250856 h 517556"/>
                      <a:gd name="connsiteX16" fmla="*/ 419100 w 958850"/>
                      <a:gd name="connsiteY16" fmla="*/ 250856 h 517556"/>
                      <a:gd name="connsiteX17" fmla="*/ 495300 w 958850"/>
                      <a:gd name="connsiteY17" fmla="*/ 206404 h 517556"/>
                      <a:gd name="connsiteX18" fmla="*/ 806450 w 958850"/>
                      <a:gd name="connsiteY18" fmla="*/ 47656 h 517556"/>
                      <a:gd name="connsiteX19" fmla="*/ 883688 w 958850"/>
                      <a:gd name="connsiteY19" fmla="*/ 0 h 5175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958850" h="517556">
                        <a:moveTo>
                          <a:pt x="883688" y="0"/>
                        </a:moveTo>
                        <a:lnTo>
                          <a:pt x="958850" y="49244"/>
                        </a:lnTo>
                        <a:lnTo>
                          <a:pt x="938130" y="161720"/>
                        </a:lnTo>
                        <a:lnTo>
                          <a:pt x="895350" y="136556"/>
                        </a:lnTo>
                        <a:lnTo>
                          <a:pt x="755650" y="168308"/>
                        </a:lnTo>
                        <a:lnTo>
                          <a:pt x="609600" y="206404"/>
                        </a:lnTo>
                        <a:lnTo>
                          <a:pt x="508000" y="308004"/>
                        </a:lnTo>
                        <a:lnTo>
                          <a:pt x="412750" y="371508"/>
                        </a:lnTo>
                        <a:lnTo>
                          <a:pt x="311150" y="435004"/>
                        </a:lnTo>
                        <a:lnTo>
                          <a:pt x="273050" y="517556"/>
                        </a:lnTo>
                        <a:lnTo>
                          <a:pt x="152400" y="511204"/>
                        </a:lnTo>
                        <a:lnTo>
                          <a:pt x="133350" y="466756"/>
                        </a:lnTo>
                        <a:lnTo>
                          <a:pt x="0" y="492156"/>
                        </a:lnTo>
                        <a:lnTo>
                          <a:pt x="222250" y="346108"/>
                        </a:lnTo>
                        <a:lnTo>
                          <a:pt x="330200" y="327056"/>
                        </a:lnTo>
                        <a:lnTo>
                          <a:pt x="349250" y="250856"/>
                        </a:lnTo>
                        <a:lnTo>
                          <a:pt x="419100" y="250856"/>
                        </a:lnTo>
                        <a:lnTo>
                          <a:pt x="495300" y="206404"/>
                        </a:lnTo>
                        <a:lnTo>
                          <a:pt x="806450" y="47656"/>
                        </a:lnTo>
                        <a:lnTo>
                          <a:pt x="8836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C2738C67-C6CE-4D3C-9682-58F16775EE42}"/>
                      </a:ext>
                    </a:extLst>
                  </p:cNvPr>
                  <p:cNvSpPr/>
                  <p:nvPr/>
                </p:nvSpPr>
                <p:spPr>
                  <a:xfrm>
                    <a:off x="19650076" y="37019456"/>
                    <a:ext cx="936624" cy="647156"/>
                  </a:xfrm>
                  <a:custGeom>
                    <a:avLst/>
                    <a:gdLst>
                      <a:gd name="connsiteX0" fmla="*/ 781968 w 936624"/>
                      <a:gd name="connsiteY0" fmla="*/ 0 h 647156"/>
                      <a:gd name="connsiteX1" fmla="*/ 790574 w 936624"/>
                      <a:gd name="connsiteY1" fmla="*/ 64544 h 647156"/>
                      <a:gd name="connsiteX2" fmla="*/ 873124 w 936624"/>
                      <a:gd name="connsiteY2" fmla="*/ 89944 h 647156"/>
                      <a:gd name="connsiteX3" fmla="*/ 936624 w 936624"/>
                      <a:gd name="connsiteY3" fmla="*/ 153444 h 647156"/>
                      <a:gd name="connsiteX4" fmla="*/ 930274 w 936624"/>
                      <a:gd name="connsiteY4" fmla="*/ 235992 h 647156"/>
                      <a:gd name="connsiteX5" fmla="*/ 746124 w 936624"/>
                      <a:gd name="connsiteY5" fmla="*/ 343944 h 647156"/>
                      <a:gd name="connsiteX6" fmla="*/ 631824 w 936624"/>
                      <a:gd name="connsiteY6" fmla="*/ 375696 h 647156"/>
                      <a:gd name="connsiteX7" fmla="*/ 593992 w 936624"/>
                      <a:gd name="connsiteY7" fmla="*/ 409744 h 647156"/>
                      <a:gd name="connsiteX8" fmla="*/ 528636 w 936624"/>
                      <a:gd name="connsiteY8" fmla="*/ 389984 h 647156"/>
                      <a:gd name="connsiteX9" fmla="*/ 461962 w 936624"/>
                      <a:gd name="connsiteY9" fmla="*/ 456656 h 647156"/>
                      <a:gd name="connsiteX10" fmla="*/ 438148 w 936624"/>
                      <a:gd name="connsiteY10" fmla="*/ 456656 h 647156"/>
                      <a:gd name="connsiteX11" fmla="*/ 338136 w 936624"/>
                      <a:gd name="connsiteY11" fmla="*/ 537620 h 647156"/>
                      <a:gd name="connsiteX12" fmla="*/ 290512 w 936624"/>
                      <a:gd name="connsiteY12" fmla="*/ 504280 h 647156"/>
                      <a:gd name="connsiteX13" fmla="*/ 238124 w 936624"/>
                      <a:gd name="connsiteY13" fmla="*/ 542384 h 647156"/>
                      <a:gd name="connsiteX14" fmla="*/ 190500 w 936624"/>
                      <a:gd name="connsiteY14" fmla="*/ 628108 h 647156"/>
                      <a:gd name="connsiteX15" fmla="*/ 161924 w 936624"/>
                      <a:gd name="connsiteY15" fmla="*/ 613820 h 647156"/>
                      <a:gd name="connsiteX16" fmla="*/ 33336 w 936624"/>
                      <a:gd name="connsiteY16" fmla="*/ 647156 h 647156"/>
                      <a:gd name="connsiteX17" fmla="*/ 28574 w 936624"/>
                      <a:gd name="connsiteY17" fmla="*/ 513808 h 647156"/>
                      <a:gd name="connsiteX18" fmla="*/ 0 w 936624"/>
                      <a:gd name="connsiteY18" fmla="*/ 480468 h 647156"/>
                      <a:gd name="connsiteX19" fmla="*/ 52388 w 936624"/>
                      <a:gd name="connsiteY19" fmla="*/ 380456 h 647156"/>
                      <a:gd name="connsiteX20" fmla="*/ 104774 w 936624"/>
                      <a:gd name="connsiteY20" fmla="*/ 380456 h 647156"/>
                      <a:gd name="connsiteX21" fmla="*/ 161924 w 936624"/>
                      <a:gd name="connsiteY21" fmla="*/ 404268 h 647156"/>
                      <a:gd name="connsiteX22" fmla="*/ 219074 w 936624"/>
                      <a:gd name="connsiteY22" fmla="*/ 361408 h 647156"/>
                      <a:gd name="connsiteX23" fmla="*/ 209548 w 936624"/>
                      <a:gd name="connsiteY23" fmla="*/ 237584 h 647156"/>
                      <a:gd name="connsiteX24" fmla="*/ 166688 w 936624"/>
                      <a:gd name="connsiteY24" fmla="*/ 194720 h 647156"/>
                      <a:gd name="connsiteX25" fmla="*/ 214312 w 936624"/>
                      <a:gd name="connsiteY25" fmla="*/ 137568 h 647156"/>
                      <a:gd name="connsiteX26" fmla="*/ 466724 w 936624"/>
                      <a:gd name="connsiteY26" fmla="*/ 137568 h 647156"/>
                      <a:gd name="connsiteX27" fmla="*/ 552448 w 936624"/>
                      <a:gd name="connsiteY27" fmla="*/ 104232 h 647156"/>
                      <a:gd name="connsiteX28" fmla="*/ 604836 w 936624"/>
                      <a:gd name="connsiteY28" fmla="*/ 137568 h 647156"/>
                      <a:gd name="connsiteX29" fmla="*/ 695324 w 936624"/>
                      <a:gd name="connsiteY29" fmla="*/ 28032 h 647156"/>
                      <a:gd name="connsiteX30" fmla="*/ 781968 w 936624"/>
                      <a:gd name="connsiteY30" fmla="*/ 0 h 6471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936624" h="647156">
                        <a:moveTo>
                          <a:pt x="781968" y="0"/>
                        </a:moveTo>
                        <a:lnTo>
                          <a:pt x="790574" y="64544"/>
                        </a:lnTo>
                        <a:lnTo>
                          <a:pt x="873124" y="89944"/>
                        </a:lnTo>
                        <a:lnTo>
                          <a:pt x="936624" y="153444"/>
                        </a:lnTo>
                        <a:lnTo>
                          <a:pt x="930274" y="235992"/>
                        </a:lnTo>
                        <a:lnTo>
                          <a:pt x="746124" y="343944"/>
                        </a:lnTo>
                        <a:lnTo>
                          <a:pt x="631824" y="375696"/>
                        </a:lnTo>
                        <a:lnTo>
                          <a:pt x="593992" y="409744"/>
                        </a:lnTo>
                        <a:lnTo>
                          <a:pt x="528636" y="389984"/>
                        </a:lnTo>
                        <a:lnTo>
                          <a:pt x="461962" y="456656"/>
                        </a:lnTo>
                        <a:lnTo>
                          <a:pt x="438148" y="456656"/>
                        </a:lnTo>
                        <a:lnTo>
                          <a:pt x="338136" y="537620"/>
                        </a:lnTo>
                        <a:lnTo>
                          <a:pt x="290512" y="504280"/>
                        </a:lnTo>
                        <a:lnTo>
                          <a:pt x="238124" y="542384"/>
                        </a:lnTo>
                        <a:lnTo>
                          <a:pt x="190500" y="628108"/>
                        </a:lnTo>
                        <a:lnTo>
                          <a:pt x="161924" y="613820"/>
                        </a:lnTo>
                        <a:lnTo>
                          <a:pt x="33336" y="647156"/>
                        </a:lnTo>
                        <a:lnTo>
                          <a:pt x="28574" y="513808"/>
                        </a:lnTo>
                        <a:lnTo>
                          <a:pt x="0" y="480468"/>
                        </a:lnTo>
                        <a:lnTo>
                          <a:pt x="52388" y="380456"/>
                        </a:lnTo>
                        <a:lnTo>
                          <a:pt x="104774" y="380456"/>
                        </a:lnTo>
                        <a:lnTo>
                          <a:pt x="161924" y="404268"/>
                        </a:lnTo>
                        <a:lnTo>
                          <a:pt x="219074" y="361408"/>
                        </a:lnTo>
                        <a:lnTo>
                          <a:pt x="209548" y="237584"/>
                        </a:lnTo>
                        <a:lnTo>
                          <a:pt x="166688" y="194720"/>
                        </a:lnTo>
                        <a:lnTo>
                          <a:pt x="214312" y="137568"/>
                        </a:lnTo>
                        <a:lnTo>
                          <a:pt x="466724" y="137568"/>
                        </a:lnTo>
                        <a:lnTo>
                          <a:pt x="552448" y="104232"/>
                        </a:lnTo>
                        <a:lnTo>
                          <a:pt x="604836" y="137568"/>
                        </a:lnTo>
                        <a:lnTo>
                          <a:pt x="695324" y="28032"/>
                        </a:lnTo>
                        <a:lnTo>
                          <a:pt x="7819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フリーフォーム: 図形 562">
                    <a:extLst>
                      <a:ext uri="{FF2B5EF4-FFF2-40B4-BE49-F238E27FC236}">
                        <a16:creationId xmlns:a16="http://schemas.microsoft.com/office/drawing/2014/main" id="{01C38C6E-994D-4AEE-930E-40FABD7B7CD3}"/>
                      </a:ext>
                    </a:extLst>
                  </p:cNvPr>
                  <p:cNvSpPr/>
                  <p:nvPr/>
                </p:nvSpPr>
                <p:spPr>
                  <a:xfrm>
                    <a:off x="19286340" y="38209536"/>
                    <a:ext cx="627260" cy="525464"/>
                  </a:xfrm>
                  <a:custGeom>
                    <a:avLst/>
                    <a:gdLst>
                      <a:gd name="connsiteX0" fmla="*/ 358972 w 627260"/>
                      <a:gd name="connsiteY0" fmla="*/ 0 h 525464"/>
                      <a:gd name="connsiteX1" fmla="*/ 435172 w 627260"/>
                      <a:gd name="connsiteY1" fmla="*/ 0 h 525464"/>
                      <a:gd name="connsiteX2" fmla="*/ 565376 w 627260"/>
                      <a:gd name="connsiteY2" fmla="*/ 1648 h 525464"/>
                      <a:gd name="connsiteX3" fmla="*/ 595510 w 627260"/>
                      <a:gd name="connsiteY3" fmla="*/ 61912 h 525464"/>
                      <a:gd name="connsiteX4" fmla="*/ 627260 w 627260"/>
                      <a:gd name="connsiteY4" fmla="*/ 404816 h 525464"/>
                      <a:gd name="connsiteX5" fmla="*/ 551060 w 627260"/>
                      <a:gd name="connsiteY5" fmla="*/ 417512 h 525464"/>
                      <a:gd name="connsiteX6" fmla="*/ 556626 w 627260"/>
                      <a:gd name="connsiteY6" fmla="*/ 473180 h 525464"/>
                      <a:gd name="connsiteX7" fmla="*/ 551060 w 627260"/>
                      <a:gd name="connsiteY7" fmla="*/ 474664 h 525464"/>
                      <a:gd name="connsiteX8" fmla="*/ 354210 w 627260"/>
                      <a:gd name="connsiteY8" fmla="*/ 525464 h 525464"/>
                      <a:gd name="connsiteX9" fmla="*/ 309760 w 627260"/>
                      <a:gd name="connsiteY9" fmla="*/ 436564 h 525464"/>
                      <a:gd name="connsiteX10" fmla="*/ 271660 w 627260"/>
                      <a:gd name="connsiteY10" fmla="*/ 436564 h 525464"/>
                      <a:gd name="connsiteX11" fmla="*/ 201810 w 627260"/>
                      <a:gd name="connsiteY11" fmla="*/ 417512 h 525464"/>
                      <a:gd name="connsiteX12" fmla="*/ 182760 w 627260"/>
                      <a:gd name="connsiteY12" fmla="*/ 360364 h 525464"/>
                      <a:gd name="connsiteX13" fmla="*/ 87510 w 627260"/>
                      <a:gd name="connsiteY13" fmla="*/ 334964 h 525464"/>
                      <a:gd name="connsiteX14" fmla="*/ 87510 w 627260"/>
                      <a:gd name="connsiteY14" fmla="*/ 227016 h 525464"/>
                      <a:gd name="connsiteX15" fmla="*/ 43060 w 627260"/>
                      <a:gd name="connsiteY15" fmla="*/ 188912 h 525464"/>
                      <a:gd name="connsiteX16" fmla="*/ 4960 w 627260"/>
                      <a:gd name="connsiteY16" fmla="*/ 131764 h 525464"/>
                      <a:gd name="connsiteX17" fmla="*/ 0 w 627260"/>
                      <a:gd name="connsiteY17" fmla="*/ 52388 h 525464"/>
                      <a:gd name="connsiteX18" fmla="*/ 92272 w 627260"/>
                      <a:gd name="connsiteY18" fmla="*/ 52388 h 525464"/>
                      <a:gd name="connsiteX19" fmla="*/ 116084 w 627260"/>
                      <a:gd name="connsiteY19" fmla="*/ 66676 h 525464"/>
                      <a:gd name="connsiteX20" fmla="*/ 197048 w 627260"/>
                      <a:gd name="connsiteY20" fmla="*/ 47628 h 525464"/>
                      <a:gd name="connsiteX21" fmla="*/ 249436 w 627260"/>
                      <a:gd name="connsiteY21" fmla="*/ 42864 h 525464"/>
                      <a:gd name="connsiteX22" fmla="*/ 306584 w 627260"/>
                      <a:gd name="connsiteY22" fmla="*/ 47628 h 525464"/>
                      <a:gd name="connsiteX23" fmla="*/ 358972 w 627260"/>
                      <a:gd name="connsiteY23" fmla="*/ 0 h 525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627260" h="525464">
                        <a:moveTo>
                          <a:pt x="358972" y="0"/>
                        </a:moveTo>
                        <a:lnTo>
                          <a:pt x="435172" y="0"/>
                        </a:lnTo>
                        <a:lnTo>
                          <a:pt x="565376" y="1648"/>
                        </a:lnTo>
                        <a:lnTo>
                          <a:pt x="595510" y="61912"/>
                        </a:lnTo>
                        <a:lnTo>
                          <a:pt x="627260" y="404816"/>
                        </a:lnTo>
                        <a:lnTo>
                          <a:pt x="551060" y="417512"/>
                        </a:lnTo>
                        <a:lnTo>
                          <a:pt x="556626" y="473180"/>
                        </a:lnTo>
                        <a:lnTo>
                          <a:pt x="551060" y="474664"/>
                        </a:lnTo>
                        <a:lnTo>
                          <a:pt x="354210" y="525464"/>
                        </a:lnTo>
                        <a:lnTo>
                          <a:pt x="309760" y="436564"/>
                        </a:lnTo>
                        <a:lnTo>
                          <a:pt x="271660" y="436564"/>
                        </a:lnTo>
                        <a:lnTo>
                          <a:pt x="201810" y="417512"/>
                        </a:lnTo>
                        <a:lnTo>
                          <a:pt x="182760" y="360364"/>
                        </a:lnTo>
                        <a:lnTo>
                          <a:pt x="87510" y="334964"/>
                        </a:lnTo>
                        <a:lnTo>
                          <a:pt x="87510" y="227016"/>
                        </a:lnTo>
                        <a:lnTo>
                          <a:pt x="43060" y="188912"/>
                        </a:lnTo>
                        <a:lnTo>
                          <a:pt x="4960" y="131764"/>
                        </a:lnTo>
                        <a:lnTo>
                          <a:pt x="0" y="52388"/>
                        </a:lnTo>
                        <a:lnTo>
                          <a:pt x="92272" y="52388"/>
                        </a:lnTo>
                        <a:lnTo>
                          <a:pt x="116084" y="66676"/>
                        </a:lnTo>
                        <a:lnTo>
                          <a:pt x="197048" y="47628"/>
                        </a:lnTo>
                        <a:cubicBezTo>
                          <a:pt x="214510" y="46040"/>
                          <a:pt x="231900" y="42864"/>
                          <a:pt x="249436" y="42864"/>
                        </a:cubicBezTo>
                        <a:cubicBezTo>
                          <a:pt x="268552" y="42864"/>
                          <a:pt x="306584" y="47628"/>
                          <a:pt x="306584" y="47628"/>
                        </a:cubicBezTo>
                        <a:lnTo>
                          <a:pt x="3589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7D7CA5AF-2F97-416C-9E9E-425B990B11A9}"/>
                      </a:ext>
                    </a:extLst>
                  </p:cNvPr>
                  <p:cNvSpPr/>
                  <p:nvPr/>
                </p:nvSpPr>
                <p:spPr>
                  <a:xfrm>
                    <a:off x="18992850" y="36520600"/>
                    <a:ext cx="1586832" cy="766600"/>
                  </a:xfrm>
                  <a:custGeom>
                    <a:avLst/>
                    <a:gdLst>
                      <a:gd name="connsiteX0" fmla="*/ 1385080 w 1586832"/>
                      <a:gd name="connsiteY0" fmla="*/ 0 h 766600"/>
                      <a:gd name="connsiteX1" fmla="*/ 1485900 w 1586832"/>
                      <a:gd name="connsiteY1" fmla="*/ 79212 h 766600"/>
                      <a:gd name="connsiteX2" fmla="*/ 1580226 w 1586832"/>
                      <a:gd name="connsiteY2" fmla="*/ 107080 h 766600"/>
                      <a:gd name="connsiteX3" fmla="*/ 1586832 w 1586832"/>
                      <a:gd name="connsiteY3" fmla="*/ 168744 h 766600"/>
                      <a:gd name="connsiteX4" fmla="*/ 1511300 w 1586832"/>
                      <a:gd name="connsiteY4" fmla="*/ 163352 h 766600"/>
                      <a:gd name="connsiteX5" fmla="*/ 1435100 w 1586832"/>
                      <a:gd name="connsiteY5" fmla="*/ 144300 h 766600"/>
                      <a:gd name="connsiteX6" fmla="*/ 1308100 w 1586832"/>
                      <a:gd name="connsiteY6" fmla="*/ 214152 h 766600"/>
                      <a:gd name="connsiteX7" fmla="*/ 1352550 w 1586832"/>
                      <a:gd name="connsiteY7" fmla="*/ 277648 h 766600"/>
                      <a:gd name="connsiteX8" fmla="*/ 1390650 w 1586832"/>
                      <a:gd name="connsiteY8" fmla="*/ 449100 h 766600"/>
                      <a:gd name="connsiteX9" fmla="*/ 1435100 w 1586832"/>
                      <a:gd name="connsiteY9" fmla="*/ 468152 h 766600"/>
                      <a:gd name="connsiteX10" fmla="*/ 1439194 w 1586832"/>
                      <a:gd name="connsiteY10" fmla="*/ 498856 h 766600"/>
                      <a:gd name="connsiteX11" fmla="*/ 1352550 w 1586832"/>
                      <a:gd name="connsiteY11" fmla="*/ 526888 h 766600"/>
                      <a:gd name="connsiteX12" fmla="*/ 1262062 w 1586832"/>
                      <a:gd name="connsiteY12" fmla="*/ 636424 h 766600"/>
                      <a:gd name="connsiteX13" fmla="*/ 1209674 w 1586832"/>
                      <a:gd name="connsiteY13" fmla="*/ 603088 h 766600"/>
                      <a:gd name="connsiteX14" fmla="*/ 1123950 w 1586832"/>
                      <a:gd name="connsiteY14" fmla="*/ 636424 h 766600"/>
                      <a:gd name="connsiteX15" fmla="*/ 871538 w 1586832"/>
                      <a:gd name="connsiteY15" fmla="*/ 636424 h 766600"/>
                      <a:gd name="connsiteX16" fmla="*/ 823914 w 1586832"/>
                      <a:gd name="connsiteY16" fmla="*/ 693576 h 766600"/>
                      <a:gd name="connsiteX17" fmla="*/ 836530 w 1586832"/>
                      <a:gd name="connsiteY17" fmla="*/ 706196 h 766600"/>
                      <a:gd name="connsiteX18" fmla="*/ 500062 w 1586832"/>
                      <a:gd name="connsiteY18" fmla="*/ 693576 h 766600"/>
                      <a:gd name="connsiteX19" fmla="*/ 400050 w 1586832"/>
                      <a:gd name="connsiteY19" fmla="*/ 669764 h 766600"/>
                      <a:gd name="connsiteX20" fmla="*/ 333374 w 1586832"/>
                      <a:gd name="connsiteY20" fmla="*/ 684048 h 766600"/>
                      <a:gd name="connsiteX21" fmla="*/ 305976 w 1586832"/>
                      <a:gd name="connsiteY21" fmla="*/ 724704 h 766600"/>
                      <a:gd name="connsiteX22" fmla="*/ 279400 w 1586832"/>
                      <a:gd name="connsiteY22" fmla="*/ 728500 h 766600"/>
                      <a:gd name="connsiteX23" fmla="*/ 133350 w 1586832"/>
                      <a:gd name="connsiteY23" fmla="*/ 728500 h 766600"/>
                      <a:gd name="connsiteX24" fmla="*/ 107950 w 1586832"/>
                      <a:gd name="connsiteY24" fmla="*/ 766600 h 766600"/>
                      <a:gd name="connsiteX25" fmla="*/ 57150 w 1586832"/>
                      <a:gd name="connsiteY25" fmla="*/ 760248 h 766600"/>
                      <a:gd name="connsiteX26" fmla="*/ 0 w 1586832"/>
                      <a:gd name="connsiteY26" fmla="*/ 709448 h 766600"/>
                      <a:gd name="connsiteX27" fmla="*/ 0 w 1586832"/>
                      <a:gd name="connsiteY27" fmla="*/ 658648 h 766600"/>
                      <a:gd name="connsiteX28" fmla="*/ 101600 w 1586832"/>
                      <a:gd name="connsiteY28" fmla="*/ 633248 h 766600"/>
                      <a:gd name="connsiteX29" fmla="*/ 101600 w 1586832"/>
                      <a:gd name="connsiteY29" fmla="*/ 550700 h 766600"/>
                      <a:gd name="connsiteX30" fmla="*/ 44450 w 1586832"/>
                      <a:gd name="connsiteY30" fmla="*/ 538000 h 766600"/>
                      <a:gd name="connsiteX31" fmla="*/ 12700 w 1586832"/>
                      <a:gd name="connsiteY31" fmla="*/ 525300 h 766600"/>
                      <a:gd name="connsiteX32" fmla="*/ 31750 w 1586832"/>
                      <a:gd name="connsiteY32" fmla="*/ 474500 h 766600"/>
                      <a:gd name="connsiteX33" fmla="*/ 31750 w 1586832"/>
                      <a:gd name="connsiteY33" fmla="*/ 462064 h 766600"/>
                      <a:gd name="connsiteX34" fmla="*/ 71438 w 1586832"/>
                      <a:gd name="connsiteY34" fmla="*/ 455448 h 766600"/>
                      <a:gd name="connsiteX35" fmla="*/ 138114 w 1586832"/>
                      <a:gd name="connsiteY35" fmla="*/ 398300 h 766600"/>
                      <a:gd name="connsiteX36" fmla="*/ 233362 w 1586832"/>
                      <a:gd name="connsiteY36" fmla="*/ 445924 h 766600"/>
                      <a:gd name="connsiteX37" fmla="*/ 300038 w 1586832"/>
                      <a:gd name="connsiteY37" fmla="*/ 398300 h 766600"/>
                      <a:gd name="connsiteX38" fmla="*/ 304800 w 1586832"/>
                      <a:gd name="connsiteY38" fmla="*/ 284000 h 766600"/>
                      <a:gd name="connsiteX39" fmla="*/ 364404 w 1586832"/>
                      <a:gd name="connsiteY39" fmla="*/ 237480 h 766600"/>
                      <a:gd name="connsiteX40" fmla="*/ 366714 w 1586832"/>
                      <a:gd name="connsiteY40" fmla="*/ 241136 h 766600"/>
                      <a:gd name="connsiteX41" fmla="*/ 409574 w 1586832"/>
                      <a:gd name="connsiteY41" fmla="*/ 241136 h 766600"/>
                      <a:gd name="connsiteX42" fmla="*/ 461962 w 1586832"/>
                      <a:gd name="connsiteY42" fmla="*/ 288764 h 766600"/>
                      <a:gd name="connsiteX43" fmla="*/ 533400 w 1586832"/>
                      <a:gd name="connsiteY43" fmla="*/ 288764 h 766600"/>
                      <a:gd name="connsiteX44" fmla="*/ 552450 w 1586832"/>
                      <a:gd name="connsiteY44" fmla="*/ 250664 h 766600"/>
                      <a:gd name="connsiteX45" fmla="*/ 614362 w 1586832"/>
                      <a:gd name="connsiteY45" fmla="*/ 293524 h 766600"/>
                      <a:gd name="connsiteX46" fmla="*/ 738188 w 1586832"/>
                      <a:gd name="connsiteY46" fmla="*/ 293524 h 766600"/>
                      <a:gd name="connsiteX47" fmla="*/ 814388 w 1586832"/>
                      <a:gd name="connsiteY47" fmla="*/ 355440 h 766600"/>
                      <a:gd name="connsiteX48" fmla="*/ 847726 w 1586832"/>
                      <a:gd name="connsiteY48" fmla="*/ 360200 h 766600"/>
                      <a:gd name="connsiteX49" fmla="*/ 890588 w 1586832"/>
                      <a:gd name="connsiteY49" fmla="*/ 331624 h 766600"/>
                      <a:gd name="connsiteX50" fmla="*/ 971550 w 1586832"/>
                      <a:gd name="connsiteY50" fmla="*/ 364964 h 766600"/>
                      <a:gd name="connsiteX51" fmla="*/ 1009650 w 1586832"/>
                      <a:gd name="connsiteY51" fmla="*/ 264952 h 766600"/>
                      <a:gd name="connsiteX52" fmla="*/ 1090614 w 1586832"/>
                      <a:gd name="connsiteY52" fmla="*/ 255424 h 766600"/>
                      <a:gd name="connsiteX53" fmla="*/ 1119188 w 1586832"/>
                      <a:gd name="connsiteY53" fmla="*/ 188752 h 766600"/>
                      <a:gd name="connsiteX54" fmla="*/ 1133474 w 1586832"/>
                      <a:gd name="connsiteY54" fmla="*/ 112552 h 766600"/>
                      <a:gd name="connsiteX55" fmla="*/ 1200150 w 1586832"/>
                      <a:gd name="connsiteY55" fmla="*/ 107788 h 766600"/>
                      <a:gd name="connsiteX56" fmla="*/ 1285874 w 1586832"/>
                      <a:gd name="connsiteY56" fmla="*/ 60164 h 766600"/>
                      <a:gd name="connsiteX57" fmla="*/ 1357314 w 1586832"/>
                      <a:gd name="connsiteY57" fmla="*/ 60164 h 766600"/>
                      <a:gd name="connsiteX58" fmla="*/ 1385080 w 1586832"/>
                      <a:gd name="connsiteY58" fmla="*/ 0 h 766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1586832" h="766600">
                        <a:moveTo>
                          <a:pt x="1385080" y="0"/>
                        </a:moveTo>
                        <a:lnTo>
                          <a:pt x="1485900" y="79212"/>
                        </a:lnTo>
                        <a:lnTo>
                          <a:pt x="1580226" y="107080"/>
                        </a:lnTo>
                        <a:lnTo>
                          <a:pt x="1586832" y="168744"/>
                        </a:lnTo>
                        <a:lnTo>
                          <a:pt x="1511300" y="163352"/>
                        </a:lnTo>
                        <a:lnTo>
                          <a:pt x="1435100" y="144300"/>
                        </a:lnTo>
                        <a:lnTo>
                          <a:pt x="1308100" y="214152"/>
                        </a:lnTo>
                        <a:lnTo>
                          <a:pt x="1352550" y="277648"/>
                        </a:lnTo>
                        <a:lnTo>
                          <a:pt x="1390650" y="449100"/>
                        </a:lnTo>
                        <a:lnTo>
                          <a:pt x="1435100" y="468152"/>
                        </a:lnTo>
                        <a:lnTo>
                          <a:pt x="1439194" y="498856"/>
                        </a:lnTo>
                        <a:lnTo>
                          <a:pt x="1352550" y="526888"/>
                        </a:lnTo>
                        <a:lnTo>
                          <a:pt x="1262062" y="636424"/>
                        </a:lnTo>
                        <a:lnTo>
                          <a:pt x="1209674" y="603088"/>
                        </a:lnTo>
                        <a:lnTo>
                          <a:pt x="1123950" y="636424"/>
                        </a:lnTo>
                        <a:lnTo>
                          <a:pt x="871538" y="636424"/>
                        </a:lnTo>
                        <a:lnTo>
                          <a:pt x="823914" y="693576"/>
                        </a:lnTo>
                        <a:lnTo>
                          <a:pt x="836530" y="706196"/>
                        </a:lnTo>
                        <a:lnTo>
                          <a:pt x="500062" y="693576"/>
                        </a:lnTo>
                        <a:lnTo>
                          <a:pt x="400050" y="669764"/>
                        </a:lnTo>
                        <a:lnTo>
                          <a:pt x="333374" y="684048"/>
                        </a:lnTo>
                        <a:lnTo>
                          <a:pt x="305976" y="724704"/>
                        </a:lnTo>
                        <a:lnTo>
                          <a:pt x="279400" y="728500"/>
                        </a:lnTo>
                        <a:lnTo>
                          <a:pt x="133350" y="728500"/>
                        </a:lnTo>
                        <a:lnTo>
                          <a:pt x="107950" y="766600"/>
                        </a:lnTo>
                        <a:lnTo>
                          <a:pt x="57150" y="760248"/>
                        </a:lnTo>
                        <a:lnTo>
                          <a:pt x="0" y="709448"/>
                        </a:lnTo>
                        <a:lnTo>
                          <a:pt x="0" y="658648"/>
                        </a:lnTo>
                        <a:lnTo>
                          <a:pt x="101600" y="633248"/>
                        </a:lnTo>
                        <a:lnTo>
                          <a:pt x="101600" y="550700"/>
                        </a:lnTo>
                        <a:lnTo>
                          <a:pt x="44450" y="538000"/>
                        </a:lnTo>
                        <a:lnTo>
                          <a:pt x="12700" y="525300"/>
                        </a:lnTo>
                        <a:lnTo>
                          <a:pt x="31750" y="474500"/>
                        </a:lnTo>
                        <a:lnTo>
                          <a:pt x="31750" y="462064"/>
                        </a:lnTo>
                        <a:lnTo>
                          <a:pt x="71438" y="455448"/>
                        </a:lnTo>
                        <a:lnTo>
                          <a:pt x="138114" y="398300"/>
                        </a:lnTo>
                        <a:lnTo>
                          <a:pt x="233362" y="445924"/>
                        </a:lnTo>
                        <a:lnTo>
                          <a:pt x="300038" y="398300"/>
                        </a:lnTo>
                        <a:lnTo>
                          <a:pt x="304800" y="284000"/>
                        </a:lnTo>
                        <a:lnTo>
                          <a:pt x="364404" y="237480"/>
                        </a:lnTo>
                        <a:lnTo>
                          <a:pt x="366714" y="241136"/>
                        </a:lnTo>
                        <a:lnTo>
                          <a:pt x="409574" y="241136"/>
                        </a:lnTo>
                        <a:lnTo>
                          <a:pt x="461962" y="288764"/>
                        </a:lnTo>
                        <a:lnTo>
                          <a:pt x="533400" y="288764"/>
                        </a:lnTo>
                        <a:lnTo>
                          <a:pt x="552450" y="250664"/>
                        </a:lnTo>
                        <a:lnTo>
                          <a:pt x="614362" y="293524"/>
                        </a:lnTo>
                        <a:lnTo>
                          <a:pt x="738188" y="293524"/>
                        </a:lnTo>
                        <a:lnTo>
                          <a:pt x="814388" y="355440"/>
                        </a:lnTo>
                        <a:lnTo>
                          <a:pt x="847726" y="360200"/>
                        </a:lnTo>
                        <a:lnTo>
                          <a:pt x="890588" y="331624"/>
                        </a:lnTo>
                        <a:lnTo>
                          <a:pt x="971550" y="364964"/>
                        </a:lnTo>
                        <a:lnTo>
                          <a:pt x="1009650" y="264952"/>
                        </a:lnTo>
                        <a:lnTo>
                          <a:pt x="1090614" y="255424"/>
                        </a:lnTo>
                        <a:lnTo>
                          <a:pt x="1119188" y="188752"/>
                        </a:lnTo>
                        <a:lnTo>
                          <a:pt x="1133474" y="112552"/>
                        </a:lnTo>
                        <a:lnTo>
                          <a:pt x="1200150" y="107788"/>
                        </a:lnTo>
                        <a:lnTo>
                          <a:pt x="1285874" y="60164"/>
                        </a:lnTo>
                        <a:lnTo>
                          <a:pt x="1357314" y="60164"/>
                        </a:lnTo>
                        <a:lnTo>
                          <a:pt x="138508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フリーフォーム: 図形 564">
                    <a:extLst>
                      <a:ext uri="{FF2B5EF4-FFF2-40B4-BE49-F238E27FC236}">
                        <a16:creationId xmlns:a16="http://schemas.microsoft.com/office/drawing/2014/main" id="{2153C894-AA04-490E-AD64-9DD1CD35A105}"/>
                      </a:ext>
                    </a:extLst>
                  </p:cNvPr>
                  <p:cNvSpPr/>
                  <p:nvPr/>
                </p:nvSpPr>
                <p:spPr>
                  <a:xfrm>
                    <a:off x="19769138" y="37409440"/>
                    <a:ext cx="474930" cy="487360"/>
                  </a:xfrm>
                  <a:custGeom>
                    <a:avLst/>
                    <a:gdLst>
                      <a:gd name="connsiteX0" fmla="*/ 409574 w 474930"/>
                      <a:gd name="connsiteY0" fmla="*/ 0 h 487360"/>
                      <a:gd name="connsiteX1" fmla="*/ 474930 w 474930"/>
                      <a:gd name="connsiteY1" fmla="*/ 19760 h 487360"/>
                      <a:gd name="connsiteX2" fmla="*/ 449262 w 474930"/>
                      <a:gd name="connsiteY2" fmla="*/ 42860 h 487360"/>
                      <a:gd name="connsiteX3" fmla="*/ 436562 w 474930"/>
                      <a:gd name="connsiteY3" fmla="*/ 131760 h 487360"/>
                      <a:gd name="connsiteX4" fmla="*/ 417512 w 474930"/>
                      <a:gd name="connsiteY4" fmla="*/ 277808 h 487360"/>
                      <a:gd name="connsiteX5" fmla="*/ 303212 w 474930"/>
                      <a:gd name="connsiteY5" fmla="*/ 265112 h 487360"/>
                      <a:gd name="connsiteX6" fmla="*/ 303212 w 474930"/>
                      <a:gd name="connsiteY6" fmla="*/ 322260 h 487360"/>
                      <a:gd name="connsiteX7" fmla="*/ 157162 w 474930"/>
                      <a:gd name="connsiteY7" fmla="*/ 487360 h 487360"/>
                      <a:gd name="connsiteX8" fmla="*/ 11112 w 474930"/>
                      <a:gd name="connsiteY8" fmla="*/ 360360 h 487360"/>
                      <a:gd name="connsiteX9" fmla="*/ 3120 w 474930"/>
                      <a:gd name="connsiteY9" fmla="*/ 355564 h 487360"/>
                      <a:gd name="connsiteX10" fmla="*/ 0 w 474930"/>
                      <a:gd name="connsiteY10" fmla="*/ 347660 h 487360"/>
                      <a:gd name="connsiteX11" fmla="*/ 80962 w 474930"/>
                      <a:gd name="connsiteY11" fmla="*/ 261936 h 487360"/>
                      <a:gd name="connsiteX12" fmla="*/ 66674 w 474930"/>
                      <a:gd name="connsiteY12" fmla="*/ 235744 h 487360"/>
                      <a:gd name="connsiteX13" fmla="*/ 71438 w 474930"/>
                      <a:gd name="connsiteY13" fmla="*/ 238124 h 487360"/>
                      <a:gd name="connsiteX14" fmla="*/ 119062 w 474930"/>
                      <a:gd name="connsiteY14" fmla="*/ 152400 h 487360"/>
                      <a:gd name="connsiteX15" fmla="*/ 171450 w 474930"/>
                      <a:gd name="connsiteY15" fmla="*/ 114296 h 487360"/>
                      <a:gd name="connsiteX16" fmla="*/ 219074 w 474930"/>
                      <a:gd name="connsiteY16" fmla="*/ 147636 h 487360"/>
                      <a:gd name="connsiteX17" fmla="*/ 319086 w 474930"/>
                      <a:gd name="connsiteY17" fmla="*/ 66672 h 487360"/>
                      <a:gd name="connsiteX18" fmla="*/ 342900 w 474930"/>
                      <a:gd name="connsiteY18" fmla="*/ 66672 h 487360"/>
                      <a:gd name="connsiteX19" fmla="*/ 409574 w 474930"/>
                      <a:gd name="connsiteY19" fmla="*/ 0 h 487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74930" h="487360">
                        <a:moveTo>
                          <a:pt x="409574" y="0"/>
                        </a:moveTo>
                        <a:lnTo>
                          <a:pt x="474930" y="19760"/>
                        </a:lnTo>
                        <a:lnTo>
                          <a:pt x="449262" y="42860"/>
                        </a:lnTo>
                        <a:lnTo>
                          <a:pt x="436562" y="131760"/>
                        </a:lnTo>
                        <a:lnTo>
                          <a:pt x="417512" y="277808"/>
                        </a:lnTo>
                        <a:lnTo>
                          <a:pt x="303212" y="265112"/>
                        </a:lnTo>
                        <a:lnTo>
                          <a:pt x="303212" y="322260"/>
                        </a:lnTo>
                        <a:lnTo>
                          <a:pt x="157162" y="487360"/>
                        </a:lnTo>
                        <a:lnTo>
                          <a:pt x="11112" y="360360"/>
                        </a:lnTo>
                        <a:lnTo>
                          <a:pt x="3120" y="355564"/>
                        </a:lnTo>
                        <a:lnTo>
                          <a:pt x="0" y="347660"/>
                        </a:lnTo>
                        <a:lnTo>
                          <a:pt x="80962" y="261936"/>
                        </a:lnTo>
                        <a:lnTo>
                          <a:pt x="66674" y="235744"/>
                        </a:lnTo>
                        <a:lnTo>
                          <a:pt x="71438" y="238124"/>
                        </a:lnTo>
                        <a:lnTo>
                          <a:pt x="119062" y="152400"/>
                        </a:lnTo>
                        <a:lnTo>
                          <a:pt x="171450" y="114296"/>
                        </a:lnTo>
                        <a:lnTo>
                          <a:pt x="219074" y="147636"/>
                        </a:lnTo>
                        <a:lnTo>
                          <a:pt x="319086" y="66672"/>
                        </a:lnTo>
                        <a:lnTo>
                          <a:pt x="342900" y="66672"/>
                        </a:lnTo>
                        <a:lnTo>
                          <a:pt x="40957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FEF1718C-BF51-4B75-A433-6603770EF013}"/>
                      </a:ext>
                    </a:extLst>
                  </p:cNvPr>
                  <p:cNvSpPr/>
                  <p:nvPr/>
                </p:nvSpPr>
                <p:spPr>
                  <a:xfrm>
                    <a:off x="19655454" y="36033076"/>
                    <a:ext cx="999510" cy="594604"/>
                  </a:xfrm>
                  <a:custGeom>
                    <a:avLst/>
                    <a:gdLst>
                      <a:gd name="connsiteX0" fmla="*/ 132734 w 999510"/>
                      <a:gd name="connsiteY0" fmla="*/ 0 h 594604"/>
                      <a:gd name="connsiteX1" fmla="*/ 161310 w 999510"/>
                      <a:gd name="connsiteY1" fmla="*/ 57148 h 594604"/>
                      <a:gd name="connsiteX2" fmla="*/ 142258 w 999510"/>
                      <a:gd name="connsiteY2" fmla="*/ 100012 h 594604"/>
                      <a:gd name="connsiteX3" fmla="*/ 247034 w 999510"/>
                      <a:gd name="connsiteY3" fmla="*/ 104772 h 594604"/>
                      <a:gd name="connsiteX4" fmla="*/ 318470 w 999510"/>
                      <a:gd name="connsiteY4" fmla="*/ 161924 h 594604"/>
                      <a:gd name="connsiteX5" fmla="*/ 370858 w 999510"/>
                      <a:gd name="connsiteY5" fmla="*/ 109536 h 594604"/>
                      <a:gd name="connsiteX6" fmla="*/ 451822 w 999510"/>
                      <a:gd name="connsiteY6" fmla="*/ 109536 h 594604"/>
                      <a:gd name="connsiteX7" fmla="*/ 504210 w 999510"/>
                      <a:gd name="connsiteY7" fmla="*/ 171448 h 594604"/>
                      <a:gd name="connsiteX8" fmla="*/ 717480 w 999510"/>
                      <a:gd name="connsiteY8" fmla="*/ 41488 h 594604"/>
                      <a:gd name="connsiteX9" fmla="*/ 766146 w 999510"/>
                      <a:gd name="connsiteY9" fmla="*/ 71436 h 594604"/>
                      <a:gd name="connsiteX10" fmla="*/ 775670 w 999510"/>
                      <a:gd name="connsiteY10" fmla="*/ 142876 h 594604"/>
                      <a:gd name="connsiteX11" fmla="*/ 756622 w 999510"/>
                      <a:gd name="connsiteY11" fmla="*/ 171448 h 594604"/>
                      <a:gd name="connsiteX12" fmla="*/ 775670 w 999510"/>
                      <a:gd name="connsiteY12" fmla="*/ 219076 h 594604"/>
                      <a:gd name="connsiteX13" fmla="*/ 889970 w 999510"/>
                      <a:gd name="connsiteY13" fmla="*/ 238124 h 594604"/>
                      <a:gd name="connsiteX14" fmla="*/ 999510 w 999510"/>
                      <a:gd name="connsiteY14" fmla="*/ 347660 h 594604"/>
                      <a:gd name="connsiteX15" fmla="*/ 951884 w 999510"/>
                      <a:gd name="connsiteY15" fmla="*/ 461964 h 594604"/>
                      <a:gd name="connsiteX16" fmla="*/ 909022 w 999510"/>
                      <a:gd name="connsiteY16" fmla="*/ 514348 h 594604"/>
                      <a:gd name="connsiteX17" fmla="*/ 917622 w 999510"/>
                      <a:gd name="connsiteY17" fmla="*/ 594604 h 594604"/>
                      <a:gd name="connsiteX18" fmla="*/ 823296 w 999510"/>
                      <a:gd name="connsiteY18" fmla="*/ 566736 h 594604"/>
                      <a:gd name="connsiteX19" fmla="*/ 722476 w 999510"/>
                      <a:gd name="connsiteY19" fmla="*/ 487524 h 594604"/>
                      <a:gd name="connsiteX20" fmla="*/ 723284 w 999510"/>
                      <a:gd name="connsiteY20" fmla="*/ 485772 h 594604"/>
                      <a:gd name="connsiteX21" fmla="*/ 670896 w 999510"/>
                      <a:gd name="connsiteY21" fmla="*/ 371476 h 594604"/>
                      <a:gd name="connsiteX22" fmla="*/ 599458 w 999510"/>
                      <a:gd name="connsiteY22" fmla="*/ 419100 h 594604"/>
                      <a:gd name="connsiteX23" fmla="*/ 480396 w 999510"/>
                      <a:gd name="connsiteY23" fmla="*/ 404812 h 594604"/>
                      <a:gd name="connsiteX24" fmla="*/ 327996 w 999510"/>
                      <a:gd name="connsiteY24" fmla="*/ 533400 h 594604"/>
                      <a:gd name="connsiteX25" fmla="*/ 185122 w 999510"/>
                      <a:gd name="connsiteY25" fmla="*/ 576260 h 594604"/>
                      <a:gd name="connsiteX26" fmla="*/ 142258 w 999510"/>
                      <a:gd name="connsiteY26" fmla="*/ 542924 h 594604"/>
                      <a:gd name="connsiteX27" fmla="*/ 99396 w 999510"/>
                      <a:gd name="connsiteY27" fmla="*/ 452436 h 594604"/>
                      <a:gd name="connsiteX28" fmla="*/ 113684 w 999510"/>
                      <a:gd name="connsiteY28" fmla="*/ 409572 h 594604"/>
                      <a:gd name="connsiteX29" fmla="*/ 85110 w 999510"/>
                      <a:gd name="connsiteY29" fmla="*/ 328612 h 594604"/>
                      <a:gd name="connsiteX30" fmla="*/ 89870 w 999510"/>
                      <a:gd name="connsiteY30" fmla="*/ 295276 h 594604"/>
                      <a:gd name="connsiteX31" fmla="*/ 0 w 999510"/>
                      <a:gd name="connsiteY31" fmla="*/ 82420 h 594604"/>
                      <a:gd name="connsiteX32" fmla="*/ 32722 w 999510"/>
                      <a:gd name="connsiteY32" fmla="*/ 33336 h 594604"/>
                      <a:gd name="connsiteX33" fmla="*/ 132734 w 999510"/>
                      <a:gd name="connsiteY33" fmla="*/ 0 h 594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999510" h="594604">
                        <a:moveTo>
                          <a:pt x="132734" y="0"/>
                        </a:moveTo>
                        <a:lnTo>
                          <a:pt x="161310" y="57148"/>
                        </a:lnTo>
                        <a:lnTo>
                          <a:pt x="142258" y="100012"/>
                        </a:lnTo>
                        <a:lnTo>
                          <a:pt x="247034" y="104772"/>
                        </a:lnTo>
                        <a:lnTo>
                          <a:pt x="318470" y="161924"/>
                        </a:lnTo>
                        <a:lnTo>
                          <a:pt x="370858" y="109536"/>
                        </a:lnTo>
                        <a:lnTo>
                          <a:pt x="451822" y="109536"/>
                        </a:lnTo>
                        <a:lnTo>
                          <a:pt x="504210" y="171448"/>
                        </a:lnTo>
                        <a:lnTo>
                          <a:pt x="717480" y="41488"/>
                        </a:lnTo>
                        <a:lnTo>
                          <a:pt x="766146" y="71436"/>
                        </a:lnTo>
                        <a:lnTo>
                          <a:pt x="775670" y="142876"/>
                        </a:lnTo>
                        <a:lnTo>
                          <a:pt x="756622" y="171448"/>
                        </a:lnTo>
                        <a:lnTo>
                          <a:pt x="775670" y="219076"/>
                        </a:lnTo>
                        <a:lnTo>
                          <a:pt x="889970" y="238124"/>
                        </a:lnTo>
                        <a:lnTo>
                          <a:pt x="999510" y="347660"/>
                        </a:lnTo>
                        <a:lnTo>
                          <a:pt x="951884" y="461964"/>
                        </a:lnTo>
                        <a:lnTo>
                          <a:pt x="909022" y="514348"/>
                        </a:lnTo>
                        <a:lnTo>
                          <a:pt x="917622" y="594604"/>
                        </a:lnTo>
                        <a:lnTo>
                          <a:pt x="823296" y="566736"/>
                        </a:lnTo>
                        <a:lnTo>
                          <a:pt x="722476" y="487524"/>
                        </a:lnTo>
                        <a:lnTo>
                          <a:pt x="723284" y="485772"/>
                        </a:lnTo>
                        <a:lnTo>
                          <a:pt x="670896" y="371476"/>
                        </a:lnTo>
                        <a:lnTo>
                          <a:pt x="599458" y="419100"/>
                        </a:lnTo>
                        <a:lnTo>
                          <a:pt x="480396" y="404812"/>
                        </a:lnTo>
                        <a:lnTo>
                          <a:pt x="327996" y="533400"/>
                        </a:lnTo>
                        <a:lnTo>
                          <a:pt x="185122" y="576260"/>
                        </a:lnTo>
                        <a:lnTo>
                          <a:pt x="142258" y="542924"/>
                        </a:lnTo>
                        <a:lnTo>
                          <a:pt x="99396" y="452436"/>
                        </a:lnTo>
                        <a:lnTo>
                          <a:pt x="113684" y="409572"/>
                        </a:lnTo>
                        <a:lnTo>
                          <a:pt x="85110" y="328612"/>
                        </a:lnTo>
                        <a:lnTo>
                          <a:pt x="89870" y="295276"/>
                        </a:lnTo>
                        <a:lnTo>
                          <a:pt x="0" y="82420"/>
                        </a:lnTo>
                        <a:lnTo>
                          <a:pt x="32722" y="33336"/>
                        </a:lnTo>
                        <a:lnTo>
                          <a:pt x="1327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5A30BE79-D669-4401-8F09-8B28D40140F1}"/>
                      </a:ext>
                    </a:extLst>
                  </p:cNvPr>
                  <p:cNvSpPr/>
                  <p:nvPr/>
                </p:nvSpPr>
                <p:spPr>
                  <a:xfrm>
                    <a:off x="21593116" y="34800276"/>
                    <a:ext cx="674916" cy="620024"/>
                  </a:xfrm>
                  <a:custGeom>
                    <a:avLst/>
                    <a:gdLst>
                      <a:gd name="connsiteX0" fmla="*/ 510968 w 674916"/>
                      <a:gd name="connsiteY0" fmla="*/ 0 h 620024"/>
                      <a:gd name="connsiteX1" fmla="*/ 414396 w 674916"/>
                      <a:gd name="connsiteY1" fmla="*/ 113612 h 620024"/>
                      <a:gd name="connsiteX2" fmla="*/ 400108 w 674916"/>
                      <a:gd name="connsiteY2" fmla="*/ 261248 h 620024"/>
                      <a:gd name="connsiteX3" fmla="*/ 347722 w 674916"/>
                      <a:gd name="connsiteY3" fmla="*/ 356500 h 620024"/>
                      <a:gd name="connsiteX4" fmla="*/ 366772 w 674916"/>
                      <a:gd name="connsiteY4" fmla="*/ 413648 h 620024"/>
                      <a:gd name="connsiteX5" fmla="*/ 485834 w 674916"/>
                      <a:gd name="connsiteY5" fmla="*/ 366024 h 620024"/>
                      <a:gd name="connsiteX6" fmla="*/ 628708 w 674916"/>
                      <a:gd name="connsiteY6" fmla="*/ 366024 h 620024"/>
                      <a:gd name="connsiteX7" fmla="*/ 647760 w 674916"/>
                      <a:gd name="connsiteY7" fmla="*/ 456512 h 620024"/>
                      <a:gd name="connsiteX8" fmla="*/ 674916 w 674916"/>
                      <a:gd name="connsiteY8" fmla="*/ 559708 h 620024"/>
                      <a:gd name="connsiteX9" fmla="*/ 625534 w 674916"/>
                      <a:gd name="connsiteY9" fmla="*/ 556524 h 620024"/>
                      <a:gd name="connsiteX10" fmla="*/ 536634 w 674916"/>
                      <a:gd name="connsiteY10" fmla="*/ 524772 h 620024"/>
                      <a:gd name="connsiteX11" fmla="*/ 498534 w 674916"/>
                      <a:gd name="connsiteY11" fmla="*/ 569224 h 620024"/>
                      <a:gd name="connsiteX12" fmla="*/ 403284 w 674916"/>
                      <a:gd name="connsiteY12" fmla="*/ 543824 h 620024"/>
                      <a:gd name="connsiteX13" fmla="*/ 301684 w 674916"/>
                      <a:gd name="connsiteY13" fmla="*/ 620024 h 620024"/>
                      <a:gd name="connsiteX14" fmla="*/ 155634 w 674916"/>
                      <a:gd name="connsiteY14" fmla="*/ 581924 h 620024"/>
                      <a:gd name="connsiteX15" fmla="*/ 151936 w 674916"/>
                      <a:gd name="connsiteY15" fmla="*/ 587468 h 620024"/>
                      <a:gd name="connsiteX16" fmla="*/ 114360 w 674916"/>
                      <a:gd name="connsiteY16" fmla="*/ 508900 h 620024"/>
                      <a:gd name="connsiteX17" fmla="*/ 42922 w 674916"/>
                      <a:gd name="connsiteY17" fmla="*/ 427936 h 620024"/>
                      <a:gd name="connsiteX18" fmla="*/ 57208 w 674916"/>
                      <a:gd name="connsiteY18" fmla="*/ 361260 h 620024"/>
                      <a:gd name="connsiteX19" fmla="*/ 23872 w 674916"/>
                      <a:gd name="connsiteY19" fmla="*/ 280300 h 620024"/>
                      <a:gd name="connsiteX20" fmla="*/ 38160 w 674916"/>
                      <a:gd name="connsiteY20" fmla="*/ 199336 h 620024"/>
                      <a:gd name="connsiteX21" fmla="*/ 0 w 674916"/>
                      <a:gd name="connsiteY21" fmla="*/ 118248 h 620024"/>
                      <a:gd name="connsiteX22" fmla="*/ 111184 w 674916"/>
                      <a:gd name="connsiteY22" fmla="*/ 42172 h 620024"/>
                      <a:gd name="connsiteX23" fmla="*/ 174684 w 674916"/>
                      <a:gd name="connsiteY23" fmla="*/ 35824 h 620024"/>
                      <a:gd name="connsiteX24" fmla="*/ 288984 w 674916"/>
                      <a:gd name="connsiteY24" fmla="*/ 23124 h 620024"/>
                      <a:gd name="connsiteX25" fmla="*/ 510968 w 674916"/>
                      <a:gd name="connsiteY25" fmla="*/ 0 h 620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674916" h="620024">
                        <a:moveTo>
                          <a:pt x="510968" y="0"/>
                        </a:moveTo>
                        <a:lnTo>
                          <a:pt x="414396" y="113612"/>
                        </a:lnTo>
                        <a:lnTo>
                          <a:pt x="400108" y="261248"/>
                        </a:lnTo>
                        <a:lnTo>
                          <a:pt x="347722" y="356500"/>
                        </a:lnTo>
                        <a:lnTo>
                          <a:pt x="366772" y="413648"/>
                        </a:lnTo>
                        <a:lnTo>
                          <a:pt x="485834" y="366024"/>
                        </a:lnTo>
                        <a:lnTo>
                          <a:pt x="628708" y="366024"/>
                        </a:lnTo>
                        <a:lnTo>
                          <a:pt x="647760" y="456512"/>
                        </a:lnTo>
                        <a:lnTo>
                          <a:pt x="674916" y="559708"/>
                        </a:lnTo>
                        <a:lnTo>
                          <a:pt x="625534" y="556524"/>
                        </a:lnTo>
                        <a:lnTo>
                          <a:pt x="536634" y="524772"/>
                        </a:lnTo>
                        <a:lnTo>
                          <a:pt x="498534" y="569224"/>
                        </a:lnTo>
                        <a:lnTo>
                          <a:pt x="403284" y="543824"/>
                        </a:lnTo>
                        <a:lnTo>
                          <a:pt x="301684" y="620024"/>
                        </a:lnTo>
                        <a:lnTo>
                          <a:pt x="155634" y="581924"/>
                        </a:lnTo>
                        <a:lnTo>
                          <a:pt x="151936" y="587468"/>
                        </a:lnTo>
                        <a:lnTo>
                          <a:pt x="114360" y="508900"/>
                        </a:lnTo>
                        <a:lnTo>
                          <a:pt x="42922" y="427936"/>
                        </a:lnTo>
                        <a:lnTo>
                          <a:pt x="57208" y="361260"/>
                        </a:lnTo>
                        <a:lnTo>
                          <a:pt x="23872" y="280300"/>
                        </a:lnTo>
                        <a:lnTo>
                          <a:pt x="38160" y="199336"/>
                        </a:lnTo>
                        <a:lnTo>
                          <a:pt x="0" y="118248"/>
                        </a:lnTo>
                        <a:lnTo>
                          <a:pt x="111184" y="42172"/>
                        </a:lnTo>
                        <a:lnTo>
                          <a:pt x="174684" y="35824"/>
                        </a:lnTo>
                        <a:lnTo>
                          <a:pt x="288984" y="23124"/>
                        </a:lnTo>
                        <a:lnTo>
                          <a:pt x="5109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78F0B961-6B65-4F00-8E8E-F0C0F0CE7764}"/>
                      </a:ext>
                    </a:extLst>
                  </p:cNvPr>
                  <p:cNvSpPr/>
                  <p:nvPr/>
                </p:nvSpPr>
                <p:spPr>
                  <a:xfrm>
                    <a:off x="20335876" y="35085336"/>
                    <a:ext cx="614362" cy="675448"/>
                  </a:xfrm>
                  <a:custGeom>
                    <a:avLst/>
                    <a:gdLst>
                      <a:gd name="connsiteX0" fmla="*/ 347662 w 614362"/>
                      <a:gd name="connsiteY0" fmla="*/ 0 h 675448"/>
                      <a:gd name="connsiteX1" fmla="*/ 404812 w 614362"/>
                      <a:gd name="connsiteY1" fmla="*/ 23816 h 675448"/>
                      <a:gd name="connsiteX2" fmla="*/ 408506 w 614362"/>
                      <a:gd name="connsiteY2" fmla="*/ 21508 h 675448"/>
                      <a:gd name="connsiteX3" fmla="*/ 414336 w 614362"/>
                      <a:gd name="connsiteY3" fmla="*/ 138112 h 675448"/>
                      <a:gd name="connsiteX4" fmla="*/ 485774 w 614362"/>
                      <a:gd name="connsiteY4" fmla="*/ 214312 h 675448"/>
                      <a:gd name="connsiteX5" fmla="*/ 452436 w 614362"/>
                      <a:gd name="connsiteY5" fmla="*/ 271464 h 675448"/>
                      <a:gd name="connsiteX6" fmla="*/ 509588 w 614362"/>
                      <a:gd name="connsiteY6" fmla="*/ 361952 h 675448"/>
                      <a:gd name="connsiteX7" fmla="*/ 576262 w 614362"/>
                      <a:gd name="connsiteY7" fmla="*/ 366712 h 675448"/>
                      <a:gd name="connsiteX8" fmla="*/ 614362 w 614362"/>
                      <a:gd name="connsiteY8" fmla="*/ 466728 h 675448"/>
                      <a:gd name="connsiteX9" fmla="*/ 614362 w 614362"/>
                      <a:gd name="connsiteY9" fmla="*/ 566740 h 675448"/>
                      <a:gd name="connsiteX10" fmla="*/ 604836 w 614362"/>
                      <a:gd name="connsiteY10" fmla="*/ 571504 h 675448"/>
                      <a:gd name="connsiteX11" fmla="*/ 504824 w 614362"/>
                      <a:gd name="connsiteY11" fmla="*/ 542928 h 675448"/>
                      <a:gd name="connsiteX12" fmla="*/ 485774 w 614362"/>
                      <a:gd name="connsiteY12" fmla="*/ 633416 h 675448"/>
                      <a:gd name="connsiteX13" fmla="*/ 414336 w 614362"/>
                      <a:gd name="connsiteY13" fmla="*/ 595312 h 675448"/>
                      <a:gd name="connsiteX14" fmla="*/ 366712 w 614362"/>
                      <a:gd name="connsiteY14" fmla="*/ 657228 h 675448"/>
                      <a:gd name="connsiteX15" fmla="*/ 180974 w 614362"/>
                      <a:gd name="connsiteY15" fmla="*/ 666752 h 675448"/>
                      <a:gd name="connsiteX16" fmla="*/ 176004 w 614362"/>
                      <a:gd name="connsiteY16" fmla="*/ 675448 h 675448"/>
                      <a:gd name="connsiteX17" fmla="*/ 66674 w 614362"/>
                      <a:gd name="connsiteY17" fmla="*/ 552452 h 675448"/>
                      <a:gd name="connsiteX18" fmla="*/ 47624 w 614362"/>
                      <a:gd name="connsiteY18" fmla="*/ 495304 h 675448"/>
                      <a:gd name="connsiteX19" fmla="*/ 14288 w 614362"/>
                      <a:gd name="connsiteY19" fmla="*/ 452440 h 675448"/>
                      <a:gd name="connsiteX20" fmla="*/ 0 w 614362"/>
                      <a:gd name="connsiteY20" fmla="*/ 400052 h 675448"/>
                      <a:gd name="connsiteX21" fmla="*/ 80962 w 614362"/>
                      <a:gd name="connsiteY21" fmla="*/ 404816 h 675448"/>
                      <a:gd name="connsiteX22" fmla="*/ 147636 w 614362"/>
                      <a:gd name="connsiteY22" fmla="*/ 323852 h 675448"/>
                      <a:gd name="connsiteX23" fmla="*/ 195262 w 614362"/>
                      <a:gd name="connsiteY23" fmla="*/ 228600 h 675448"/>
                      <a:gd name="connsiteX24" fmla="*/ 152400 w 614362"/>
                      <a:gd name="connsiteY24" fmla="*/ 166688 h 675448"/>
                      <a:gd name="connsiteX25" fmla="*/ 185736 w 614362"/>
                      <a:gd name="connsiteY25" fmla="*/ 114304 h 675448"/>
                      <a:gd name="connsiteX26" fmla="*/ 261936 w 614362"/>
                      <a:gd name="connsiteY26" fmla="*/ 76200 h 675448"/>
                      <a:gd name="connsiteX27" fmla="*/ 309882 w 614362"/>
                      <a:gd name="connsiteY27" fmla="*/ 11336 h 675448"/>
                      <a:gd name="connsiteX28" fmla="*/ 347662 w 614362"/>
                      <a:gd name="connsiteY28" fmla="*/ 0 h 675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614362" h="675448">
                        <a:moveTo>
                          <a:pt x="347662" y="0"/>
                        </a:moveTo>
                        <a:lnTo>
                          <a:pt x="404812" y="23816"/>
                        </a:lnTo>
                        <a:lnTo>
                          <a:pt x="408506" y="21508"/>
                        </a:lnTo>
                        <a:lnTo>
                          <a:pt x="414336" y="138112"/>
                        </a:lnTo>
                        <a:lnTo>
                          <a:pt x="485774" y="214312"/>
                        </a:lnTo>
                        <a:lnTo>
                          <a:pt x="452436" y="271464"/>
                        </a:lnTo>
                        <a:lnTo>
                          <a:pt x="509588" y="361952"/>
                        </a:lnTo>
                        <a:lnTo>
                          <a:pt x="576262" y="366712"/>
                        </a:lnTo>
                        <a:lnTo>
                          <a:pt x="614362" y="466728"/>
                        </a:lnTo>
                        <a:lnTo>
                          <a:pt x="614362" y="566740"/>
                        </a:lnTo>
                        <a:lnTo>
                          <a:pt x="604836" y="571504"/>
                        </a:lnTo>
                        <a:lnTo>
                          <a:pt x="504824" y="542928"/>
                        </a:lnTo>
                        <a:lnTo>
                          <a:pt x="485774" y="633416"/>
                        </a:lnTo>
                        <a:lnTo>
                          <a:pt x="414336" y="595312"/>
                        </a:lnTo>
                        <a:lnTo>
                          <a:pt x="366712" y="657228"/>
                        </a:lnTo>
                        <a:lnTo>
                          <a:pt x="180974" y="666752"/>
                        </a:lnTo>
                        <a:lnTo>
                          <a:pt x="176004" y="675448"/>
                        </a:lnTo>
                        <a:lnTo>
                          <a:pt x="66674" y="552452"/>
                        </a:lnTo>
                        <a:lnTo>
                          <a:pt x="47624" y="495304"/>
                        </a:lnTo>
                        <a:lnTo>
                          <a:pt x="14288" y="452440"/>
                        </a:lnTo>
                        <a:lnTo>
                          <a:pt x="0" y="400052"/>
                        </a:lnTo>
                        <a:lnTo>
                          <a:pt x="80962" y="404816"/>
                        </a:lnTo>
                        <a:lnTo>
                          <a:pt x="147636" y="323852"/>
                        </a:lnTo>
                        <a:lnTo>
                          <a:pt x="195262" y="228600"/>
                        </a:lnTo>
                        <a:lnTo>
                          <a:pt x="152400" y="166688"/>
                        </a:lnTo>
                        <a:lnTo>
                          <a:pt x="185736" y="114304"/>
                        </a:lnTo>
                        <a:lnTo>
                          <a:pt x="261936" y="76200"/>
                        </a:lnTo>
                        <a:lnTo>
                          <a:pt x="309882" y="11336"/>
                        </a:lnTo>
                        <a:lnTo>
                          <a:pt x="34766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5022A4F8-8F83-4BA6-B5BF-309FDD1C8824}"/>
                      </a:ext>
                    </a:extLst>
                  </p:cNvPr>
                  <p:cNvSpPr/>
                  <p:nvPr/>
                </p:nvSpPr>
                <p:spPr>
                  <a:xfrm>
                    <a:off x="19436574" y="35528540"/>
                    <a:ext cx="756426" cy="690272"/>
                  </a:xfrm>
                  <a:custGeom>
                    <a:avLst/>
                    <a:gdLst>
                      <a:gd name="connsiteX0" fmla="*/ 722650 w 756426"/>
                      <a:gd name="connsiteY0" fmla="*/ 0 h 690272"/>
                      <a:gd name="connsiteX1" fmla="*/ 713564 w 756426"/>
                      <a:gd name="connsiteY1" fmla="*/ 104484 h 690272"/>
                      <a:gd name="connsiteX2" fmla="*/ 665938 w 756426"/>
                      <a:gd name="connsiteY2" fmla="*/ 128300 h 690272"/>
                      <a:gd name="connsiteX3" fmla="*/ 656414 w 756426"/>
                      <a:gd name="connsiteY3" fmla="*/ 194972 h 690272"/>
                      <a:gd name="connsiteX4" fmla="*/ 756426 w 756426"/>
                      <a:gd name="connsiteY4" fmla="*/ 375948 h 690272"/>
                      <a:gd name="connsiteX5" fmla="*/ 680226 w 756426"/>
                      <a:gd name="connsiteY5" fmla="*/ 447384 h 690272"/>
                      <a:gd name="connsiteX6" fmla="*/ 661098 w 756426"/>
                      <a:gd name="connsiteY6" fmla="*/ 614072 h 690272"/>
                      <a:gd name="connsiteX7" fmla="*/ 589738 w 756426"/>
                      <a:gd name="connsiteY7" fmla="*/ 614072 h 690272"/>
                      <a:gd name="connsiteX8" fmla="*/ 537350 w 756426"/>
                      <a:gd name="connsiteY8" fmla="*/ 666460 h 690272"/>
                      <a:gd name="connsiteX9" fmla="*/ 465914 w 756426"/>
                      <a:gd name="connsiteY9" fmla="*/ 609308 h 690272"/>
                      <a:gd name="connsiteX10" fmla="*/ 361138 w 756426"/>
                      <a:gd name="connsiteY10" fmla="*/ 604548 h 690272"/>
                      <a:gd name="connsiteX11" fmla="*/ 380190 w 756426"/>
                      <a:gd name="connsiteY11" fmla="*/ 561684 h 690272"/>
                      <a:gd name="connsiteX12" fmla="*/ 351614 w 756426"/>
                      <a:gd name="connsiteY12" fmla="*/ 504536 h 690272"/>
                      <a:gd name="connsiteX13" fmla="*/ 251602 w 756426"/>
                      <a:gd name="connsiteY13" fmla="*/ 537872 h 690272"/>
                      <a:gd name="connsiteX14" fmla="*/ 218880 w 756426"/>
                      <a:gd name="connsiteY14" fmla="*/ 586956 h 690272"/>
                      <a:gd name="connsiteX15" fmla="*/ 218264 w 756426"/>
                      <a:gd name="connsiteY15" fmla="*/ 585500 h 690272"/>
                      <a:gd name="connsiteX16" fmla="*/ 161114 w 756426"/>
                      <a:gd name="connsiteY16" fmla="*/ 595024 h 690272"/>
                      <a:gd name="connsiteX17" fmla="*/ 94438 w 756426"/>
                      <a:gd name="connsiteY17" fmla="*/ 690272 h 690272"/>
                      <a:gd name="connsiteX18" fmla="*/ 0 w 756426"/>
                      <a:gd name="connsiteY18" fmla="*/ 550136 h 690272"/>
                      <a:gd name="connsiteX19" fmla="*/ 203976 w 756426"/>
                      <a:gd name="connsiteY19" fmla="*/ 463260 h 690272"/>
                      <a:gd name="connsiteX20" fmla="*/ 407176 w 756426"/>
                      <a:gd name="connsiteY20" fmla="*/ 329908 h 690272"/>
                      <a:gd name="connsiteX21" fmla="*/ 483376 w 756426"/>
                      <a:gd name="connsiteY21" fmla="*/ 171160 h 690272"/>
                      <a:gd name="connsiteX22" fmla="*/ 527826 w 756426"/>
                      <a:gd name="connsiteY22" fmla="*/ 101308 h 690272"/>
                      <a:gd name="connsiteX23" fmla="*/ 522384 w 756426"/>
                      <a:gd name="connsiteY23" fmla="*/ 71376 h 690272"/>
                      <a:gd name="connsiteX24" fmla="*/ 594502 w 756426"/>
                      <a:gd name="connsiteY24" fmla="*/ 47336 h 690272"/>
                      <a:gd name="connsiteX25" fmla="*/ 623076 w 756426"/>
                      <a:gd name="connsiteY25" fmla="*/ 66384 h 690272"/>
                      <a:gd name="connsiteX26" fmla="*/ 722650 w 756426"/>
                      <a:gd name="connsiteY26" fmla="*/ 0 h 6902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56426" h="690272">
                        <a:moveTo>
                          <a:pt x="722650" y="0"/>
                        </a:moveTo>
                        <a:lnTo>
                          <a:pt x="713564" y="104484"/>
                        </a:lnTo>
                        <a:lnTo>
                          <a:pt x="665938" y="128300"/>
                        </a:lnTo>
                        <a:lnTo>
                          <a:pt x="656414" y="194972"/>
                        </a:lnTo>
                        <a:lnTo>
                          <a:pt x="756426" y="375948"/>
                        </a:lnTo>
                        <a:lnTo>
                          <a:pt x="680226" y="447384"/>
                        </a:lnTo>
                        <a:lnTo>
                          <a:pt x="661098" y="614072"/>
                        </a:lnTo>
                        <a:lnTo>
                          <a:pt x="589738" y="614072"/>
                        </a:lnTo>
                        <a:lnTo>
                          <a:pt x="537350" y="666460"/>
                        </a:lnTo>
                        <a:lnTo>
                          <a:pt x="465914" y="609308"/>
                        </a:lnTo>
                        <a:lnTo>
                          <a:pt x="361138" y="604548"/>
                        </a:lnTo>
                        <a:lnTo>
                          <a:pt x="380190" y="561684"/>
                        </a:lnTo>
                        <a:lnTo>
                          <a:pt x="351614" y="504536"/>
                        </a:lnTo>
                        <a:lnTo>
                          <a:pt x="251602" y="537872"/>
                        </a:lnTo>
                        <a:lnTo>
                          <a:pt x="218880" y="586956"/>
                        </a:lnTo>
                        <a:lnTo>
                          <a:pt x="218264" y="585500"/>
                        </a:lnTo>
                        <a:lnTo>
                          <a:pt x="161114" y="595024"/>
                        </a:lnTo>
                        <a:lnTo>
                          <a:pt x="94438" y="690272"/>
                        </a:lnTo>
                        <a:lnTo>
                          <a:pt x="0" y="550136"/>
                        </a:lnTo>
                        <a:lnTo>
                          <a:pt x="203976" y="463260"/>
                        </a:lnTo>
                        <a:lnTo>
                          <a:pt x="407176" y="329908"/>
                        </a:lnTo>
                        <a:lnTo>
                          <a:pt x="483376" y="171160"/>
                        </a:lnTo>
                        <a:lnTo>
                          <a:pt x="527826" y="101308"/>
                        </a:lnTo>
                        <a:lnTo>
                          <a:pt x="522384" y="71376"/>
                        </a:lnTo>
                        <a:lnTo>
                          <a:pt x="594502" y="47336"/>
                        </a:lnTo>
                        <a:lnTo>
                          <a:pt x="623076" y="66384"/>
                        </a:lnTo>
                        <a:lnTo>
                          <a:pt x="7226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フリーフォーム: 図形 569">
                    <a:extLst>
                      <a:ext uri="{FF2B5EF4-FFF2-40B4-BE49-F238E27FC236}">
                        <a16:creationId xmlns:a16="http://schemas.microsoft.com/office/drawing/2014/main" id="{D0FA8AB6-EFE4-4CC4-A10D-0C3363C20FFA}"/>
                      </a:ext>
                    </a:extLst>
                  </p:cNvPr>
                  <p:cNvSpPr/>
                  <p:nvPr/>
                </p:nvSpPr>
                <p:spPr>
                  <a:xfrm>
                    <a:off x="20092988" y="35523052"/>
                    <a:ext cx="280156" cy="681472"/>
                  </a:xfrm>
                  <a:custGeom>
                    <a:avLst/>
                    <a:gdLst>
                      <a:gd name="connsiteX0" fmla="*/ 74468 w 280156"/>
                      <a:gd name="connsiteY0" fmla="*/ 0 h 681472"/>
                      <a:gd name="connsiteX1" fmla="*/ 152400 w 280156"/>
                      <a:gd name="connsiteY1" fmla="*/ 19484 h 681472"/>
                      <a:gd name="connsiteX2" fmla="*/ 152400 w 280156"/>
                      <a:gd name="connsiteY2" fmla="*/ 90924 h 681472"/>
                      <a:gd name="connsiteX3" fmla="*/ 238124 w 280156"/>
                      <a:gd name="connsiteY3" fmla="*/ 243324 h 681472"/>
                      <a:gd name="connsiteX4" fmla="*/ 238124 w 280156"/>
                      <a:gd name="connsiteY4" fmla="*/ 333812 h 681472"/>
                      <a:gd name="connsiteX5" fmla="*/ 280156 w 280156"/>
                      <a:gd name="connsiteY5" fmla="*/ 390856 h 681472"/>
                      <a:gd name="connsiteX6" fmla="*/ 266700 w 280156"/>
                      <a:gd name="connsiteY6" fmla="*/ 543360 h 681472"/>
                      <a:gd name="connsiteX7" fmla="*/ 279946 w 280156"/>
                      <a:gd name="connsiteY7" fmla="*/ 551512 h 681472"/>
                      <a:gd name="connsiteX8" fmla="*/ 66676 w 280156"/>
                      <a:gd name="connsiteY8" fmla="*/ 681472 h 681472"/>
                      <a:gd name="connsiteX9" fmla="*/ 14288 w 280156"/>
                      <a:gd name="connsiteY9" fmla="*/ 619560 h 681472"/>
                      <a:gd name="connsiteX10" fmla="*/ 4684 w 280156"/>
                      <a:gd name="connsiteY10" fmla="*/ 619560 h 681472"/>
                      <a:gd name="connsiteX11" fmla="*/ 23812 w 280156"/>
                      <a:gd name="connsiteY11" fmla="*/ 452872 h 681472"/>
                      <a:gd name="connsiteX12" fmla="*/ 100012 w 280156"/>
                      <a:gd name="connsiteY12" fmla="*/ 381436 h 681472"/>
                      <a:gd name="connsiteX13" fmla="*/ 0 w 280156"/>
                      <a:gd name="connsiteY13" fmla="*/ 200460 h 681472"/>
                      <a:gd name="connsiteX14" fmla="*/ 9524 w 280156"/>
                      <a:gd name="connsiteY14" fmla="*/ 133788 h 681472"/>
                      <a:gd name="connsiteX15" fmla="*/ 57150 w 280156"/>
                      <a:gd name="connsiteY15" fmla="*/ 109972 h 681472"/>
                      <a:gd name="connsiteX16" fmla="*/ 66236 w 280156"/>
                      <a:gd name="connsiteY16" fmla="*/ 5488 h 681472"/>
                      <a:gd name="connsiteX17" fmla="*/ 74468 w 280156"/>
                      <a:gd name="connsiteY17" fmla="*/ 0 h 681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80156" h="681472">
                        <a:moveTo>
                          <a:pt x="74468" y="0"/>
                        </a:moveTo>
                        <a:lnTo>
                          <a:pt x="152400" y="19484"/>
                        </a:lnTo>
                        <a:lnTo>
                          <a:pt x="152400" y="90924"/>
                        </a:lnTo>
                        <a:lnTo>
                          <a:pt x="238124" y="243324"/>
                        </a:lnTo>
                        <a:lnTo>
                          <a:pt x="238124" y="333812"/>
                        </a:lnTo>
                        <a:lnTo>
                          <a:pt x="280156" y="390856"/>
                        </a:lnTo>
                        <a:lnTo>
                          <a:pt x="266700" y="543360"/>
                        </a:lnTo>
                        <a:lnTo>
                          <a:pt x="279946" y="551512"/>
                        </a:lnTo>
                        <a:lnTo>
                          <a:pt x="66676" y="681472"/>
                        </a:lnTo>
                        <a:lnTo>
                          <a:pt x="14288" y="619560"/>
                        </a:lnTo>
                        <a:lnTo>
                          <a:pt x="4684" y="619560"/>
                        </a:lnTo>
                        <a:lnTo>
                          <a:pt x="23812" y="452872"/>
                        </a:lnTo>
                        <a:lnTo>
                          <a:pt x="100012" y="381436"/>
                        </a:lnTo>
                        <a:lnTo>
                          <a:pt x="0" y="200460"/>
                        </a:lnTo>
                        <a:lnTo>
                          <a:pt x="9524" y="133788"/>
                        </a:lnTo>
                        <a:lnTo>
                          <a:pt x="57150" y="109972"/>
                        </a:lnTo>
                        <a:lnTo>
                          <a:pt x="66236" y="5488"/>
                        </a:lnTo>
                        <a:lnTo>
                          <a:pt x="744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フリーフォーム: 図形 570">
                    <a:extLst>
                      <a:ext uri="{FF2B5EF4-FFF2-40B4-BE49-F238E27FC236}">
                        <a16:creationId xmlns:a16="http://schemas.microsoft.com/office/drawing/2014/main" id="{94308418-C6E2-4D00-9080-BA70B4F4AEED}"/>
                      </a:ext>
                    </a:extLst>
                  </p:cNvPr>
                  <p:cNvSpPr/>
                  <p:nvPr/>
                </p:nvSpPr>
                <p:spPr>
                  <a:xfrm>
                    <a:off x="19926300" y="34677676"/>
                    <a:ext cx="719458" cy="1236232"/>
                  </a:xfrm>
                  <a:custGeom>
                    <a:avLst/>
                    <a:gdLst>
                      <a:gd name="connsiteX0" fmla="*/ 351160 w 719458"/>
                      <a:gd name="connsiteY0" fmla="*/ 0 h 1236232"/>
                      <a:gd name="connsiteX1" fmla="*/ 371476 w 719458"/>
                      <a:gd name="connsiteY1" fmla="*/ 45712 h 1236232"/>
                      <a:gd name="connsiteX2" fmla="*/ 576264 w 719458"/>
                      <a:gd name="connsiteY2" fmla="*/ 102860 h 1236232"/>
                      <a:gd name="connsiteX3" fmla="*/ 576264 w 719458"/>
                      <a:gd name="connsiteY3" fmla="*/ 217164 h 1236232"/>
                      <a:gd name="connsiteX4" fmla="*/ 709612 w 719458"/>
                      <a:gd name="connsiteY4" fmla="*/ 307648 h 1236232"/>
                      <a:gd name="connsiteX5" fmla="*/ 709612 w 719458"/>
                      <a:gd name="connsiteY5" fmla="*/ 421948 h 1236232"/>
                      <a:gd name="connsiteX6" fmla="*/ 719458 w 719458"/>
                      <a:gd name="connsiteY6" fmla="*/ 418996 h 1236232"/>
                      <a:gd name="connsiteX7" fmla="*/ 671512 w 719458"/>
                      <a:gd name="connsiteY7" fmla="*/ 483860 h 1236232"/>
                      <a:gd name="connsiteX8" fmla="*/ 595312 w 719458"/>
                      <a:gd name="connsiteY8" fmla="*/ 521964 h 1236232"/>
                      <a:gd name="connsiteX9" fmla="*/ 561976 w 719458"/>
                      <a:gd name="connsiteY9" fmla="*/ 574348 h 1236232"/>
                      <a:gd name="connsiteX10" fmla="*/ 604838 w 719458"/>
                      <a:gd name="connsiteY10" fmla="*/ 636260 h 1236232"/>
                      <a:gd name="connsiteX11" fmla="*/ 557212 w 719458"/>
                      <a:gd name="connsiteY11" fmla="*/ 731512 h 1236232"/>
                      <a:gd name="connsiteX12" fmla="*/ 490538 w 719458"/>
                      <a:gd name="connsiteY12" fmla="*/ 812476 h 1236232"/>
                      <a:gd name="connsiteX13" fmla="*/ 409576 w 719458"/>
                      <a:gd name="connsiteY13" fmla="*/ 807712 h 1236232"/>
                      <a:gd name="connsiteX14" fmla="*/ 423864 w 719458"/>
                      <a:gd name="connsiteY14" fmla="*/ 860100 h 1236232"/>
                      <a:gd name="connsiteX15" fmla="*/ 457200 w 719458"/>
                      <a:gd name="connsiteY15" fmla="*/ 902964 h 1236232"/>
                      <a:gd name="connsiteX16" fmla="*/ 476250 w 719458"/>
                      <a:gd name="connsiteY16" fmla="*/ 960112 h 1236232"/>
                      <a:gd name="connsiteX17" fmla="*/ 585580 w 719458"/>
                      <a:gd name="connsiteY17" fmla="*/ 1083108 h 1236232"/>
                      <a:gd name="connsiteX18" fmla="*/ 533400 w 719458"/>
                      <a:gd name="connsiteY18" fmla="*/ 1174424 h 1236232"/>
                      <a:gd name="connsiteX19" fmla="*/ 447676 w 719458"/>
                      <a:gd name="connsiteY19" fmla="*/ 1226812 h 1236232"/>
                      <a:gd name="connsiteX20" fmla="*/ 446844 w 719458"/>
                      <a:gd name="connsiteY20" fmla="*/ 1236232 h 1236232"/>
                      <a:gd name="connsiteX21" fmla="*/ 404812 w 719458"/>
                      <a:gd name="connsiteY21" fmla="*/ 1179188 h 1236232"/>
                      <a:gd name="connsiteX22" fmla="*/ 404812 w 719458"/>
                      <a:gd name="connsiteY22" fmla="*/ 1088700 h 1236232"/>
                      <a:gd name="connsiteX23" fmla="*/ 319088 w 719458"/>
                      <a:gd name="connsiteY23" fmla="*/ 936300 h 1236232"/>
                      <a:gd name="connsiteX24" fmla="*/ 319088 w 719458"/>
                      <a:gd name="connsiteY24" fmla="*/ 864860 h 1236232"/>
                      <a:gd name="connsiteX25" fmla="*/ 241156 w 719458"/>
                      <a:gd name="connsiteY25" fmla="*/ 845376 h 1236232"/>
                      <a:gd name="connsiteX26" fmla="*/ 247650 w 719458"/>
                      <a:gd name="connsiteY26" fmla="*/ 841048 h 1236232"/>
                      <a:gd name="connsiteX27" fmla="*/ 195264 w 719458"/>
                      <a:gd name="connsiteY27" fmla="*/ 798188 h 1236232"/>
                      <a:gd name="connsiteX28" fmla="*/ 8992 w 719458"/>
                      <a:gd name="connsiteY28" fmla="*/ 792080 h 1236232"/>
                      <a:gd name="connsiteX29" fmla="*/ 0 w 719458"/>
                      <a:gd name="connsiteY29" fmla="*/ 742624 h 1236232"/>
                      <a:gd name="connsiteX30" fmla="*/ 44450 w 719458"/>
                      <a:gd name="connsiteY30" fmla="*/ 628324 h 1236232"/>
                      <a:gd name="connsiteX31" fmla="*/ 25400 w 719458"/>
                      <a:gd name="connsiteY31" fmla="*/ 558476 h 1236232"/>
                      <a:gd name="connsiteX32" fmla="*/ 76200 w 719458"/>
                      <a:gd name="connsiteY32" fmla="*/ 412424 h 1236232"/>
                      <a:gd name="connsiteX33" fmla="*/ 146050 w 719458"/>
                      <a:gd name="connsiteY33" fmla="*/ 425124 h 1236232"/>
                      <a:gd name="connsiteX34" fmla="*/ 196850 w 719458"/>
                      <a:gd name="connsiteY34" fmla="*/ 406076 h 1236232"/>
                      <a:gd name="connsiteX35" fmla="*/ 234950 w 719458"/>
                      <a:gd name="connsiteY35" fmla="*/ 298124 h 1236232"/>
                      <a:gd name="connsiteX36" fmla="*/ 260350 w 719458"/>
                      <a:gd name="connsiteY36" fmla="*/ 63172 h 1236232"/>
                      <a:gd name="connsiteX37" fmla="*/ 351160 w 719458"/>
                      <a:gd name="connsiteY37" fmla="*/ 0 h 1236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719458" h="1236232">
                        <a:moveTo>
                          <a:pt x="351160" y="0"/>
                        </a:moveTo>
                        <a:lnTo>
                          <a:pt x="371476" y="45712"/>
                        </a:lnTo>
                        <a:lnTo>
                          <a:pt x="576264" y="102860"/>
                        </a:lnTo>
                        <a:lnTo>
                          <a:pt x="576264" y="217164"/>
                        </a:lnTo>
                        <a:lnTo>
                          <a:pt x="709612" y="307648"/>
                        </a:lnTo>
                        <a:lnTo>
                          <a:pt x="709612" y="421948"/>
                        </a:lnTo>
                        <a:lnTo>
                          <a:pt x="719458" y="418996"/>
                        </a:lnTo>
                        <a:lnTo>
                          <a:pt x="671512" y="483860"/>
                        </a:lnTo>
                        <a:lnTo>
                          <a:pt x="595312" y="521964"/>
                        </a:lnTo>
                        <a:lnTo>
                          <a:pt x="561976" y="574348"/>
                        </a:lnTo>
                        <a:lnTo>
                          <a:pt x="604838" y="636260"/>
                        </a:lnTo>
                        <a:lnTo>
                          <a:pt x="557212" y="731512"/>
                        </a:lnTo>
                        <a:lnTo>
                          <a:pt x="490538" y="812476"/>
                        </a:lnTo>
                        <a:lnTo>
                          <a:pt x="409576" y="807712"/>
                        </a:lnTo>
                        <a:lnTo>
                          <a:pt x="423864" y="860100"/>
                        </a:lnTo>
                        <a:lnTo>
                          <a:pt x="457200" y="902964"/>
                        </a:lnTo>
                        <a:lnTo>
                          <a:pt x="476250" y="960112"/>
                        </a:lnTo>
                        <a:lnTo>
                          <a:pt x="585580" y="1083108"/>
                        </a:lnTo>
                        <a:lnTo>
                          <a:pt x="533400" y="1174424"/>
                        </a:lnTo>
                        <a:lnTo>
                          <a:pt x="447676" y="1226812"/>
                        </a:lnTo>
                        <a:lnTo>
                          <a:pt x="446844" y="1236232"/>
                        </a:lnTo>
                        <a:lnTo>
                          <a:pt x="404812" y="1179188"/>
                        </a:lnTo>
                        <a:lnTo>
                          <a:pt x="404812" y="1088700"/>
                        </a:lnTo>
                        <a:lnTo>
                          <a:pt x="319088" y="936300"/>
                        </a:lnTo>
                        <a:lnTo>
                          <a:pt x="319088" y="864860"/>
                        </a:lnTo>
                        <a:lnTo>
                          <a:pt x="241156" y="845376"/>
                        </a:lnTo>
                        <a:lnTo>
                          <a:pt x="247650" y="841048"/>
                        </a:lnTo>
                        <a:lnTo>
                          <a:pt x="195264" y="798188"/>
                        </a:lnTo>
                        <a:lnTo>
                          <a:pt x="8992" y="792080"/>
                        </a:lnTo>
                        <a:lnTo>
                          <a:pt x="0" y="742624"/>
                        </a:lnTo>
                        <a:lnTo>
                          <a:pt x="44450" y="628324"/>
                        </a:lnTo>
                        <a:lnTo>
                          <a:pt x="25400" y="558476"/>
                        </a:lnTo>
                        <a:lnTo>
                          <a:pt x="76200" y="412424"/>
                        </a:lnTo>
                        <a:lnTo>
                          <a:pt x="146050" y="425124"/>
                        </a:lnTo>
                        <a:lnTo>
                          <a:pt x="196850" y="406076"/>
                        </a:lnTo>
                        <a:lnTo>
                          <a:pt x="234950" y="298124"/>
                        </a:lnTo>
                        <a:lnTo>
                          <a:pt x="260350" y="63172"/>
                        </a:lnTo>
                        <a:lnTo>
                          <a:pt x="3511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E5BE9CB7-E535-406C-A7E7-C8DB20C6126C}"/>
                      </a:ext>
                    </a:extLst>
                  </p:cNvPr>
                  <p:cNvSpPr/>
                  <p:nvPr/>
                </p:nvSpPr>
                <p:spPr>
                  <a:xfrm>
                    <a:off x="20744382" y="34800256"/>
                    <a:ext cx="1000670" cy="851820"/>
                  </a:xfrm>
                  <a:custGeom>
                    <a:avLst/>
                    <a:gdLst>
                      <a:gd name="connsiteX0" fmla="*/ 318568 w 1000670"/>
                      <a:gd name="connsiteY0" fmla="*/ 0 h 851820"/>
                      <a:gd name="connsiteX1" fmla="*/ 318568 w 1000670"/>
                      <a:gd name="connsiteY1" fmla="*/ 42192 h 851820"/>
                      <a:gd name="connsiteX2" fmla="*/ 426518 w 1000670"/>
                      <a:gd name="connsiteY2" fmla="*/ 169192 h 851820"/>
                      <a:gd name="connsiteX3" fmla="*/ 490018 w 1000670"/>
                      <a:gd name="connsiteY3" fmla="*/ 169192 h 851820"/>
                      <a:gd name="connsiteX4" fmla="*/ 521768 w 1000670"/>
                      <a:gd name="connsiteY4" fmla="*/ 194592 h 851820"/>
                      <a:gd name="connsiteX5" fmla="*/ 572568 w 1000670"/>
                      <a:gd name="connsiteY5" fmla="*/ 207296 h 851820"/>
                      <a:gd name="connsiteX6" fmla="*/ 839268 w 1000670"/>
                      <a:gd name="connsiteY6" fmla="*/ 124744 h 851820"/>
                      <a:gd name="connsiteX7" fmla="*/ 848734 w 1000670"/>
                      <a:gd name="connsiteY7" fmla="*/ 118268 h 851820"/>
                      <a:gd name="connsiteX8" fmla="*/ 886894 w 1000670"/>
                      <a:gd name="connsiteY8" fmla="*/ 199356 h 851820"/>
                      <a:gd name="connsiteX9" fmla="*/ 872606 w 1000670"/>
                      <a:gd name="connsiteY9" fmla="*/ 280320 h 851820"/>
                      <a:gd name="connsiteX10" fmla="*/ 905942 w 1000670"/>
                      <a:gd name="connsiteY10" fmla="*/ 361280 h 851820"/>
                      <a:gd name="connsiteX11" fmla="*/ 891656 w 1000670"/>
                      <a:gd name="connsiteY11" fmla="*/ 427956 h 851820"/>
                      <a:gd name="connsiteX12" fmla="*/ 963094 w 1000670"/>
                      <a:gd name="connsiteY12" fmla="*/ 508920 h 851820"/>
                      <a:gd name="connsiteX13" fmla="*/ 1000670 w 1000670"/>
                      <a:gd name="connsiteY13" fmla="*/ 587488 h 851820"/>
                      <a:gd name="connsiteX14" fmla="*/ 915468 w 1000670"/>
                      <a:gd name="connsiteY14" fmla="*/ 715296 h 851820"/>
                      <a:gd name="connsiteX15" fmla="*/ 820218 w 1000670"/>
                      <a:gd name="connsiteY15" fmla="*/ 753392 h 851820"/>
                      <a:gd name="connsiteX16" fmla="*/ 744018 w 1000670"/>
                      <a:gd name="connsiteY16" fmla="*/ 715296 h 851820"/>
                      <a:gd name="connsiteX17" fmla="*/ 657336 w 1000670"/>
                      <a:gd name="connsiteY17" fmla="*/ 845316 h 851820"/>
                      <a:gd name="connsiteX18" fmla="*/ 486842 w 1000670"/>
                      <a:gd name="connsiteY18" fmla="*/ 785144 h 851820"/>
                      <a:gd name="connsiteX19" fmla="*/ 429694 w 1000670"/>
                      <a:gd name="connsiteY19" fmla="*/ 851820 h 851820"/>
                      <a:gd name="connsiteX20" fmla="*/ 243956 w 1000670"/>
                      <a:gd name="connsiteY20" fmla="*/ 832768 h 851820"/>
                      <a:gd name="connsiteX21" fmla="*/ 205856 w 1000670"/>
                      <a:gd name="connsiteY21" fmla="*/ 851820 h 851820"/>
                      <a:gd name="connsiteX22" fmla="*/ 205856 w 1000670"/>
                      <a:gd name="connsiteY22" fmla="*/ 751808 h 851820"/>
                      <a:gd name="connsiteX23" fmla="*/ 167756 w 1000670"/>
                      <a:gd name="connsiteY23" fmla="*/ 651792 h 851820"/>
                      <a:gd name="connsiteX24" fmla="*/ 101082 w 1000670"/>
                      <a:gd name="connsiteY24" fmla="*/ 647032 h 851820"/>
                      <a:gd name="connsiteX25" fmla="*/ 43930 w 1000670"/>
                      <a:gd name="connsiteY25" fmla="*/ 556544 h 851820"/>
                      <a:gd name="connsiteX26" fmla="*/ 77268 w 1000670"/>
                      <a:gd name="connsiteY26" fmla="*/ 499392 h 851820"/>
                      <a:gd name="connsiteX27" fmla="*/ 5830 w 1000670"/>
                      <a:gd name="connsiteY27" fmla="*/ 423192 h 851820"/>
                      <a:gd name="connsiteX28" fmla="*/ 0 w 1000670"/>
                      <a:gd name="connsiteY28" fmla="*/ 306588 h 851820"/>
                      <a:gd name="connsiteX29" fmla="*/ 34406 w 1000670"/>
                      <a:gd name="connsiteY29" fmla="*/ 285080 h 851820"/>
                      <a:gd name="connsiteX30" fmla="*/ 67742 w 1000670"/>
                      <a:gd name="connsiteY30" fmla="*/ 132680 h 851820"/>
                      <a:gd name="connsiteX31" fmla="*/ 177282 w 1000670"/>
                      <a:gd name="connsiteY31" fmla="*/ 108868 h 851820"/>
                      <a:gd name="connsiteX32" fmla="*/ 243956 w 1000670"/>
                      <a:gd name="connsiteY32" fmla="*/ 61244 h 851820"/>
                      <a:gd name="connsiteX33" fmla="*/ 248718 w 1000670"/>
                      <a:gd name="connsiteY33" fmla="*/ 18384 h 851820"/>
                      <a:gd name="connsiteX34" fmla="*/ 318568 w 1000670"/>
                      <a:gd name="connsiteY34" fmla="*/ 0 h 851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000670" h="851820">
                        <a:moveTo>
                          <a:pt x="318568" y="0"/>
                        </a:moveTo>
                        <a:lnTo>
                          <a:pt x="318568" y="42192"/>
                        </a:lnTo>
                        <a:lnTo>
                          <a:pt x="426518" y="169192"/>
                        </a:lnTo>
                        <a:lnTo>
                          <a:pt x="490018" y="169192"/>
                        </a:lnTo>
                        <a:lnTo>
                          <a:pt x="521768" y="194592"/>
                        </a:lnTo>
                        <a:lnTo>
                          <a:pt x="572568" y="207296"/>
                        </a:lnTo>
                        <a:lnTo>
                          <a:pt x="839268" y="124744"/>
                        </a:lnTo>
                        <a:lnTo>
                          <a:pt x="848734" y="118268"/>
                        </a:lnTo>
                        <a:lnTo>
                          <a:pt x="886894" y="199356"/>
                        </a:lnTo>
                        <a:lnTo>
                          <a:pt x="872606" y="280320"/>
                        </a:lnTo>
                        <a:lnTo>
                          <a:pt x="905942" y="361280"/>
                        </a:lnTo>
                        <a:lnTo>
                          <a:pt x="891656" y="427956"/>
                        </a:lnTo>
                        <a:lnTo>
                          <a:pt x="963094" y="508920"/>
                        </a:lnTo>
                        <a:lnTo>
                          <a:pt x="1000670" y="587488"/>
                        </a:lnTo>
                        <a:lnTo>
                          <a:pt x="915468" y="715296"/>
                        </a:lnTo>
                        <a:lnTo>
                          <a:pt x="820218" y="753392"/>
                        </a:lnTo>
                        <a:lnTo>
                          <a:pt x="744018" y="715296"/>
                        </a:lnTo>
                        <a:lnTo>
                          <a:pt x="657336" y="845316"/>
                        </a:lnTo>
                        <a:lnTo>
                          <a:pt x="486842" y="785144"/>
                        </a:lnTo>
                        <a:lnTo>
                          <a:pt x="429694" y="851820"/>
                        </a:lnTo>
                        <a:lnTo>
                          <a:pt x="243956" y="832768"/>
                        </a:lnTo>
                        <a:lnTo>
                          <a:pt x="205856" y="851820"/>
                        </a:lnTo>
                        <a:lnTo>
                          <a:pt x="205856" y="751808"/>
                        </a:lnTo>
                        <a:lnTo>
                          <a:pt x="167756" y="651792"/>
                        </a:lnTo>
                        <a:lnTo>
                          <a:pt x="101082" y="647032"/>
                        </a:lnTo>
                        <a:lnTo>
                          <a:pt x="43930" y="556544"/>
                        </a:lnTo>
                        <a:lnTo>
                          <a:pt x="77268" y="499392"/>
                        </a:lnTo>
                        <a:lnTo>
                          <a:pt x="5830" y="423192"/>
                        </a:lnTo>
                        <a:lnTo>
                          <a:pt x="0" y="306588"/>
                        </a:lnTo>
                        <a:lnTo>
                          <a:pt x="34406" y="285080"/>
                        </a:lnTo>
                        <a:lnTo>
                          <a:pt x="67742" y="132680"/>
                        </a:lnTo>
                        <a:lnTo>
                          <a:pt x="177282" y="108868"/>
                        </a:lnTo>
                        <a:lnTo>
                          <a:pt x="243956" y="61244"/>
                        </a:lnTo>
                        <a:lnTo>
                          <a:pt x="248718" y="18384"/>
                        </a:lnTo>
                        <a:lnTo>
                          <a:pt x="3185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フリーフォーム: 図形 572">
                    <a:extLst>
                      <a:ext uri="{FF2B5EF4-FFF2-40B4-BE49-F238E27FC236}">
                        <a16:creationId xmlns:a16="http://schemas.microsoft.com/office/drawing/2014/main" id="{9F4527BE-E99A-4D8B-8B17-A012D7D33F83}"/>
                      </a:ext>
                    </a:extLst>
                  </p:cNvPr>
                  <p:cNvSpPr/>
                  <p:nvPr/>
                </p:nvSpPr>
                <p:spPr>
                  <a:xfrm>
                    <a:off x="18879588" y="36421676"/>
                    <a:ext cx="477666" cy="560988"/>
                  </a:xfrm>
                  <a:custGeom>
                    <a:avLst/>
                    <a:gdLst>
                      <a:gd name="connsiteX0" fmla="*/ 193462 w 477666"/>
                      <a:gd name="connsiteY0" fmla="*/ 0 h 560988"/>
                      <a:gd name="connsiteX1" fmla="*/ 346624 w 477666"/>
                      <a:gd name="connsiteY1" fmla="*/ 49548 h 560988"/>
                      <a:gd name="connsiteX2" fmla="*/ 422824 w 477666"/>
                      <a:gd name="connsiteY2" fmla="*/ 106700 h 560988"/>
                      <a:gd name="connsiteX3" fmla="*/ 356150 w 477666"/>
                      <a:gd name="connsiteY3" fmla="*/ 187660 h 560988"/>
                      <a:gd name="connsiteX4" fmla="*/ 379962 w 477666"/>
                      <a:gd name="connsiteY4" fmla="*/ 240048 h 560988"/>
                      <a:gd name="connsiteX5" fmla="*/ 422824 w 477666"/>
                      <a:gd name="connsiteY5" fmla="*/ 249572 h 560988"/>
                      <a:gd name="connsiteX6" fmla="*/ 477666 w 477666"/>
                      <a:gd name="connsiteY6" fmla="*/ 336404 h 560988"/>
                      <a:gd name="connsiteX7" fmla="*/ 418062 w 477666"/>
                      <a:gd name="connsiteY7" fmla="*/ 382924 h 560988"/>
                      <a:gd name="connsiteX8" fmla="*/ 413300 w 477666"/>
                      <a:gd name="connsiteY8" fmla="*/ 497224 h 560988"/>
                      <a:gd name="connsiteX9" fmla="*/ 346624 w 477666"/>
                      <a:gd name="connsiteY9" fmla="*/ 544848 h 560988"/>
                      <a:gd name="connsiteX10" fmla="*/ 251376 w 477666"/>
                      <a:gd name="connsiteY10" fmla="*/ 497224 h 560988"/>
                      <a:gd name="connsiteX11" fmla="*/ 184700 w 477666"/>
                      <a:gd name="connsiteY11" fmla="*/ 554372 h 560988"/>
                      <a:gd name="connsiteX12" fmla="*/ 145012 w 477666"/>
                      <a:gd name="connsiteY12" fmla="*/ 560988 h 560988"/>
                      <a:gd name="connsiteX13" fmla="*/ 145012 w 477666"/>
                      <a:gd name="connsiteY13" fmla="*/ 465476 h 560988"/>
                      <a:gd name="connsiteX14" fmla="*/ 164062 w 477666"/>
                      <a:gd name="connsiteY14" fmla="*/ 433724 h 560988"/>
                      <a:gd name="connsiteX15" fmla="*/ 189462 w 477666"/>
                      <a:gd name="connsiteY15" fmla="*/ 332124 h 560988"/>
                      <a:gd name="connsiteX16" fmla="*/ 119612 w 477666"/>
                      <a:gd name="connsiteY16" fmla="*/ 319424 h 560988"/>
                      <a:gd name="connsiteX17" fmla="*/ 54442 w 477666"/>
                      <a:gd name="connsiteY17" fmla="*/ 281088 h 560988"/>
                      <a:gd name="connsiteX18" fmla="*/ 75162 w 477666"/>
                      <a:gd name="connsiteY18" fmla="*/ 168612 h 560988"/>
                      <a:gd name="connsiteX19" fmla="*/ 0 w 477666"/>
                      <a:gd name="connsiteY19" fmla="*/ 119368 h 560988"/>
                      <a:gd name="connsiteX20" fmla="*/ 193462 w 477666"/>
                      <a:gd name="connsiteY20" fmla="*/ 0 h 56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77666" h="560988">
                        <a:moveTo>
                          <a:pt x="193462" y="0"/>
                        </a:moveTo>
                        <a:lnTo>
                          <a:pt x="346624" y="49548"/>
                        </a:lnTo>
                        <a:lnTo>
                          <a:pt x="422824" y="106700"/>
                        </a:lnTo>
                        <a:lnTo>
                          <a:pt x="356150" y="187660"/>
                        </a:lnTo>
                        <a:lnTo>
                          <a:pt x="379962" y="240048"/>
                        </a:lnTo>
                        <a:lnTo>
                          <a:pt x="422824" y="249572"/>
                        </a:lnTo>
                        <a:lnTo>
                          <a:pt x="477666" y="336404"/>
                        </a:lnTo>
                        <a:lnTo>
                          <a:pt x="418062" y="382924"/>
                        </a:lnTo>
                        <a:lnTo>
                          <a:pt x="413300" y="497224"/>
                        </a:lnTo>
                        <a:lnTo>
                          <a:pt x="346624" y="544848"/>
                        </a:lnTo>
                        <a:lnTo>
                          <a:pt x="251376" y="497224"/>
                        </a:lnTo>
                        <a:lnTo>
                          <a:pt x="184700" y="554372"/>
                        </a:lnTo>
                        <a:lnTo>
                          <a:pt x="145012" y="560988"/>
                        </a:lnTo>
                        <a:lnTo>
                          <a:pt x="145012" y="465476"/>
                        </a:lnTo>
                        <a:lnTo>
                          <a:pt x="164062" y="433724"/>
                        </a:lnTo>
                        <a:lnTo>
                          <a:pt x="189462" y="332124"/>
                        </a:lnTo>
                        <a:lnTo>
                          <a:pt x="119612" y="319424"/>
                        </a:lnTo>
                        <a:lnTo>
                          <a:pt x="54442" y="281088"/>
                        </a:lnTo>
                        <a:lnTo>
                          <a:pt x="75162" y="168612"/>
                        </a:lnTo>
                        <a:lnTo>
                          <a:pt x="0" y="119368"/>
                        </a:lnTo>
                        <a:lnTo>
                          <a:pt x="19346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ADA4465E-B2F9-4ABB-B434-D441A10757C1}"/>
                      </a:ext>
                    </a:extLst>
                  </p:cNvPr>
                  <p:cNvSpPr/>
                  <p:nvPr/>
                </p:nvSpPr>
                <p:spPr>
                  <a:xfrm>
                    <a:off x="19177000" y="37190364"/>
                    <a:ext cx="698500" cy="1085848"/>
                  </a:xfrm>
                  <a:custGeom>
                    <a:avLst/>
                    <a:gdLst>
                      <a:gd name="connsiteX0" fmla="*/ 215900 w 698500"/>
                      <a:gd name="connsiteY0" fmla="*/ 0 h 1085848"/>
                      <a:gd name="connsiteX1" fmla="*/ 315912 w 698500"/>
                      <a:gd name="connsiteY1" fmla="*/ 23812 h 1085848"/>
                      <a:gd name="connsiteX2" fmla="*/ 652380 w 698500"/>
                      <a:gd name="connsiteY2" fmla="*/ 36432 h 1085848"/>
                      <a:gd name="connsiteX3" fmla="*/ 682624 w 698500"/>
                      <a:gd name="connsiteY3" fmla="*/ 66676 h 1085848"/>
                      <a:gd name="connsiteX4" fmla="*/ 692150 w 698500"/>
                      <a:gd name="connsiteY4" fmla="*/ 190500 h 1085848"/>
                      <a:gd name="connsiteX5" fmla="*/ 635000 w 698500"/>
                      <a:gd name="connsiteY5" fmla="*/ 233360 h 1085848"/>
                      <a:gd name="connsiteX6" fmla="*/ 577850 w 698500"/>
                      <a:gd name="connsiteY6" fmla="*/ 209548 h 1085848"/>
                      <a:gd name="connsiteX7" fmla="*/ 525464 w 698500"/>
                      <a:gd name="connsiteY7" fmla="*/ 209548 h 1085848"/>
                      <a:gd name="connsiteX8" fmla="*/ 473076 w 698500"/>
                      <a:gd name="connsiteY8" fmla="*/ 309560 h 1085848"/>
                      <a:gd name="connsiteX9" fmla="*/ 501650 w 698500"/>
                      <a:gd name="connsiteY9" fmla="*/ 342900 h 1085848"/>
                      <a:gd name="connsiteX10" fmla="*/ 506412 w 698500"/>
                      <a:gd name="connsiteY10" fmla="*/ 476248 h 1085848"/>
                      <a:gd name="connsiteX11" fmla="*/ 635000 w 698500"/>
                      <a:gd name="connsiteY11" fmla="*/ 442912 h 1085848"/>
                      <a:gd name="connsiteX12" fmla="*/ 658812 w 698500"/>
                      <a:gd name="connsiteY12" fmla="*/ 454820 h 1085848"/>
                      <a:gd name="connsiteX13" fmla="*/ 673100 w 698500"/>
                      <a:gd name="connsiteY13" fmla="*/ 481012 h 1085848"/>
                      <a:gd name="connsiteX14" fmla="*/ 592138 w 698500"/>
                      <a:gd name="connsiteY14" fmla="*/ 566736 h 1085848"/>
                      <a:gd name="connsiteX15" fmla="*/ 595258 w 698500"/>
                      <a:gd name="connsiteY15" fmla="*/ 574640 h 1085848"/>
                      <a:gd name="connsiteX16" fmla="*/ 571500 w 698500"/>
                      <a:gd name="connsiteY16" fmla="*/ 560388 h 1085848"/>
                      <a:gd name="connsiteX17" fmla="*/ 514350 w 698500"/>
                      <a:gd name="connsiteY17" fmla="*/ 592136 h 1085848"/>
                      <a:gd name="connsiteX18" fmla="*/ 565150 w 698500"/>
                      <a:gd name="connsiteY18" fmla="*/ 693736 h 1085848"/>
                      <a:gd name="connsiteX19" fmla="*/ 558800 w 698500"/>
                      <a:gd name="connsiteY19" fmla="*/ 712788 h 1085848"/>
                      <a:gd name="connsiteX20" fmla="*/ 654050 w 698500"/>
                      <a:gd name="connsiteY20" fmla="*/ 839788 h 1085848"/>
                      <a:gd name="connsiteX21" fmla="*/ 698500 w 698500"/>
                      <a:gd name="connsiteY21" fmla="*/ 903284 h 1085848"/>
                      <a:gd name="connsiteX22" fmla="*/ 673100 w 698500"/>
                      <a:gd name="connsiteY22" fmla="*/ 1017588 h 1085848"/>
                      <a:gd name="connsiteX23" fmla="*/ 674716 w 698500"/>
                      <a:gd name="connsiteY23" fmla="*/ 1020820 h 1085848"/>
                      <a:gd name="connsiteX24" fmla="*/ 544512 w 698500"/>
                      <a:gd name="connsiteY24" fmla="*/ 1019172 h 1085848"/>
                      <a:gd name="connsiteX25" fmla="*/ 468312 w 698500"/>
                      <a:gd name="connsiteY25" fmla="*/ 1019172 h 1085848"/>
                      <a:gd name="connsiteX26" fmla="*/ 415924 w 698500"/>
                      <a:gd name="connsiteY26" fmla="*/ 1066800 h 1085848"/>
                      <a:gd name="connsiteX27" fmla="*/ 358776 w 698500"/>
                      <a:gd name="connsiteY27" fmla="*/ 1062036 h 1085848"/>
                      <a:gd name="connsiteX28" fmla="*/ 306388 w 698500"/>
                      <a:gd name="connsiteY28" fmla="*/ 1066800 h 1085848"/>
                      <a:gd name="connsiteX29" fmla="*/ 225424 w 698500"/>
                      <a:gd name="connsiteY29" fmla="*/ 1085848 h 1085848"/>
                      <a:gd name="connsiteX30" fmla="*/ 201612 w 698500"/>
                      <a:gd name="connsiteY30" fmla="*/ 1071560 h 1085848"/>
                      <a:gd name="connsiteX31" fmla="*/ 109340 w 698500"/>
                      <a:gd name="connsiteY31" fmla="*/ 1071560 h 1085848"/>
                      <a:gd name="connsiteX32" fmla="*/ 101600 w 698500"/>
                      <a:gd name="connsiteY32" fmla="*/ 947736 h 1085848"/>
                      <a:gd name="connsiteX33" fmla="*/ 63500 w 698500"/>
                      <a:gd name="connsiteY33" fmla="*/ 903284 h 1085848"/>
                      <a:gd name="connsiteX34" fmla="*/ 76200 w 698500"/>
                      <a:gd name="connsiteY34" fmla="*/ 884236 h 1085848"/>
                      <a:gd name="connsiteX35" fmla="*/ 76200 w 698500"/>
                      <a:gd name="connsiteY35" fmla="*/ 801684 h 1085848"/>
                      <a:gd name="connsiteX36" fmla="*/ 146050 w 698500"/>
                      <a:gd name="connsiteY36" fmla="*/ 776284 h 1085848"/>
                      <a:gd name="connsiteX37" fmla="*/ 107950 w 698500"/>
                      <a:gd name="connsiteY37" fmla="*/ 719136 h 1085848"/>
                      <a:gd name="connsiteX38" fmla="*/ 44450 w 698500"/>
                      <a:gd name="connsiteY38" fmla="*/ 700084 h 1085848"/>
                      <a:gd name="connsiteX39" fmla="*/ 0 w 698500"/>
                      <a:gd name="connsiteY39" fmla="*/ 687388 h 1085848"/>
                      <a:gd name="connsiteX40" fmla="*/ 0 w 698500"/>
                      <a:gd name="connsiteY40" fmla="*/ 636588 h 1085848"/>
                      <a:gd name="connsiteX41" fmla="*/ 38100 w 698500"/>
                      <a:gd name="connsiteY41" fmla="*/ 592136 h 1085848"/>
                      <a:gd name="connsiteX42" fmla="*/ 101600 w 698500"/>
                      <a:gd name="connsiteY42" fmla="*/ 598484 h 1085848"/>
                      <a:gd name="connsiteX43" fmla="*/ 152400 w 698500"/>
                      <a:gd name="connsiteY43" fmla="*/ 585788 h 1085848"/>
                      <a:gd name="connsiteX44" fmla="*/ 171450 w 698500"/>
                      <a:gd name="connsiteY44" fmla="*/ 534988 h 1085848"/>
                      <a:gd name="connsiteX45" fmla="*/ 209550 w 698500"/>
                      <a:gd name="connsiteY45" fmla="*/ 439736 h 1085848"/>
                      <a:gd name="connsiteX46" fmla="*/ 298450 w 698500"/>
                      <a:gd name="connsiteY46" fmla="*/ 420684 h 1085848"/>
                      <a:gd name="connsiteX47" fmla="*/ 292100 w 698500"/>
                      <a:gd name="connsiteY47" fmla="*/ 382588 h 1085848"/>
                      <a:gd name="connsiteX48" fmla="*/ 247650 w 698500"/>
                      <a:gd name="connsiteY48" fmla="*/ 350836 h 1085848"/>
                      <a:gd name="connsiteX49" fmla="*/ 273050 w 698500"/>
                      <a:gd name="connsiteY49" fmla="*/ 300036 h 1085848"/>
                      <a:gd name="connsiteX50" fmla="*/ 190500 w 698500"/>
                      <a:gd name="connsiteY50" fmla="*/ 261936 h 1085848"/>
                      <a:gd name="connsiteX51" fmla="*/ 107950 w 698500"/>
                      <a:gd name="connsiteY51" fmla="*/ 236536 h 1085848"/>
                      <a:gd name="connsiteX52" fmla="*/ 133350 w 698500"/>
                      <a:gd name="connsiteY52" fmla="*/ 166684 h 1085848"/>
                      <a:gd name="connsiteX53" fmla="*/ 196850 w 698500"/>
                      <a:gd name="connsiteY53" fmla="*/ 147636 h 1085848"/>
                      <a:gd name="connsiteX54" fmla="*/ 228600 w 698500"/>
                      <a:gd name="connsiteY54" fmla="*/ 96836 h 1085848"/>
                      <a:gd name="connsiteX55" fmla="*/ 139700 w 698500"/>
                      <a:gd name="connsiteY55" fmla="*/ 52388 h 1085848"/>
                      <a:gd name="connsiteX56" fmla="*/ 121826 w 698500"/>
                      <a:gd name="connsiteY56" fmla="*/ 54940 h 1085848"/>
                      <a:gd name="connsiteX57" fmla="*/ 149224 w 698500"/>
                      <a:gd name="connsiteY57" fmla="*/ 14284 h 1085848"/>
                      <a:gd name="connsiteX58" fmla="*/ 215900 w 698500"/>
                      <a:gd name="connsiteY58" fmla="*/ 0 h 1085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698500" h="1085848">
                        <a:moveTo>
                          <a:pt x="215900" y="0"/>
                        </a:moveTo>
                        <a:lnTo>
                          <a:pt x="315912" y="23812"/>
                        </a:lnTo>
                        <a:lnTo>
                          <a:pt x="652380" y="36432"/>
                        </a:lnTo>
                        <a:lnTo>
                          <a:pt x="682624" y="66676"/>
                        </a:lnTo>
                        <a:lnTo>
                          <a:pt x="692150" y="190500"/>
                        </a:lnTo>
                        <a:lnTo>
                          <a:pt x="635000" y="233360"/>
                        </a:lnTo>
                        <a:lnTo>
                          <a:pt x="577850" y="209548"/>
                        </a:lnTo>
                        <a:lnTo>
                          <a:pt x="525464" y="209548"/>
                        </a:lnTo>
                        <a:lnTo>
                          <a:pt x="473076" y="309560"/>
                        </a:lnTo>
                        <a:lnTo>
                          <a:pt x="501650" y="342900"/>
                        </a:lnTo>
                        <a:lnTo>
                          <a:pt x="506412" y="476248"/>
                        </a:lnTo>
                        <a:lnTo>
                          <a:pt x="635000" y="442912"/>
                        </a:lnTo>
                        <a:lnTo>
                          <a:pt x="658812" y="454820"/>
                        </a:lnTo>
                        <a:lnTo>
                          <a:pt x="673100" y="481012"/>
                        </a:lnTo>
                        <a:lnTo>
                          <a:pt x="592138" y="566736"/>
                        </a:lnTo>
                        <a:lnTo>
                          <a:pt x="595258" y="574640"/>
                        </a:lnTo>
                        <a:lnTo>
                          <a:pt x="571500" y="560388"/>
                        </a:lnTo>
                        <a:lnTo>
                          <a:pt x="514350" y="592136"/>
                        </a:lnTo>
                        <a:lnTo>
                          <a:pt x="565150" y="693736"/>
                        </a:lnTo>
                        <a:lnTo>
                          <a:pt x="558800" y="712788"/>
                        </a:lnTo>
                        <a:lnTo>
                          <a:pt x="654050" y="839788"/>
                        </a:lnTo>
                        <a:lnTo>
                          <a:pt x="698500" y="903284"/>
                        </a:lnTo>
                        <a:lnTo>
                          <a:pt x="673100" y="1017588"/>
                        </a:lnTo>
                        <a:lnTo>
                          <a:pt x="674716" y="1020820"/>
                        </a:lnTo>
                        <a:lnTo>
                          <a:pt x="544512" y="1019172"/>
                        </a:lnTo>
                        <a:lnTo>
                          <a:pt x="468312" y="1019172"/>
                        </a:lnTo>
                        <a:lnTo>
                          <a:pt x="415924" y="1066800"/>
                        </a:lnTo>
                        <a:cubicBezTo>
                          <a:pt x="415924" y="1066800"/>
                          <a:pt x="377892" y="1062036"/>
                          <a:pt x="358776" y="1062036"/>
                        </a:cubicBezTo>
                        <a:cubicBezTo>
                          <a:pt x="341240" y="1062036"/>
                          <a:pt x="323850" y="1065212"/>
                          <a:pt x="306388" y="1066800"/>
                        </a:cubicBezTo>
                        <a:lnTo>
                          <a:pt x="225424" y="1085848"/>
                        </a:lnTo>
                        <a:lnTo>
                          <a:pt x="201612" y="1071560"/>
                        </a:lnTo>
                        <a:lnTo>
                          <a:pt x="109340" y="1071560"/>
                        </a:lnTo>
                        <a:lnTo>
                          <a:pt x="101600" y="947736"/>
                        </a:lnTo>
                        <a:lnTo>
                          <a:pt x="63500" y="903284"/>
                        </a:lnTo>
                        <a:lnTo>
                          <a:pt x="76200" y="884236"/>
                        </a:lnTo>
                        <a:lnTo>
                          <a:pt x="76200" y="801684"/>
                        </a:lnTo>
                        <a:lnTo>
                          <a:pt x="146050" y="776284"/>
                        </a:lnTo>
                        <a:lnTo>
                          <a:pt x="107950" y="719136"/>
                        </a:lnTo>
                        <a:lnTo>
                          <a:pt x="44450" y="700084"/>
                        </a:lnTo>
                        <a:lnTo>
                          <a:pt x="0" y="687388"/>
                        </a:lnTo>
                        <a:lnTo>
                          <a:pt x="0" y="636588"/>
                        </a:lnTo>
                        <a:lnTo>
                          <a:pt x="38100" y="592136"/>
                        </a:lnTo>
                        <a:lnTo>
                          <a:pt x="101600" y="598484"/>
                        </a:lnTo>
                        <a:lnTo>
                          <a:pt x="152400" y="585788"/>
                        </a:lnTo>
                        <a:lnTo>
                          <a:pt x="171450" y="534988"/>
                        </a:lnTo>
                        <a:lnTo>
                          <a:pt x="209550" y="439736"/>
                        </a:lnTo>
                        <a:lnTo>
                          <a:pt x="298450" y="420684"/>
                        </a:lnTo>
                        <a:lnTo>
                          <a:pt x="292100" y="382588"/>
                        </a:lnTo>
                        <a:lnTo>
                          <a:pt x="247650" y="350836"/>
                        </a:lnTo>
                        <a:lnTo>
                          <a:pt x="273050" y="300036"/>
                        </a:lnTo>
                        <a:lnTo>
                          <a:pt x="190500" y="261936"/>
                        </a:lnTo>
                        <a:lnTo>
                          <a:pt x="107950" y="236536"/>
                        </a:lnTo>
                        <a:lnTo>
                          <a:pt x="133350" y="166684"/>
                        </a:lnTo>
                        <a:lnTo>
                          <a:pt x="196850" y="147636"/>
                        </a:lnTo>
                        <a:lnTo>
                          <a:pt x="228600" y="96836"/>
                        </a:lnTo>
                        <a:lnTo>
                          <a:pt x="139700" y="52388"/>
                        </a:lnTo>
                        <a:lnTo>
                          <a:pt x="121826" y="54940"/>
                        </a:lnTo>
                        <a:lnTo>
                          <a:pt x="149224" y="14284"/>
                        </a:lnTo>
                        <a:lnTo>
                          <a:pt x="2159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6E0A36B6-092F-46D5-A104-968B8E33A289}"/>
                      </a:ext>
                    </a:extLst>
                  </p:cNvPr>
                  <p:cNvSpPr/>
                  <p:nvPr/>
                </p:nvSpPr>
                <p:spPr>
                  <a:xfrm>
                    <a:off x="23355300" y="35345792"/>
                    <a:ext cx="66040" cy="11008"/>
                  </a:xfrm>
                  <a:custGeom>
                    <a:avLst/>
                    <a:gdLst>
                      <a:gd name="connsiteX0" fmla="*/ 66040 w 66040"/>
                      <a:gd name="connsiteY0" fmla="*/ 0 h 11008"/>
                      <a:gd name="connsiteX1" fmla="*/ 66036 w 66040"/>
                      <a:gd name="connsiteY1" fmla="*/ 4 h 11008"/>
                      <a:gd name="connsiteX2" fmla="*/ 0 w 66040"/>
                      <a:gd name="connsiteY2" fmla="*/ 11008 h 11008"/>
                      <a:gd name="connsiteX3" fmla="*/ 66040 w 66040"/>
                      <a:gd name="connsiteY3" fmla="*/ 0 h 11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6040" h="11008">
                        <a:moveTo>
                          <a:pt x="66040" y="0"/>
                        </a:moveTo>
                        <a:lnTo>
                          <a:pt x="66036" y="4"/>
                        </a:lnTo>
                        <a:lnTo>
                          <a:pt x="0" y="11008"/>
                        </a:lnTo>
                        <a:lnTo>
                          <a:pt x="6604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79E8C885-35A1-4B20-BF04-1FF4B20540D4}"/>
                    </a:ext>
                  </a:extLst>
                </p:cNvPr>
                <p:cNvSpPr/>
                <p:nvPr/>
              </p:nvSpPr>
              <p:spPr>
                <a:xfrm>
                  <a:off x="17995899" y="33635951"/>
                  <a:ext cx="5425440" cy="5099048"/>
                </a:xfrm>
                <a:custGeom>
                  <a:avLst/>
                  <a:gdLst>
                    <a:gd name="connsiteX0" fmla="*/ 5425440 w 5425440"/>
                    <a:gd name="connsiteY0" fmla="*/ 1709840 h 5099048"/>
                    <a:gd name="connsiteX1" fmla="*/ 5425436 w 5425440"/>
                    <a:gd name="connsiteY1" fmla="*/ 1709844 h 5099048"/>
                    <a:gd name="connsiteX2" fmla="*/ 5359400 w 5425440"/>
                    <a:gd name="connsiteY2" fmla="*/ 1720848 h 5099048"/>
                    <a:gd name="connsiteX3" fmla="*/ 2724150 w 5425440"/>
                    <a:gd name="connsiteY3" fmla="*/ 615948 h 5099048"/>
                    <a:gd name="connsiteX4" fmla="*/ 2813050 w 5425440"/>
                    <a:gd name="connsiteY4" fmla="*/ 685800 h 5099048"/>
                    <a:gd name="connsiteX5" fmla="*/ 2901950 w 5425440"/>
                    <a:gd name="connsiteY5" fmla="*/ 844548 h 5099048"/>
                    <a:gd name="connsiteX6" fmla="*/ 2984500 w 5425440"/>
                    <a:gd name="connsiteY6" fmla="*/ 927096 h 5099048"/>
                    <a:gd name="connsiteX7" fmla="*/ 3067050 w 5425440"/>
                    <a:gd name="connsiteY7" fmla="*/ 1155696 h 5099048"/>
                    <a:gd name="connsiteX8" fmla="*/ 3067050 w 5425440"/>
                    <a:gd name="connsiteY8" fmla="*/ 1206496 h 5099048"/>
                    <a:gd name="connsiteX9" fmla="*/ 3175000 w 5425440"/>
                    <a:gd name="connsiteY9" fmla="*/ 1333496 h 5099048"/>
                    <a:gd name="connsiteX10" fmla="*/ 3238500 w 5425440"/>
                    <a:gd name="connsiteY10" fmla="*/ 1333496 h 5099048"/>
                    <a:gd name="connsiteX11" fmla="*/ 3270250 w 5425440"/>
                    <a:gd name="connsiteY11" fmla="*/ 1358896 h 5099048"/>
                    <a:gd name="connsiteX12" fmla="*/ 3321050 w 5425440"/>
                    <a:gd name="connsiteY12" fmla="*/ 1371600 h 5099048"/>
                    <a:gd name="connsiteX13" fmla="*/ 3587750 w 5425440"/>
                    <a:gd name="connsiteY13" fmla="*/ 1289048 h 5099048"/>
                    <a:gd name="connsiteX14" fmla="*/ 3708400 w 5425440"/>
                    <a:gd name="connsiteY14" fmla="*/ 1206496 h 5099048"/>
                    <a:gd name="connsiteX15" fmla="*/ 3771900 w 5425440"/>
                    <a:gd name="connsiteY15" fmla="*/ 1200148 h 5099048"/>
                    <a:gd name="connsiteX16" fmla="*/ 3886200 w 5425440"/>
                    <a:gd name="connsiteY16" fmla="*/ 1187448 h 5099048"/>
                    <a:gd name="connsiteX17" fmla="*/ 4191000 w 5425440"/>
                    <a:gd name="connsiteY17" fmla="*/ 1155696 h 5099048"/>
                    <a:gd name="connsiteX18" fmla="*/ 4432300 w 5425440"/>
                    <a:gd name="connsiteY18" fmla="*/ 1225548 h 5099048"/>
                    <a:gd name="connsiteX19" fmla="*/ 4540250 w 5425440"/>
                    <a:gd name="connsiteY19" fmla="*/ 1123948 h 5099048"/>
                    <a:gd name="connsiteX20" fmla="*/ 4616450 w 5425440"/>
                    <a:gd name="connsiteY20" fmla="*/ 1028696 h 5099048"/>
                    <a:gd name="connsiteX21" fmla="*/ 4737100 w 5425440"/>
                    <a:gd name="connsiteY21" fmla="*/ 977896 h 5099048"/>
                    <a:gd name="connsiteX22" fmla="*/ 4743358 w 5425440"/>
                    <a:gd name="connsiteY22" fmla="*/ 976020 h 5099048"/>
                    <a:gd name="connsiteX23" fmla="*/ 4781550 w 5425440"/>
                    <a:gd name="connsiteY23" fmla="*/ 1003296 h 5099048"/>
                    <a:gd name="connsiteX24" fmla="*/ 4832350 w 5425440"/>
                    <a:gd name="connsiteY24" fmla="*/ 1009648 h 5099048"/>
                    <a:gd name="connsiteX25" fmla="*/ 4845050 w 5425440"/>
                    <a:gd name="connsiteY25" fmla="*/ 1035048 h 5099048"/>
                    <a:gd name="connsiteX26" fmla="*/ 4921250 w 5425440"/>
                    <a:gd name="connsiteY26" fmla="*/ 1009648 h 5099048"/>
                    <a:gd name="connsiteX27" fmla="*/ 4992086 w 5425440"/>
                    <a:gd name="connsiteY27" fmla="*/ 1078200 h 5099048"/>
                    <a:gd name="connsiteX28" fmla="*/ 4946650 w 5425440"/>
                    <a:gd name="connsiteY28" fmla="*/ 1174748 h 5099048"/>
                    <a:gd name="connsiteX29" fmla="*/ 4972050 w 5425440"/>
                    <a:gd name="connsiteY29" fmla="*/ 1263648 h 5099048"/>
                    <a:gd name="connsiteX30" fmla="*/ 4997450 w 5425440"/>
                    <a:gd name="connsiteY30" fmla="*/ 1327148 h 5099048"/>
                    <a:gd name="connsiteX31" fmla="*/ 4972050 w 5425440"/>
                    <a:gd name="connsiteY31" fmla="*/ 1409696 h 5099048"/>
                    <a:gd name="connsiteX32" fmla="*/ 4997450 w 5425440"/>
                    <a:gd name="connsiteY32" fmla="*/ 1454148 h 5099048"/>
                    <a:gd name="connsiteX33" fmla="*/ 4933950 w 5425440"/>
                    <a:gd name="connsiteY33" fmla="*/ 1504948 h 5099048"/>
                    <a:gd name="connsiteX34" fmla="*/ 4914900 w 5425440"/>
                    <a:gd name="connsiteY34" fmla="*/ 1549400 h 5099048"/>
                    <a:gd name="connsiteX35" fmla="*/ 4914518 w 5425440"/>
                    <a:gd name="connsiteY35" fmla="*/ 1551576 h 5099048"/>
                    <a:gd name="connsiteX36" fmla="*/ 4908550 w 5425440"/>
                    <a:gd name="connsiteY36" fmla="*/ 1543048 h 5099048"/>
                    <a:gd name="connsiteX37" fmla="*/ 4832350 w 5425440"/>
                    <a:gd name="connsiteY37" fmla="*/ 1574800 h 5099048"/>
                    <a:gd name="connsiteX38" fmla="*/ 4743450 w 5425440"/>
                    <a:gd name="connsiteY38" fmla="*/ 1555748 h 5099048"/>
                    <a:gd name="connsiteX39" fmla="*/ 4667250 w 5425440"/>
                    <a:gd name="connsiteY39" fmla="*/ 1600200 h 5099048"/>
                    <a:gd name="connsiteX40" fmla="*/ 4552950 w 5425440"/>
                    <a:gd name="connsiteY40" fmla="*/ 1549400 h 5099048"/>
                    <a:gd name="connsiteX41" fmla="*/ 4419600 w 5425440"/>
                    <a:gd name="connsiteY41" fmla="*/ 1733548 h 5099048"/>
                    <a:gd name="connsiteX42" fmla="*/ 4222750 w 5425440"/>
                    <a:gd name="connsiteY42" fmla="*/ 1720848 h 5099048"/>
                    <a:gd name="connsiteX43" fmla="*/ 4133850 w 5425440"/>
                    <a:gd name="connsiteY43" fmla="*/ 1689096 h 5099048"/>
                    <a:gd name="connsiteX44" fmla="*/ 4095750 w 5425440"/>
                    <a:gd name="connsiteY44" fmla="*/ 1733548 h 5099048"/>
                    <a:gd name="connsiteX45" fmla="*/ 4000500 w 5425440"/>
                    <a:gd name="connsiteY45" fmla="*/ 1708148 h 5099048"/>
                    <a:gd name="connsiteX46" fmla="*/ 3898900 w 5425440"/>
                    <a:gd name="connsiteY46" fmla="*/ 1784348 h 5099048"/>
                    <a:gd name="connsiteX47" fmla="*/ 3752850 w 5425440"/>
                    <a:gd name="connsiteY47" fmla="*/ 1746248 h 5099048"/>
                    <a:gd name="connsiteX48" fmla="*/ 3663950 w 5425440"/>
                    <a:gd name="connsiteY48" fmla="*/ 1879600 h 5099048"/>
                    <a:gd name="connsiteX49" fmla="*/ 3568700 w 5425440"/>
                    <a:gd name="connsiteY49" fmla="*/ 1917696 h 5099048"/>
                    <a:gd name="connsiteX50" fmla="*/ 3492500 w 5425440"/>
                    <a:gd name="connsiteY50" fmla="*/ 1879600 h 5099048"/>
                    <a:gd name="connsiteX51" fmla="*/ 3390900 w 5425440"/>
                    <a:gd name="connsiteY51" fmla="*/ 2032000 h 5099048"/>
                    <a:gd name="connsiteX52" fmla="*/ 3378200 w 5425440"/>
                    <a:gd name="connsiteY52" fmla="*/ 2082800 h 5099048"/>
                    <a:gd name="connsiteX53" fmla="*/ 3333750 w 5425440"/>
                    <a:gd name="connsiteY53" fmla="*/ 2139948 h 5099048"/>
                    <a:gd name="connsiteX54" fmla="*/ 3333750 w 5425440"/>
                    <a:gd name="connsiteY54" fmla="*/ 2209800 h 5099048"/>
                    <a:gd name="connsiteX55" fmla="*/ 3270250 w 5425440"/>
                    <a:gd name="connsiteY55" fmla="*/ 2235200 h 5099048"/>
                    <a:gd name="connsiteX56" fmla="*/ 3263900 w 5425440"/>
                    <a:gd name="connsiteY56" fmla="*/ 2317748 h 5099048"/>
                    <a:gd name="connsiteX57" fmla="*/ 3219450 w 5425440"/>
                    <a:gd name="connsiteY57" fmla="*/ 2381248 h 5099048"/>
                    <a:gd name="connsiteX58" fmla="*/ 3187700 w 5425440"/>
                    <a:gd name="connsiteY58" fmla="*/ 2381248 h 5099048"/>
                    <a:gd name="connsiteX59" fmla="*/ 3086100 w 5425440"/>
                    <a:gd name="connsiteY59" fmla="*/ 2489200 h 5099048"/>
                    <a:gd name="connsiteX60" fmla="*/ 3117850 w 5425440"/>
                    <a:gd name="connsiteY60" fmla="*/ 2546348 h 5099048"/>
                    <a:gd name="connsiteX61" fmla="*/ 3073400 w 5425440"/>
                    <a:gd name="connsiteY61" fmla="*/ 2609848 h 5099048"/>
                    <a:gd name="connsiteX62" fmla="*/ 3048000 w 5425440"/>
                    <a:gd name="connsiteY62" fmla="*/ 2679696 h 5099048"/>
                    <a:gd name="connsiteX63" fmla="*/ 3079750 w 5425440"/>
                    <a:gd name="connsiteY63" fmla="*/ 2736848 h 5099048"/>
                    <a:gd name="connsiteX64" fmla="*/ 3079750 w 5425440"/>
                    <a:gd name="connsiteY64" fmla="*/ 2794000 h 5099048"/>
                    <a:gd name="connsiteX65" fmla="*/ 2876550 w 5425440"/>
                    <a:gd name="connsiteY65" fmla="*/ 3035296 h 5099048"/>
                    <a:gd name="connsiteX66" fmla="*/ 2736850 w 5425440"/>
                    <a:gd name="connsiteY66" fmla="*/ 3086096 h 5099048"/>
                    <a:gd name="connsiteX67" fmla="*/ 2597150 w 5425440"/>
                    <a:gd name="connsiteY67" fmla="*/ 3054348 h 5099048"/>
                    <a:gd name="connsiteX68" fmla="*/ 2508250 w 5425440"/>
                    <a:gd name="connsiteY68" fmla="*/ 3048000 h 5099048"/>
                    <a:gd name="connsiteX69" fmla="*/ 2432050 w 5425440"/>
                    <a:gd name="connsiteY69" fmla="*/ 3028948 h 5099048"/>
                    <a:gd name="connsiteX70" fmla="*/ 2305050 w 5425440"/>
                    <a:gd name="connsiteY70" fmla="*/ 3098800 h 5099048"/>
                    <a:gd name="connsiteX71" fmla="*/ 2349500 w 5425440"/>
                    <a:gd name="connsiteY71" fmla="*/ 3162296 h 5099048"/>
                    <a:gd name="connsiteX72" fmla="*/ 2387600 w 5425440"/>
                    <a:gd name="connsiteY72" fmla="*/ 3333748 h 5099048"/>
                    <a:gd name="connsiteX73" fmla="*/ 2432050 w 5425440"/>
                    <a:gd name="connsiteY73" fmla="*/ 3352800 h 5099048"/>
                    <a:gd name="connsiteX74" fmla="*/ 2444750 w 5425440"/>
                    <a:gd name="connsiteY74" fmla="*/ 3448048 h 5099048"/>
                    <a:gd name="connsiteX75" fmla="*/ 2527300 w 5425440"/>
                    <a:gd name="connsiteY75" fmla="*/ 3473448 h 5099048"/>
                    <a:gd name="connsiteX76" fmla="*/ 2590800 w 5425440"/>
                    <a:gd name="connsiteY76" fmla="*/ 3536948 h 5099048"/>
                    <a:gd name="connsiteX77" fmla="*/ 2584450 w 5425440"/>
                    <a:gd name="connsiteY77" fmla="*/ 3619496 h 5099048"/>
                    <a:gd name="connsiteX78" fmla="*/ 2400300 w 5425440"/>
                    <a:gd name="connsiteY78" fmla="*/ 3727448 h 5099048"/>
                    <a:gd name="connsiteX79" fmla="*/ 2286000 w 5425440"/>
                    <a:gd name="connsiteY79" fmla="*/ 3759200 h 5099048"/>
                    <a:gd name="connsiteX80" fmla="*/ 2222500 w 5425440"/>
                    <a:gd name="connsiteY80" fmla="*/ 3816348 h 5099048"/>
                    <a:gd name="connsiteX81" fmla="*/ 2209800 w 5425440"/>
                    <a:gd name="connsiteY81" fmla="*/ 3905248 h 5099048"/>
                    <a:gd name="connsiteX82" fmla="*/ 2190750 w 5425440"/>
                    <a:gd name="connsiteY82" fmla="*/ 4051296 h 5099048"/>
                    <a:gd name="connsiteX83" fmla="*/ 2076450 w 5425440"/>
                    <a:gd name="connsiteY83" fmla="*/ 4038600 h 5099048"/>
                    <a:gd name="connsiteX84" fmla="*/ 2076450 w 5425440"/>
                    <a:gd name="connsiteY84" fmla="*/ 4095748 h 5099048"/>
                    <a:gd name="connsiteX85" fmla="*/ 1930400 w 5425440"/>
                    <a:gd name="connsiteY85" fmla="*/ 4260848 h 5099048"/>
                    <a:gd name="connsiteX86" fmla="*/ 1784350 w 5425440"/>
                    <a:gd name="connsiteY86" fmla="*/ 4133848 h 5099048"/>
                    <a:gd name="connsiteX87" fmla="*/ 1752600 w 5425440"/>
                    <a:gd name="connsiteY87" fmla="*/ 4114800 h 5099048"/>
                    <a:gd name="connsiteX88" fmla="*/ 1695450 w 5425440"/>
                    <a:gd name="connsiteY88" fmla="*/ 4146548 h 5099048"/>
                    <a:gd name="connsiteX89" fmla="*/ 1746250 w 5425440"/>
                    <a:gd name="connsiteY89" fmla="*/ 4248148 h 5099048"/>
                    <a:gd name="connsiteX90" fmla="*/ 1739900 w 5425440"/>
                    <a:gd name="connsiteY90" fmla="*/ 4267200 h 5099048"/>
                    <a:gd name="connsiteX91" fmla="*/ 1835150 w 5425440"/>
                    <a:gd name="connsiteY91" fmla="*/ 4394200 h 5099048"/>
                    <a:gd name="connsiteX92" fmla="*/ 1879600 w 5425440"/>
                    <a:gd name="connsiteY92" fmla="*/ 4457696 h 5099048"/>
                    <a:gd name="connsiteX93" fmla="*/ 1854200 w 5425440"/>
                    <a:gd name="connsiteY93" fmla="*/ 4572000 h 5099048"/>
                    <a:gd name="connsiteX94" fmla="*/ 1885950 w 5425440"/>
                    <a:gd name="connsiteY94" fmla="*/ 4635496 h 5099048"/>
                    <a:gd name="connsiteX95" fmla="*/ 1917700 w 5425440"/>
                    <a:gd name="connsiteY95" fmla="*/ 4978400 h 5099048"/>
                    <a:gd name="connsiteX96" fmla="*/ 1841500 w 5425440"/>
                    <a:gd name="connsiteY96" fmla="*/ 4991096 h 5099048"/>
                    <a:gd name="connsiteX97" fmla="*/ 1847066 w 5425440"/>
                    <a:gd name="connsiteY97" fmla="*/ 5046764 h 5099048"/>
                    <a:gd name="connsiteX98" fmla="*/ 1841500 w 5425440"/>
                    <a:gd name="connsiteY98" fmla="*/ 5048248 h 5099048"/>
                    <a:gd name="connsiteX99" fmla="*/ 1644650 w 5425440"/>
                    <a:gd name="connsiteY99" fmla="*/ 5099048 h 5099048"/>
                    <a:gd name="connsiteX100" fmla="*/ 1600200 w 5425440"/>
                    <a:gd name="connsiteY100" fmla="*/ 5010148 h 5099048"/>
                    <a:gd name="connsiteX101" fmla="*/ 1562100 w 5425440"/>
                    <a:gd name="connsiteY101" fmla="*/ 5010148 h 5099048"/>
                    <a:gd name="connsiteX102" fmla="*/ 1492250 w 5425440"/>
                    <a:gd name="connsiteY102" fmla="*/ 4991096 h 5099048"/>
                    <a:gd name="connsiteX103" fmla="*/ 1473200 w 5425440"/>
                    <a:gd name="connsiteY103" fmla="*/ 4933948 h 5099048"/>
                    <a:gd name="connsiteX104" fmla="*/ 1377950 w 5425440"/>
                    <a:gd name="connsiteY104" fmla="*/ 4908548 h 5099048"/>
                    <a:gd name="connsiteX105" fmla="*/ 1377950 w 5425440"/>
                    <a:gd name="connsiteY105" fmla="*/ 4800600 h 5099048"/>
                    <a:gd name="connsiteX106" fmla="*/ 1333500 w 5425440"/>
                    <a:gd name="connsiteY106" fmla="*/ 4762496 h 5099048"/>
                    <a:gd name="connsiteX107" fmla="*/ 1295400 w 5425440"/>
                    <a:gd name="connsiteY107" fmla="*/ 4705348 h 5099048"/>
                    <a:gd name="connsiteX108" fmla="*/ 1282700 w 5425440"/>
                    <a:gd name="connsiteY108" fmla="*/ 4502148 h 5099048"/>
                    <a:gd name="connsiteX109" fmla="*/ 1244600 w 5425440"/>
                    <a:gd name="connsiteY109" fmla="*/ 4457696 h 5099048"/>
                    <a:gd name="connsiteX110" fmla="*/ 1257300 w 5425440"/>
                    <a:gd name="connsiteY110" fmla="*/ 4438648 h 5099048"/>
                    <a:gd name="connsiteX111" fmla="*/ 1257300 w 5425440"/>
                    <a:gd name="connsiteY111" fmla="*/ 4356096 h 5099048"/>
                    <a:gd name="connsiteX112" fmla="*/ 1327150 w 5425440"/>
                    <a:gd name="connsiteY112" fmla="*/ 4330696 h 5099048"/>
                    <a:gd name="connsiteX113" fmla="*/ 1289050 w 5425440"/>
                    <a:gd name="connsiteY113" fmla="*/ 4273548 h 5099048"/>
                    <a:gd name="connsiteX114" fmla="*/ 1225550 w 5425440"/>
                    <a:gd name="connsiteY114" fmla="*/ 4254496 h 5099048"/>
                    <a:gd name="connsiteX115" fmla="*/ 1181100 w 5425440"/>
                    <a:gd name="connsiteY115" fmla="*/ 4241800 h 5099048"/>
                    <a:gd name="connsiteX116" fmla="*/ 1181100 w 5425440"/>
                    <a:gd name="connsiteY116" fmla="*/ 4191000 h 5099048"/>
                    <a:gd name="connsiteX117" fmla="*/ 1219200 w 5425440"/>
                    <a:gd name="connsiteY117" fmla="*/ 4146548 h 5099048"/>
                    <a:gd name="connsiteX118" fmla="*/ 1282700 w 5425440"/>
                    <a:gd name="connsiteY118" fmla="*/ 4152896 h 5099048"/>
                    <a:gd name="connsiteX119" fmla="*/ 1333500 w 5425440"/>
                    <a:gd name="connsiteY119" fmla="*/ 4140200 h 5099048"/>
                    <a:gd name="connsiteX120" fmla="*/ 1352550 w 5425440"/>
                    <a:gd name="connsiteY120" fmla="*/ 4089400 h 5099048"/>
                    <a:gd name="connsiteX121" fmla="*/ 1390650 w 5425440"/>
                    <a:gd name="connsiteY121" fmla="*/ 3994148 h 5099048"/>
                    <a:gd name="connsiteX122" fmla="*/ 1479550 w 5425440"/>
                    <a:gd name="connsiteY122" fmla="*/ 3975096 h 5099048"/>
                    <a:gd name="connsiteX123" fmla="*/ 1473200 w 5425440"/>
                    <a:gd name="connsiteY123" fmla="*/ 3937000 h 5099048"/>
                    <a:gd name="connsiteX124" fmla="*/ 1428750 w 5425440"/>
                    <a:gd name="connsiteY124" fmla="*/ 3905248 h 5099048"/>
                    <a:gd name="connsiteX125" fmla="*/ 1454150 w 5425440"/>
                    <a:gd name="connsiteY125" fmla="*/ 3854448 h 5099048"/>
                    <a:gd name="connsiteX126" fmla="*/ 1371600 w 5425440"/>
                    <a:gd name="connsiteY126" fmla="*/ 3816348 h 5099048"/>
                    <a:gd name="connsiteX127" fmla="*/ 1289050 w 5425440"/>
                    <a:gd name="connsiteY127" fmla="*/ 3790948 h 5099048"/>
                    <a:gd name="connsiteX128" fmla="*/ 1314450 w 5425440"/>
                    <a:gd name="connsiteY128" fmla="*/ 3721096 h 5099048"/>
                    <a:gd name="connsiteX129" fmla="*/ 1377950 w 5425440"/>
                    <a:gd name="connsiteY129" fmla="*/ 3702048 h 5099048"/>
                    <a:gd name="connsiteX130" fmla="*/ 1409700 w 5425440"/>
                    <a:gd name="connsiteY130" fmla="*/ 3651248 h 5099048"/>
                    <a:gd name="connsiteX131" fmla="*/ 1320800 w 5425440"/>
                    <a:gd name="connsiteY131" fmla="*/ 3606800 h 5099048"/>
                    <a:gd name="connsiteX132" fmla="*/ 1276350 w 5425440"/>
                    <a:gd name="connsiteY132" fmla="*/ 3613148 h 5099048"/>
                    <a:gd name="connsiteX133" fmla="*/ 1130300 w 5425440"/>
                    <a:gd name="connsiteY133" fmla="*/ 3613148 h 5099048"/>
                    <a:gd name="connsiteX134" fmla="*/ 1104900 w 5425440"/>
                    <a:gd name="connsiteY134" fmla="*/ 3651248 h 5099048"/>
                    <a:gd name="connsiteX135" fmla="*/ 1054100 w 5425440"/>
                    <a:gd name="connsiteY135" fmla="*/ 3644896 h 5099048"/>
                    <a:gd name="connsiteX136" fmla="*/ 996950 w 5425440"/>
                    <a:gd name="connsiteY136" fmla="*/ 3594096 h 5099048"/>
                    <a:gd name="connsiteX137" fmla="*/ 996950 w 5425440"/>
                    <a:gd name="connsiteY137" fmla="*/ 3543296 h 5099048"/>
                    <a:gd name="connsiteX138" fmla="*/ 1098550 w 5425440"/>
                    <a:gd name="connsiteY138" fmla="*/ 3517896 h 5099048"/>
                    <a:gd name="connsiteX139" fmla="*/ 1098550 w 5425440"/>
                    <a:gd name="connsiteY139" fmla="*/ 3435348 h 5099048"/>
                    <a:gd name="connsiteX140" fmla="*/ 1041400 w 5425440"/>
                    <a:gd name="connsiteY140" fmla="*/ 3422648 h 5099048"/>
                    <a:gd name="connsiteX141" fmla="*/ 1009650 w 5425440"/>
                    <a:gd name="connsiteY141" fmla="*/ 3409948 h 5099048"/>
                    <a:gd name="connsiteX142" fmla="*/ 1028700 w 5425440"/>
                    <a:gd name="connsiteY142" fmla="*/ 3359148 h 5099048"/>
                    <a:gd name="connsiteX143" fmla="*/ 1028700 w 5425440"/>
                    <a:gd name="connsiteY143" fmla="*/ 3251200 h 5099048"/>
                    <a:gd name="connsiteX144" fmla="*/ 1047750 w 5425440"/>
                    <a:gd name="connsiteY144" fmla="*/ 3219448 h 5099048"/>
                    <a:gd name="connsiteX145" fmla="*/ 1073150 w 5425440"/>
                    <a:gd name="connsiteY145" fmla="*/ 3117848 h 5099048"/>
                    <a:gd name="connsiteX146" fmla="*/ 1003300 w 5425440"/>
                    <a:gd name="connsiteY146" fmla="*/ 3105148 h 5099048"/>
                    <a:gd name="connsiteX147" fmla="*/ 895350 w 5425440"/>
                    <a:gd name="connsiteY147" fmla="*/ 3041648 h 5099048"/>
                    <a:gd name="connsiteX148" fmla="*/ 755650 w 5425440"/>
                    <a:gd name="connsiteY148" fmla="*/ 3073400 h 5099048"/>
                    <a:gd name="connsiteX149" fmla="*/ 609600 w 5425440"/>
                    <a:gd name="connsiteY149" fmla="*/ 3111496 h 5099048"/>
                    <a:gd name="connsiteX150" fmla="*/ 508000 w 5425440"/>
                    <a:gd name="connsiteY150" fmla="*/ 3213096 h 5099048"/>
                    <a:gd name="connsiteX151" fmla="*/ 412750 w 5425440"/>
                    <a:gd name="connsiteY151" fmla="*/ 3276600 h 5099048"/>
                    <a:gd name="connsiteX152" fmla="*/ 311150 w 5425440"/>
                    <a:gd name="connsiteY152" fmla="*/ 3340096 h 5099048"/>
                    <a:gd name="connsiteX153" fmla="*/ 273050 w 5425440"/>
                    <a:gd name="connsiteY153" fmla="*/ 3422648 h 5099048"/>
                    <a:gd name="connsiteX154" fmla="*/ 152400 w 5425440"/>
                    <a:gd name="connsiteY154" fmla="*/ 3416296 h 5099048"/>
                    <a:gd name="connsiteX155" fmla="*/ 133350 w 5425440"/>
                    <a:gd name="connsiteY155" fmla="*/ 3371848 h 5099048"/>
                    <a:gd name="connsiteX156" fmla="*/ 0 w 5425440"/>
                    <a:gd name="connsiteY156" fmla="*/ 3397248 h 5099048"/>
                    <a:gd name="connsiteX157" fmla="*/ 222250 w 5425440"/>
                    <a:gd name="connsiteY157" fmla="*/ 3251200 h 5099048"/>
                    <a:gd name="connsiteX158" fmla="*/ 330200 w 5425440"/>
                    <a:gd name="connsiteY158" fmla="*/ 3232148 h 5099048"/>
                    <a:gd name="connsiteX159" fmla="*/ 349250 w 5425440"/>
                    <a:gd name="connsiteY159" fmla="*/ 3155948 h 5099048"/>
                    <a:gd name="connsiteX160" fmla="*/ 419100 w 5425440"/>
                    <a:gd name="connsiteY160" fmla="*/ 3155948 h 5099048"/>
                    <a:gd name="connsiteX161" fmla="*/ 495300 w 5425440"/>
                    <a:gd name="connsiteY161" fmla="*/ 3111496 h 5099048"/>
                    <a:gd name="connsiteX162" fmla="*/ 806450 w 5425440"/>
                    <a:gd name="connsiteY162" fmla="*/ 2952748 h 5099048"/>
                    <a:gd name="connsiteX163" fmla="*/ 1104900 w 5425440"/>
                    <a:gd name="connsiteY163" fmla="*/ 2768600 h 5099048"/>
                    <a:gd name="connsiteX164" fmla="*/ 1301750 w 5425440"/>
                    <a:gd name="connsiteY164" fmla="*/ 2501896 h 5099048"/>
                    <a:gd name="connsiteX165" fmla="*/ 1644650 w 5425440"/>
                    <a:gd name="connsiteY165" fmla="*/ 2355848 h 5099048"/>
                    <a:gd name="connsiteX166" fmla="*/ 1847850 w 5425440"/>
                    <a:gd name="connsiteY166" fmla="*/ 2222496 h 5099048"/>
                    <a:gd name="connsiteX167" fmla="*/ 1924050 w 5425440"/>
                    <a:gd name="connsiteY167" fmla="*/ 2063748 h 5099048"/>
                    <a:gd name="connsiteX168" fmla="*/ 1968500 w 5425440"/>
                    <a:gd name="connsiteY168" fmla="*/ 1993896 h 5099048"/>
                    <a:gd name="connsiteX169" fmla="*/ 1930400 w 5425440"/>
                    <a:gd name="connsiteY169" fmla="*/ 1784348 h 5099048"/>
                    <a:gd name="connsiteX170" fmla="*/ 1974850 w 5425440"/>
                    <a:gd name="connsiteY170" fmla="*/ 1670048 h 5099048"/>
                    <a:gd name="connsiteX171" fmla="*/ 1955800 w 5425440"/>
                    <a:gd name="connsiteY171" fmla="*/ 1600200 h 5099048"/>
                    <a:gd name="connsiteX172" fmla="*/ 2006600 w 5425440"/>
                    <a:gd name="connsiteY172" fmla="*/ 1454148 h 5099048"/>
                    <a:gd name="connsiteX173" fmla="*/ 2076450 w 5425440"/>
                    <a:gd name="connsiteY173" fmla="*/ 1466848 h 5099048"/>
                    <a:gd name="connsiteX174" fmla="*/ 2127250 w 5425440"/>
                    <a:gd name="connsiteY174" fmla="*/ 1447800 h 5099048"/>
                    <a:gd name="connsiteX175" fmla="*/ 2165350 w 5425440"/>
                    <a:gd name="connsiteY175" fmla="*/ 1339848 h 5099048"/>
                    <a:gd name="connsiteX176" fmla="*/ 2190750 w 5425440"/>
                    <a:gd name="connsiteY176" fmla="*/ 1104896 h 5099048"/>
                    <a:gd name="connsiteX177" fmla="*/ 2336800 w 5425440"/>
                    <a:gd name="connsiteY177" fmla="*/ 1003296 h 5099048"/>
                    <a:gd name="connsiteX178" fmla="*/ 2387600 w 5425440"/>
                    <a:gd name="connsiteY178" fmla="*/ 933448 h 5099048"/>
                    <a:gd name="connsiteX179" fmla="*/ 2571750 w 5425440"/>
                    <a:gd name="connsiteY179" fmla="*/ 889000 h 5099048"/>
                    <a:gd name="connsiteX180" fmla="*/ 2609850 w 5425440"/>
                    <a:gd name="connsiteY180" fmla="*/ 889000 h 5099048"/>
                    <a:gd name="connsiteX181" fmla="*/ 2635250 w 5425440"/>
                    <a:gd name="connsiteY181" fmla="*/ 876296 h 5099048"/>
                    <a:gd name="connsiteX182" fmla="*/ 2654300 w 5425440"/>
                    <a:gd name="connsiteY182" fmla="*/ 755648 h 5099048"/>
                    <a:gd name="connsiteX183" fmla="*/ 2641600 w 5425440"/>
                    <a:gd name="connsiteY183" fmla="*/ 673096 h 5099048"/>
                    <a:gd name="connsiteX184" fmla="*/ 3009900 w 5425440"/>
                    <a:gd name="connsiteY184" fmla="*/ 403224 h 5099048"/>
                    <a:gd name="connsiteX185" fmla="*/ 3057524 w 5425440"/>
                    <a:gd name="connsiteY185" fmla="*/ 422272 h 5099048"/>
                    <a:gd name="connsiteX186" fmla="*/ 3124200 w 5425440"/>
                    <a:gd name="connsiteY186" fmla="*/ 406400 h 5099048"/>
                    <a:gd name="connsiteX187" fmla="*/ 3130550 w 5425440"/>
                    <a:gd name="connsiteY187" fmla="*/ 488948 h 5099048"/>
                    <a:gd name="connsiteX188" fmla="*/ 3203576 w 5425440"/>
                    <a:gd name="connsiteY188" fmla="*/ 492124 h 5099048"/>
                    <a:gd name="connsiteX189" fmla="*/ 3200400 w 5425440"/>
                    <a:gd name="connsiteY189" fmla="*/ 523872 h 5099048"/>
                    <a:gd name="connsiteX190" fmla="*/ 3105150 w 5425440"/>
                    <a:gd name="connsiteY190" fmla="*/ 596896 h 5099048"/>
                    <a:gd name="connsiteX191" fmla="*/ 2968624 w 5425440"/>
                    <a:gd name="connsiteY191" fmla="*/ 717548 h 5099048"/>
                    <a:gd name="connsiteX192" fmla="*/ 2914650 w 5425440"/>
                    <a:gd name="connsiteY192" fmla="*/ 704848 h 5099048"/>
                    <a:gd name="connsiteX193" fmla="*/ 2933700 w 5425440"/>
                    <a:gd name="connsiteY193" fmla="*/ 641348 h 5099048"/>
                    <a:gd name="connsiteX194" fmla="*/ 2917824 w 5425440"/>
                    <a:gd name="connsiteY194" fmla="*/ 581024 h 5099048"/>
                    <a:gd name="connsiteX195" fmla="*/ 2946400 w 5425440"/>
                    <a:gd name="connsiteY195" fmla="*/ 555624 h 5099048"/>
                    <a:gd name="connsiteX196" fmla="*/ 2971800 w 5425440"/>
                    <a:gd name="connsiteY196" fmla="*/ 581024 h 5099048"/>
                    <a:gd name="connsiteX197" fmla="*/ 2997200 w 5425440"/>
                    <a:gd name="connsiteY197" fmla="*/ 549272 h 5099048"/>
                    <a:gd name="connsiteX198" fmla="*/ 2971800 w 5425440"/>
                    <a:gd name="connsiteY198" fmla="*/ 488948 h 5099048"/>
                    <a:gd name="connsiteX199" fmla="*/ 2952750 w 5425440"/>
                    <a:gd name="connsiteY199" fmla="*/ 450848 h 5099048"/>
                    <a:gd name="connsiteX200" fmla="*/ 3185320 w 5425440"/>
                    <a:gd name="connsiteY200" fmla="*/ 225424 h 5099048"/>
                    <a:gd name="connsiteX201" fmla="*/ 3211512 w 5425440"/>
                    <a:gd name="connsiteY201" fmla="*/ 244472 h 5099048"/>
                    <a:gd name="connsiteX202" fmla="*/ 3213892 w 5425440"/>
                    <a:gd name="connsiteY202" fmla="*/ 304004 h 5099048"/>
                    <a:gd name="connsiteX203" fmla="*/ 3268664 w 5425440"/>
                    <a:gd name="connsiteY203" fmla="*/ 323056 h 5099048"/>
                    <a:gd name="connsiteX204" fmla="*/ 3235324 w 5425440"/>
                    <a:gd name="connsiteY204" fmla="*/ 363536 h 5099048"/>
                    <a:gd name="connsiteX205" fmla="*/ 3244848 w 5425440"/>
                    <a:gd name="connsiteY205" fmla="*/ 396872 h 5099048"/>
                    <a:gd name="connsiteX206" fmla="*/ 3213892 w 5425440"/>
                    <a:gd name="connsiteY206" fmla="*/ 408780 h 5099048"/>
                    <a:gd name="connsiteX207" fmla="*/ 3168648 w 5425440"/>
                    <a:gd name="connsiteY207" fmla="*/ 361152 h 5099048"/>
                    <a:gd name="connsiteX208" fmla="*/ 3128168 w 5425440"/>
                    <a:gd name="connsiteY208" fmla="*/ 384968 h 5099048"/>
                    <a:gd name="connsiteX209" fmla="*/ 3097212 w 5425440"/>
                    <a:gd name="connsiteY209" fmla="*/ 358772 h 5099048"/>
                    <a:gd name="connsiteX210" fmla="*/ 3078164 w 5425440"/>
                    <a:gd name="connsiteY210" fmla="*/ 327816 h 5099048"/>
                    <a:gd name="connsiteX211" fmla="*/ 3068636 w 5425440"/>
                    <a:gd name="connsiteY211" fmla="*/ 263524 h 5099048"/>
                    <a:gd name="connsiteX212" fmla="*/ 3094832 w 5425440"/>
                    <a:gd name="connsiteY212" fmla="*/ 258760 h 5099048"/>
                    <a:gd name="connsiteX213" fmla="*/ 3471068 w 5425440"/>
                    <a:gd name="connsiteY213" fmla="*/ 196848 h 5099048"/>
                    <a:gd name="connsiteX214" fmla="*/ 3447256 w 5425440"/>
                    <a:gd name="connsiteY214" fmla="*/ 294480 h 5099048"/>
                    <a:gd name="connsiteX215" fmla="*/ 3411536 w 5425440"/>
                    <a:gd name="connsiteY215" fmla="*/ 289716 h 5099048"/>
                    <a:gd name="connsiteX216" fmla="*/ 3344864 w 5425440"/>
                    <a:gd name="connsiteY216" fmla="*/ 111124 h 5099048"/>
                    <a:gd name="connsiteX217" fmla="*/ 3373436 w 5425440"/>
                    <a:gd name="connsiteY217" fmla="*/ 173036 h 5099048"/>
                    <a:gd name="connsiteX218" fmla="*/ 3340100 w 5425440"/>
                    <a:gd name="connsiteY218" fmla="*/ 199228 h 5099048"/>
                    <a:gd name="connsiteX219" fmla="*/ 3278188 w 5425440"/>
                    <a:gd name="connsiteY219" fmla="*/ 213516 h 5099048"/>
                    <a:gd name="connsiteX220" fmla="*/ 3285332 w 5425440"/>
                    <a:gd name="connsiteY220" fmla="*/ 173036 h 5099048"/>
                    <a:gd name="connsiteX221" fmla="*/ 3290092 w 5425440"/>
                    <a:gd name="connsiteY221" fmla="*/ 149224 h 5099048"/>
                    <a:gd name="connsiteX222" fmla="*/ 3375820 w 5425440"/>
                    <a:gd name="connsiteY222" fmla="*/ 89692 h 5099048"/>
                    <a:gd name="connsiteX223" fmla="*/ 3452020 w 5425440"/>
                    <a:gd name="connsiteY223" fmla="*/ 151604 h 5099048"/>
                    <a:gd name="connsiteX224" fmla="*/ 3418680 w 5425440"/>
                    <a:gd name="connsiteY224" fmla="*/ 184944 h 5099048"/>
                    <a:gd name="connsiteX225" fmla="*/ 3575844 w 5425440"/>
                    <a:gd name="connsiteY225" fmla="*/ 53972 h 5099048"/>
                    <a:gd name="connsiteX226" fmla="*/ 3592512 w 5425440"/>
                    <a:gd name="connsiteY226" fmla="*/ 111124 h 5099048"/>
                    <a:gd name="connsiteX227" fmla="*/ 3580604 w 5425440"/>
                    <a:gd name="connsiteY227" fmla="*/ 132552 h 5099048"/>
                    <a:gd name="connsiteX228" fmla="*/ 3513932 w 5425440"/>
                    <a:gd name="connsiteY228" fmla="*/ 153984 h 5099048"/>
                    <a:gd name="connsiteX229" fmla="*/ 3563936 w 5425440"/>
                    <a:gd name="connsiteY229" fmla="*/ 201612 h 5099048"/>
                    <a:gd name="connsiteX230" fmla="*/ 3509168 w 5425440"/>
                    <a:gd name="connsiteY230" fmla="*/ 249236 h 5099048"/>
                    <a:gd name="connsiteX231" fmla="*/ 3487736 w 5425440"/>
                    <a:gd name="connsiteY231" fmla="*/ 134936 h 5099048"/>
                    <a:gd name="connsiteX232" fmla="*/ 3521076 w 5425440"/>
                    <a:gd name="connsiteY232" fmla="*/ 65880 h 5099048"/>
                    <a:gd name="connsiteX233" fmla="*/ 2933700 w 5425440"/>
                    <a:gd name="connsiteY233" fmla="*/ 0 h 5099048"/>
                    <a:gd name="connsiteX234" fmla="*/ 2987676 w 5425440"/>
                    <a:gd name="connsiteY234" fmla="*/ 34924 h 5099048"/>
                    <a:gd name="connsiteX235" fmla="*/ 3000376 w 5425440"/>
                    <a:gd name="connsiteY235" fmla="*/ 146048 h 5099048"/>
                    <a:gd name="connsiteX236" fmla="*/ 3051176 w 5425440"/>
                    <a:gd name="connsiteY236" fmla="*/ 177800 h 5099048"/>
                    <a:gd name="connsiteX237" fmla="*/ 3044824 w 5425440"/>
                    <a:gd name="connsiteY237" fmla="*/ 336548 h 5099048"/>
                    <a:gd name="connsiteX238" fmla="*/ 2873376 w 5425440"/>
                    <a:gd name="connsiteY238" fmla="*/ 355600 h 5099048"/>
                    <a:gd name="connsiteX239" fmla="*/ 2771776 w 5425440"/>
                    <a:gd name="connsiteY239" fmla="*/ 428624 h 5099048"/>
                    <a:gd name="connsiteX240" fmla="*/ 2740024 w 5425440"/>
                    <a:gd name="connsiteY240" fmla="*/ 425448 h 5099048"/>
                    <a:gd name="connsiteX241" fmla="*/ 2733676 w 5425440"/>
                    <a:gd name="connsiteY241" fmla="*/ 381000 h 5099048"/>
                    <a:gd name="connsiteX242" fmla="*/ 2720976 w 5425440"/>
                    <a:gd name="connsiteY242" fmla="*/ 339724 h 5099048"/>
                    <a:gd name="connsiteX243" fmla="*/ 2743200 w 5425440"/>
                    <a:gd name="connsiteY243" fmla="*/ 311148 h 5099048"/>
                    <a:gd name="connsiteX244" fmla="*/ 2800350 w 5425440"/>
                    <a:gd name="connsiteY244" fmla="*/ 279400 h 5099048"/>
                    <a:gd name="connsiteX245" fmla="*/ 2851150 w 5425440"/>
                    <a:gd name="connsiteY245" fmla="*/ 279400 h 5099048"/>
                    <a:gd name="connsiteX246" fmla="*/ 2854324 w 5425440"/>
                    <a:gd name="connsiteY246" fmla="*/ 254000 h 5099048"/>
                    <a:gd name="connsiteX247" fmla="*/ 2847976 w 5425440"/>
                    <a:gd name="connsiteY247" fmla="*/ 158748 h 5099048"/>
                    <a:gd name="connsiteX248" fmla="*/ 2819400 w 5425440"/>
                    <a:gd name="connsiteY248" fmla="*/ 120648 h 5099048"/>
                    <a:gd name="connsiteX249" fmla="*/ 2828924 w 5425440"/>
                    <a:gd name="connsiteY249" fmla="*/ 69848 h 5099048"/>
                    <a:gd name="connsiteX250" fmla="*/ 2847976 w 5425440"/>
                    <a:gd name="connsiteY250" fmla="*/ 53972 h 5099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</a:cxnLst>
                  <a:rect l="l" t="t" r="r" b="b"/>
                  <a:pathLst>
                    <a:path w="5425440" h="5099048">
                      <a:moveTo>
                        <a:pt x="5425440" y="1709840"/>
                      </a:moveTo>
                      <a:lnTo>
                        <a:pt x="5425436" y="1709844"/>
                      </a:lnTo>
                      <a:lnTo>
                        <a:pt x="5359400" y="1720848"/>
                      </a:lnTo>
                      <a:close/>
                      <a:moveTo>
                        <a:pt x="2724150" y="615948"/>
                      </a:moveTo>
                      <a:lnTo>
                        <a:pt x="2813050" y="685800"/>
                      </a:lnTo>
                      <a:lnTo>
                        <a:pt x="2901950" y="844548"/>
                      </a:lnTo>
                      <a:lnTo>
                        <a:pt x="2984500" y="927096"/>
                      </a:lnTo>
                      <a:lnTo>
                        <a:pt x="3067050" y="1155696"/>
                      </a:lnTo>
                      <a:lnTo>
                        <a:pt x="3067050" y="1206496"/>
                      </a:lnTo>
                      <a:lnTo>
                        <a:pt x="3175000" y="1333496"/>
                      </a:lnTo>
                      <a:lnTo>
                        <a:pt x="3238500" y="1333496"/>
                      </a:lnTo>
                      <a:lnTo>
                        <a:pt x="3270250" y="1358896"/>
                      </a:lnTo>
                      <a:lnTo>
                        <a:pt x="3321050" y="1371600"/>
                      </a:lnTo>
                      <a:lnTo>
                        <a:pt x="3587750" y="1289048"/>
                      </a:lnTo>
                      <a:lnTo>
                        <a:pt x="3708400" y="1206496"/>
                      </a:lnTo>
                      <a:lnTo>
                        <a:pt x="3771900" y="1200148"/>
                      </a:lnTo>
                      <a:lnTo>
                        <a:pt x="3886200" y="1187448"/>
                      </a:lnTo>
                      <a:lnTo>
                        <a:pt x="4191000" y="1155696"/>
                      </a:lnTo>
                      <a:lnTo>
                        <a:pt x="4432300" y="1225548"/>
                      </a:lnTo>
                      <a:lnTo>
                        <a:pt x="4540250" y="1123948"/>
                      </a:lnTo>
                      <a:lnTo>
                        <a:pt x="4616450" y="1028696"/>
                      </a:lnTo>
                      <a:lnTo>
                        <a:pt x="4737100" y="977896"/>
                      </a:lnTo>
                      <a:lnTo>
                        <a:pt x="4743358" y="976020"/>
                      </a:lnTo>
                      <a:lnTo>
                        <a:pt x="4781550" y="1003296"/>
                      </a:lnTo>
                      <a:lnTo>
                        <a:pt x="4832350" y="1009648"/>
                      </a:lnTo>
                      <a:lnTo>
                        <a:pt x="4845050" y="1035048"/>
                      </a:lnTo>
                      <a:lnTo>
                        <a:pt x="4921250" y="1009648"/>
                      </a:lnTo>
                      <a:lnTo>
                        <a:pt x="4992086" y="1078200"/>
                      </a:lnTo>
                      <a:lnTo>
                        <a:pt x="4946650" y="1174748"/>
                      </a:lnTo>
                      <a:lnTo>
                        <a:pt x="4972050" y="1263648"/>
                      </a:lnTo>
                      <a:lnTo>
                        <a:pt x="4997450" y="1327148"/>
                      </a:lnTo>
                      <a:lnTo>
                        <a:pt x="4972050" y="1409696"/>
                      </a:lnTo>
                      <a:lnTo>
                        <a:pt x="4997450" y="1454148"/>
                      </a:lnTo>
                      <a:lnTo>
                        <a:pt x="4933950" y="1504948"/>
                      </a:lnTo>
                      <a:lnTo>
                        <a:pt x="4914900" y="1549400"/>
                      </a:lnTo>
                      <a:lnTo>
                        <a:pt x="4914518" y="1551576"/>
                      </a:lnTo>
                      <a:lnTo>
                        <a:pt x="4908550" y="1543048"/>
                      </a:lnTo>
                      <a:lnTo>
                        <a:pt x="4832350" y="1574800"/>
                      </a:lnTo>
                      <a:lnTo>
                        <a:pt x="4743450" y="1555748"/>
                      </a:lnTo>
                      <a:lnTo>
                        <a:pt x="4667250" y="1600200"/>
                      </a:lnTo>
                      <a:lnTo>
                        <a:pt x="4552950" y="1549400"/>
                      </a:lnTo>
                      <a:lnTo>
                        <a:pt x="4419600" y="1733548"/>
                      </a:lnTo>
                      <a:lnTo>
                        <a:pt x="4222750" y="1720848"/>
                      </a:lnTo>
                      <a:lnTo>
                        <a:pt x="4133850" y="1689096"/>
                      </a:lnTo>
                      <a:lnTo>
                        <a:pt x="4095750" y="1733548"/>
                      </a:lnTo>
                      <a:lnTo>
                        <a:pt x="4000500" y="1708148"/>
                      </a:lnTo>
                      <a:lnTo>
                        <a:pt x="3898900" y="1784348"/>
                      </a:lnTo>
                      <a:lnTo>
                        <a:pt x="3752850" y="1746248"/>
                      </a:lnTo>
                      <a:lnTo>
                        <a:pt x="3663950" y="1879600"/>
                      </a:lnTo>
                      <a:lnTo>
                        <a:pt x="3568700" y="1917696"/>
                      </a:lnTo>
                      <a:lnTo>
                        <a:pt x="3492500" y="1879600"/>
                      </a:lnTo>
                      <a:lnTo>
                        <a:pt x="3390900" y="2032000"/>
                      </a:lnTo>
                      <a:lnTo>
                        <a:pt x="3378200" y="2082800"/>
                      </a:lnTo>
                      <a:lnTo>
                        <a:pt x="3333750" y="2139948"/>
                      </a:lnTo>
                      <a:lnTo>
                        <a:pt x="3333750" y="2209800"/>
                      </a:lnTo>
                      <a:lnTo>
                        <a:pt x="3270250" y="2235200"/>
                      </a:lnTo>
                      <a:lnTo>
                        <a:pt x="3263900" y="2317748"/>
                      </a:lnTo>
                      <a:lnTo>
                        <a:pt x="3219450" y="2381248"/>
                      </a:lnTo>
                      <a:lnTo>
                        <a:pt x="3187700" y="2381248"/>
                      </a:lnTo>
                      <a:lnTo>
                        <a:pt x="3086100" y="2489200"/>
                      </a:lnTo>
                      <a:lnTo>
                        <a:pt x="3117850" y="2546348"/>
                      </a:lnTo>
                      <a:lnTo>
                        <a:pt x="3073400" y="2609848"/>
                      </a:lnTo>
                      <a:lnTo>
                        <a:pt x="3048000" y="2679696"/>
                      </a:lnTo>
                      <a:lnTo>
                        <a:pt x="3079750" y="2736848"/>
                      </a:lnTo>
                      <a:lnTo>
                        <a:pt x="3079750" y="2794000"/>
                      </a:lnTo>
                      <a:lnTo>
                        <a:pt x="2876550" y="3035296"/>
                      </a:lnTo>
                      <a:lnTo>
                        <a:pt x="2736850" y="3086096"/>
                      </a:lnTo>
                      <a:lnTo>
                        <a:pt x="2597150" y="3054348"/>
                      </a:lnTo>
                      <a:lnTo>
                        <a:pt x="2508250" y="3048000"/>
                      </a:lnTo>
                      <a:lnTo>
                        <a:pt x="2432050" y="3028948"/>
                      </a:lnTo>
                      <a:lnTo>
                        <a:pt x="2305050" y="3098800"/>
                      </a:lnTo>
                      <a:lnTo>
                        <a:pt x="2349500" y="3162296"/>
                      </a:lnTo>
                      <a:lnTo>
                        <a:pt x="2387600" y="3333748"/>
                      </a:lnTo>
                      <a:lnTo>
                        <a:pt x="2432050" y="3352800"/>
                      </a:lnTo>
                      <a:lnTo>
                        <a:pt x="2444750" y="3448048"/>
                      </a:lnTo>
                      <a:lnTo>
                        <a:pt x="2527300" y="3473448"/>
                      </a:lnTo>
                      <a:lnTo>
                        <a:pt x="2590800" y="3536948"/>
                      </a:lnTo>
                      <a:lnTo>
                        <a:pt x="2584450" y="3619496"/>
                      </a:lnTo>
                      <a:lnTo>
                        <a:pt x="2400300" y="3727448"/>
                      </a:lnTo>
                      <a:lnTo>
                        <a:pt x="2286000" y="3759200"/>
                      </a:lnTo>
                      <a:lnTo>
                        <a:pt x="2222500" y="3816348"/>
                      </a:lnTo>
                      <a:lnTo>
                        <a:pt x="2209800" y="3905248"/>
                      </a:lnTo>
                      <a:lnTo>
                        <a:pt x="2190750" y="4051296"/>
                      </a:lnTo>
                      <a:lnTo>
                        <a:pt x="2076450" y="4038600"/>
                      </a:lnTo>
                      <a:lnTo>
                        <a:pt x="2076450" y="4095748"/>
                      </a:lnTo>
                      <a:lnTo>
                        <a:pt x="1930400" y="4260848"/>
                      </a:lnTo>
                      <a:lnTo>
                        <a:pt x="1784350" y="4133848"/>
                      </a:lnTo>
                      <a:lnTo>
                        <a:pt x="1752600" y="4114800"/>
                      </a:lnTo>
                      <a:lnTo>
                        <a:pt x="1695450" y="4146548"/>
                      </a:lnTo>
                      <a:lnTo>
                        <a:pt x="1746250" y="4248148"/>
                      </a:lnTo>
                      <a:lnTo>
                        <a:pt x="1739900" y="4267200"/>
                      </a:lnTo>
                      <a:lnTo>
                        <a:pt x="1835150" y="4394200"/>
                      </a:lnTo>
                      <a:lnTo>
                        <a:pt x="1879600" y="4457696"/>
                      </a:lnTo>
                      <a:lnTo>
                        <a:pt x="1854200" y="4572000"/>
                      </a:lnTo>
                      <a:lnTo>
                        <a:pt x="1885950" y="4635496"/>
                      </a:lnTo>
                      <a:lnTo>
                        <a:pt x="1917700" y="4978400"/>
                      </a:lnTo>
                      <a:lnTo>
                        <a:pt x="1841500" y="4991096"/>
                      </a:lnTo>
                      <a:lnTo>
                        <a:pt x="1847066" y="5046764"/>
                      </a:lnTo>
                      <a:lnTo>
                        <a:pt x="1841500" y="5048248"/>
                      </a:lnTo>
                      <a:lnTo>
                        <a:pt x="1644650" y="5099048"/>
                      </a:lnTo>
                      <a:lnTo>
                        <a:pt x="1600200" y="5010148"/>
                      </a:lnTo>
                      <a:lnTo>
                        <a:pt x="1562100" y="5010148"/>
                      </a:lnTo>
                      <a:lnTo>
                        <a:pt x="1492250" y="4991096"/>
                      </a:lnTo>
                      <a:lnTo>
                        <a:pt x="1473200" y="4933948"/>
                      </a:lnTo>
                      <a:lnTo>
                        <a:pt x="1377950" y="4908548"/>
                      </a:lnTo>
                      <a:lnTo>
                        <a:pt x="1377950" y="4800600"/>
                      </a:lnTo>
                      <a:lnTo>
                        <a:pt x="1333500" y="4762496"/>
                      </a:lnTo>
                      <a:lnTo>
                        <a:pt x="1295400" y="4705348"/>
                      </a:lnTo>
                      <a:lnTo>
                        <a:pt x="1282700" y="4502148"/>
                      </a:lnTo>
                      <a:lnTo>
                        <a:pt x="1244600" y="4457696"/>
                      </a:lnTo>
                      <a:lnTo>
                        <a:pt x="1257300" y="4438648"/>
                      </a:lnTo>
                      <a:lnTo>
                        <a:pt x="1257300" y="4356096"/>
                      </a:lnTo>
                      <a:lnTo>
                        <a:pt x="1327150" y="4330696"/>
                      </a:lnTo>
                      <a:lnTo>
                        <a:pt x="1289050" y="4273548"/>
                      </a:lnTo>
                      <a:lnTo>
                        <a:pt x="1225550" y="4254496"/>
                      </a:lnTo>
                      <a:lnTo>
                        <a:pt x="1181100" y="4241800"/>
                      </a:lnTo>
                      <a:lnTo>
                        <a:pt x="1181100" y="4191000"/>
                      </a:lnTo>
                      <a:lnTo>
                        <a:pt x="1219200" y="4146548"/>
                      </a:lnTo>
                      <a:lnTo>
                        <a:pt x="1282700" y="4152896"/>
                      </a:lnTo>
                      <a:lnTo>
                        <a:pt x="1333500" y="4140200"/>
                      </a:lnTo>
                      <a:lnTo>
                        <a:pt x="1352550" y="4089400"/>
                      </a:lnTo>
                      <a:lnTo>
                        <a:pt x="1390650" y="3994148"/>
                      </a:lnTo>
                      <a:lnTo>
                        <a:pt x="1479550" y="3975096"/>
                      </a:lnTo>
                      <a:lnTo>
                        <a:pt x="1473200" y="3937000"/>
                      </a:lnTo>
                      <a:lnTo>
                        <a:pt x="1428750" y="3905248"/>
                      </a:lnTo>
                      <a:lnTo>
                        <a:pt x="1454150" y="3854448"/>
                      </a:lnTo>
                      <a:lnTo>
                        <a:pt x="1371600" y="3816348"/>
                      </a:lnTo>
                      <a:lnTo>
                        <a:pt x="1289050" y="3790948"/>
                      </a:lnTo>
                      <a:lnTo>
                        <a:pt x="1314450" y="3721096"/>
                      </a:lnTo>
                      <a:lnTo>
                        <a:pt x="1377950" y="3702048"/>
                      </a:lnTo>
                      <a:lnTo>
                        <a:pt x="1409700" y="3651248"/>
                      </a:lnTo>
                      <a:lnTo>
                        <a:pt x="1320800" y="3606800"/>
                      </a:lnTo>
                      <a:lnTo>
                        <a:pt x="1276350" y="3613148"/>
                      </a:lnTo>
                      <a:lnTo>
                        <a:pt x="1130300" y="3613148"/>
                      </a:lnTo>
                      <a:lnTo>
                        <a:pt x="1104900" y="3651248"/>
                      </a:lnTo>
                      <a:lnTo>
                        <a:pt x="1054100" y="3644896"/>
                      </a:lnTo>
                      <a:lnTo>
                        <a:pt x="996950" y="3594096"/>
                      </a:lnTo>
                      <a:lnTo>
                        <a:pt x="996950" y="3543296"/>
                      </a:lnTo>
                      <a:lnTo>
                        <a:pt x="1098550" y="3517896"/>
                      </a:lnTo>
                      <a:lnTo>
                        <a:pt x="1098550" y="3435348"/>
                      </a:lnTo>
                      <a:lnTo>
                        <a:pt x="1041400" y="3422648"/>
                      </a:lnTo>
                      <a:lnTo>
                        <a:pt x="1009650" y="3409948"/>
                      </a:lnTo>
                      <a:lnTo>
                        <a:pt x="1028700" y="3359148"/>
                      </a:lnTo>
                      <a:lnTo>
                        <a:pt x="1028700" y="3251200"/>
                      </a:lnTo>
                      <a:lnTo>
                        <a:pt x="1047750" y="3219448"/>
                      </a:lnTo>
                      <a:lnTo>
                        <a:pt x="1073150" y="3117848"/>
                      </a:lnTo>
                      <a:lnTo>
                        <a:pt x="1003300" y="3105148"/>
                      </a:lnTo>
                      <a:lnTo>
                        <a:pt x="895350" y="3041648"/>
                      </a:lnTo>
                      <a:lnTo>
                        <a:pt x="755650" y="3073400"/>
                      </a:lnTo>
                      <a:lnTo>
                        <a:pt x="609600" y="3111496"/>
                      </a:lnTo>
                      <a:lnTo>
                        <a:pt x="508000" y="3213096"/>
                      </a:lnTo>
                      <a:lnTo>
                        <a:pt x="412750" y="3276600"/>
                      </a:lnTo>
                      <a:lnTo>
                        <a:pt x="311150" y="3340096"/>
                      </a:lnTo>
                      <a:lnTo>
                        <a:pt x="273050" y="3422648"/>
                      </a:lnTo>
                      <a:lnTo>
                        <a:pt x="152400" y="3416296"/>
                      </a:lnTo>
                      <a:lnTo>
                        <a:pt x="133350" y="3371848"/>
                      </a:lnTo>
                      <a:lnTo>
                        <a:pt x="0" y="3397248"/>
                      </a:lnTo>
                      <a:lnTo>
                        <a:pt x="222250" y="3251200"/>
                      </a:lnTo>
                      <a:lnTo>
                        <a:pt x="330200" y="3232148"/>
                      </a:lnTo>
                      <a:lnTo>
                        <a:pt x="349250" y="3155948"/>
                      </a:lnTo>
                      <a:lnTo>
                        <a:pt x="419100" y="3155948"/>
                      </a:lnTo>
                      <a:lnTo>
                        <a:pt x="495300" y="3111496"/>
                      </a:lnTo>
                      <a:lnTo>
                        <a:pt x="806450" y="2952748"/>
                      </a:lnTo>
                      <a:lnTo>
                        <a:pt x="1104900" y="2768600"/>
                      </a:lnTo>
                      <a:lnTo>
                        <a:pt x="1301750" y="2501896"/>
                      </a:lnTo>
                      <a:lnTo>
                        <a:pt x="1644650" y="2355848"/>
                      </a:lnTo>
                      <a:lnTo>
                        <a:pt x="1847850" y="2222496"/>
                      </a:lnTo>
                      <a:lnTo>
                        <a:pt x="1924050" y="2063748"/>
                      </a:lnTo>
                      <a:lnTo>
                        <a:pt x="1968500" y="1993896"/>
                      </a:lnTo>
                      <a:lnTo>
                        <a:pt x="1930400" y="1784348"/>
                      </a:lnTo>
                      <a:lnTo>
                        <a:pt x="1974850" y="1670048"/>
                      </a:lnTo>
                      <a:lnTo>
                        <a:pt x="1955800" y="1600200"/>
                      </a:lnTo>
                      <a:lnTo>
                        <a:pt x="2006600" y="1454148"/>
                      </a:lnTo>
                      <a:lnTo>
                        <a:pt x="2076450" y="1466848"/>
                      </a:lnTo>
                      <a:lnTo>
                        <a:pt x="2127250" y="1447800"/>
                      </a:lnTo>
                      <a:lnTo>
                        <a:pt x="2165350" y="1339848"/>
                      </a:lnTo>
                      <a:lnTo>
                        <a:pt x="2190750" y="1104896"/>
                      </a:lnTo>
                      <a:lnTo>
                        <a:pt x="2336800" y="1003296"/>
                      </a:lnTo>
                      <a:lnTo>
                        <a:pt x="2387600" y="933448"/>
                      </a:lnTo>
                      <a:lnTo>
                        <a:pt x="2571750" y="889000"/>
                      </a:lnTo>
                      <a:lnTo>
                        <a:pt x="2609850" y="889000"/>
                      </a:lnTo>
                      <a:lnTo>
                        <a:pt x="2635250" y="876296"/>
                      </a:lnTo>
                      <a:lnTo>
                        <a:pt x="2654300" y="755648"/>
                      </a:lnTo>
                      <a:lnTo>
                        <a:pt x="2641600" y="673096"/>
                      </a:lnTo>
                      <a:close/>
                      <a:moveTo>
                        <a:pt x="3009900" y="403224"/>
                      </a:moveTo>
                      <a:lnTo>
                        <a:pt x="3057524" y="422272"/>
                      </a:lnTo>
                      <a:lnTo>
                        <a:pt x="3124200" y="406400"/>
                      </a:lnTo>
                      <a:lnTo>
                        <a:pt x="3130550" y="488948"/>
                      </a:lnTo>
                      <a:lnTo>
                        <a:pt x="3203576" y="492124"/>
                      </a:lnTo>
                      <a:lnTo>
                        <a:pt x="3200400" y="523872"/>
                      </a:lnTo>
                      <a:lnTo>
                        <a:pt x="3105150" y="596896"/>
                      </a:lnTo>
                      <a:lnTo>
                        <a:pt x="2968624" y="717548"/>
                      </a:lnTo>
                      <a:lnTo>
                        <a:pt x="2914650" y="704848"/>
                      </a:lnTo>
                      <a:lnTo>
                        <a:pt x="2933700" y="641348"/>
                      </a:lnTo>
                      <a:lnTo>
                        <a:pt x="2917824" y="581024"/>
                      </a:lnTo>
                      <a:lnTo>
                        <a:pt x="2946400" y="555624"/>
                      </a:lnTo>
                      <a:lnTo>
                        <a:pt x="2971800" y="581024"/>
                      </a:lnTo>
                      <a:lnTo>
                        <a:pt x="2997200" y="549272"/>
                      </a:lnTo>
                      <a:lnTo>
                        <a:pt x="2971800" y="488948"/>
                      </a:lnTo>
                      <a:lnTo>
                        <a:pt x="2952750" y="450848"/>
                      </a:lnTo>
                      <a:close/>
                      <a:moveTo>
                        <a:pt x="3185320" y="225424"/>
                      </a:moveTo>
                      <a:lnTo>
                        <a:pt x="3211512" y="244472"/>
                      </a:lnTo>
                      <a:cubicBezTo>
                        <a:pt x="3212308" y="264316"/>
                        <a:pt x="3213100" y="284160"/>
                        <a:pt x="3213892" y="304004"/>
                      </a:cubicBezTo>
                      <a:lnTo>
                        <a:pt x="3268664" y="323056"/>
                      </a:lnTo>
                      <a:lnTo>
                        <a:pt x="3235324" y="363536"/>
                      </a:lnTo>
                      <a:lnTo>
                        <a:pt x="3244848" y="396872"/>
                      </a:lnTo>
                      <a:lnTo>
                        <a:pt x="3213892" y="408780"/>
                      </a:lnTo>
                      <a:lnTo>
                        <a:pt x="3168648" y="361152"/>
                      </a:lnTo>
                      <a:lnTo>
                        <a:pt x="3128168" y="384968"/>
                      </a:lnTo>
                      <a:lnTo>
                        <a:pt x="3097212" y="358772"/>
                      </a:lnTo>
                      <a:lnTo>
                        <a:pt x="3078164" y="327816"/>
                      </a:lnTo>
                      <a:lnTo>
                        <a:pt x="3068636" y="263524"/>
                      </a:lnTo>
                      <a:lnTo>
                        <a:pt x="3094832" y="258760"/>
                      </a:lnTo>
                      <a:close/>
                      <a:moveTo>
                        <a:pt x="3471068" y="196848"/>
                      </a:moveTo>
                      <a:lnTo>
                        <a:pt x="3447256" y="294480"/>
                      </a:lnTo>
                      <a:lnTo>
                        <a:pt x="3411536" y="289716"/>
                      </a:lnTo>
                      <a:close/>
                      <a:moveTo>
                        <a:pt x="3344864" y="111124"/>
                      </a:moveTo>
                      <a:lnTo>
                        <a:pt x="3373436" y="173036"/>
                      </a:lnTo>
                      <a:lnTo>
                        <a:pt x="3340100" y="199228"/>
                      </a:lnTo>
                      <a:lnTo>
                        <a:pt x="3278188" y="213516"/>
                      </a:lnTo>
                      <a:lnTo>
                        <a:pt x="3285332" y="173036"/>
                      </a:lnTo>
                      <a:lnTo>
                        <a:pt x="3290092" y="149224"/>
                      </a:lnTo>
                      <a:close/>
                      <a:moveTo>
                        <a:pt x="3375820" y="89692"/>
                      </a:moveTo>
                      <a:lnTo>
                        <a:pt x="3452020" y="151604"/>
                      </a:lnTo>
                      <a:lnTo>
                        <a:pt x="3418680" y="184944"/>
                      </a:lnTo>
                      <a:close/>
                      <a:moveTo>
                        <a:pt x="3575844" y="53972"/>
                      </a:moveTo>
                      <a:lnTo>
                        <a:pt x="3592512" y="111124"/>
                      </a:lnTo>
                      <a:lnTo>
                        <a:pt x="3580604" y="132552"/>
                      </a:lnTo>
                      <a:lnTo>
                        <a:pt x="3513932" y="153984"/>
                      </a:lnTo>
                      <a:lnTo>
                        <a:pt x="3563936" y="201612"/>
                      </a:lnTo>
                      <a:lnTo>
                        <a:pt x="3509168" y="249236"/>
                      </a:lnTo>
                      <a:lnTo>
                        <a:pt x="3487736" y="134936"/>
                      </a:lnTo>
                      <a:lnTo>
                        <a:pt x="3521076" y="65880"/>
                      </a:lnTo>
                      <a:close/>
                      <a:moveTo>
                        <a:pt x="2933700" y="0"/>
                      </a:moveTo>
                      <a:lnTo>
                        <a:pt x="2987676" y="34924"/>
                      </a:lnTo>
                      <a:lnTo>
                        <a:pt x="3000376" y="146048"/>
                      </a:lnTo>
                      <a:lnTo>
                        <a:pt x="3051176" y="177800"/>
                      </a:lnTo>
                      <a:lnTo>
                        <a:pt x="3044824" y="336548"/>
                      </a:lnTo>
                      <a:lnTo>
                        <a:pt x="2873376" y="355600"/>
                      </a:lnTo>
                      <a:lnTo>
                        <a:pt x="2771776" y="428624"/>
                      </a:lnTo>
                      <a:lnTo>
                        <a:pt x="2740024" y="425448"/>
                      </a:lnTo>
                      <a:lnTo>
                        <a:pt x="2733676" y="381000"/>
                      </a:lnTo>
                      <a:lnTo>
                        <a:pt x="2720976" y="339724"/>
                      </a:lnTo>
                      <a:lnTo>
                        <a:pt x="2743200" y="311148"/>
                      </a:lnTo>
                      <a:lnTo>
                        <a:pt x="2800350" y="279400"/>
                      </a:lnTo>
                      <a:lnTo>
                        <a:pt x="2851150" y="279400"/>
                      </a:lnTo>
                      <a:lnTo>
                        <a:pt x="2854324" y="254000"/>
                      </a:lnTo>
                      <a:lnTo>
                        <a:pt x="2847976" y="158748"/>
                      </a:lnTo>
                      <a:lnTo>
                        <a:pt x="2819400" y="120648"/>
                      </a:lnTo>
                      <a:lnTo>
                        <a:pt x="2828924" y="69848"/>
                      </a:lnTo>
                      <a:lnTo>
                        <a:pt x="2847976" y="53972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0EF79883-6CBB-40F6-A791-4DB1D07F3266}"/>
                  </a:ext>
                </a:extLst>
              </p:cNvPr>
              <p:cNvGrpSpPr/>
              <p:nvPr/>
            </p:nvGrpSpPr>
            <p:grpSpPr>
              <a:xfrm>
                <a:off x="18159347" y="33689922"/>
                <a:ext cx="4715425" cy="4907459"/>
                <a:chOff x="18159347" y="33689922"/>
                <a:chExt cx="4715425" cy="4907459"/>
              </a:xfrm>
            </p:grpSpPr>
            <p:sp>
              <p:nvSpPr>
                <p:cNvPr id="532" name="正方形/長方形 531">
                  <a:extLst>
                    <a:ext uri="{FF2B5EF4-FFF2-40B4-BE49-F238E27FC236}">
                      <a16:creationId xmlns:a16="http://schemas.microsoft.com/office/drawing/2014/main" id="{9376FF03-6C06-4112-BD54-0EAADBEA7EB7}"/>
                    </a:ext>
                  </a:extLst>
                </p:cNvPr>
                <p:cNvSpPr/>
                <p:nvPr/>
              </p:nvSpPr>
              <p:spPr>
                <a:xfrm>
                  <a:off x="19718416" y="35964611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愛　媛</a:t>
                  </a:r>
                </a:p>
              </p:txBody>
            </p:sp>
            <p:sp>
              <p:nvSpPr>
                <p:cNvPr id="533" name="正方形/長方形 532">
                  <a:extLst>
                    <a:ext uri="{FF2B5EF4-FFF2-40B4-BE49-F238E27FC236}">
                      <a16:creationId xmlns:a16="http://schemas.microsoft.com/office/drawing/2014/main" id="{6E4BC4C2-35CB-42F2-BA62-46C073D31C54}"/>
                    </a:ext>
                  </a:extLst>
                </p:cNvPr>
                <p:cNvSpPr/>
                <p:nvPr/>
              </p:nvSpPr>
              <p:spPr>
                <a:xfrm>
                  <a:off x="20048549" y="35042407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松山市</a:t>
                  </a:r>
                </a:p>
              </p:txBody>
            </p:sp>
            <p:sp>
              <p:nvSpPr>
                <p:cNvPr id="534" name="正方形/長方形 533">
                  <a:extLst>
                    <a:ext uri="{FF2B5EF4-FFF2-40B4-BE49-F238E27FC236}">
                      <a16:creationId xmlns:a16="http://schemas.microsoft.com/office/drawing/2014/main" id="{D371C567-E725-474C-8679-FCB135D94C5F}"/>
                    </a:ext>
                  </a:extLst>
                </p:cNvPr>
                <p:cNvSpPr/>
                <p:nvPr/>
              </p:nvSpPr>
              <p:spPr>
                <a:xfrm>
                  <a:off x="20508969" y="34567272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今治市</a:t>
                  </a:r>
                </a:p>
              </p:txBody>
            </p:sp>
            <p:sp>
              <p:nvSpPr>
                <p:cNvPr id="535" name="正方形/長方形 534">
                  <a:extLst>
                    <a:ext uri="{FF2B5EF4-FFF2-40B4-BE49-F238E27FC236}">
                      <a16:creationId xmlns:a16="http://schemas.microsoft.com/office/drawing/2014/main" id="{DD3402DB-0677-463A-B003-15EE847B91AA}"/>
                    </a:ext>
                  </a:extLst>
                </p:cNvPr>
                <p:cNvSpPr/>
                <p:nvPr/>
              </p:nvSpPr>
              <p:spPr>
                <a:xfrm>
                  <a:off x="19249912" y="37893658"/>
                  <a:ext cx="620684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宇和島市</a:t>
                  </a:r>
                </a:p>
              </p:txBody>
            </p:sp>
            <p:sp>
              <p:nvSpPr>
                <p:cNvPr id="536" name="正方形/長方形 535">
                  <a:extLst>
                    <a:ext uri="{FF2B5EF4-FFF2-40B4-BE49-F238E27FC236}">
                      <a16:creationId xmlns:a16="http://schemas.microsoft.com/office/drawing/2014/main" id="{38AA6DD5-C41D-4674-B738-24AF91E57517}"/>
                    </a:ext>
                  </a:extLst>
                </p:cNvPr>
                <p:cNvSpPr/>
                <p:nvPr/>
              </p:nvSpPr>
              <p:spPr>
                <a:xfrm>
                  <a:off x="19654936" y="35828149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伊予市</a:t>
                  </a:r>
                </a:p>
              </p:txBody>
            </p:sp>
            <p:sp>
              <p:nvSpPr>
                <p:cNvPr id="537" name="正方形/長方形 536">
                  <a:extLst>
                    <a:ext uri="{FF2B5EF4-FFF2-40B4-BE49-F238E27FC236}">
                      <a16:creationId xmlns:a16="http://schemas.microsoft.com/office/drawing/2014/main" id="{51ED49B8-9E20-4D69-8106-21D88E9658D0}"/>
                    </a:ext>
                  </a:extLst>
                </p:cNvPr>
                <p:cNvSpPr/>
                <p:nvPr/>
              </p:nvSpPr>
              <p:spPr>
                <a:xfrm>
                  <a:off x="20437798" y="35920070"/>
                  <a:ext cx="729687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久万高原町</a:t>
                  </a:r>
                </a:p>
              </p:txBody>
            </p:sp>
            <p:sp>
              <p:nvSpPr>
                <p:cNvPr id="538" name="正方形/長方形 537">
                  <a:extLst>
                    <a:ext uri="{FF2B5EF4-FFF2-40B4-BE49-F238E27FC236}">
                      <a16:creationId xmlns:a16="http://schemas.microsoft.com/office/drawing/2014/main" id="{CFCFDEB2-1631-4B0D-8FB1-D4CC12576E10}"/>
                    </a:ext>
                  </a:extLst>
                </p:cNvPr>
                <p:cNvSpPr/>
                <p:nvPr/>
              </p:nvSpPr>
              <p:spPr>
                <a:xfrm>
                  <a:off x="20032393" y="35737896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砥部町</a:t>
                  </a:r>
                </a:p>
              </p:txBody>
            </p:sp>
            <p:sp>
              <p:nvSpPr>
                <p:cNvPr id="539" name="正方形/長方形 538">
                  <a:extLst>
                    <a:ext uri="{FF2B5EF4-FFF2-40B4-BE49-F238E27FC236}">
                      <a16:creationId xmlns:a16="http://schemas.microsoft.com/office/drawing/2014/main" id="{66C320D3-DCAD-4886-9CA1-7218E12FD5A7}"/>
                    </a:ext>
                  </a:extLst>
                </p:cNvPr>
                <p:cNvSpPr/>
                <p:nvPr/>
              </p:nvSpPr>
              <p:spPr>
                <a:xfrm>
                  <a:off x="19433237" y="38381937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愛南町</a:t>
                  </a:r>
                </a:p>
              </p:txBody>
            </p:sp>
            <p:sp>
              <p:nvSpPr>
                <p:cNvPr id="540" name="正方形/長方形 539">
                  <a:extLst>
                    <a:ext uri="{FF2B5EF4-FFF2-40B4-BE49-F238E27FC236}">
                      <a16:creationId xmlns:a16="http://schemas.microsoft.com/office/drawing/2014/main" id="{37170842-B9E6-4672-B8F8-80D4F9BA3387}"/>
                    </a:ext>
                  </a:extLst>
                </p:cNvPr>
                <p:cNvSpPr/>
                <p:nvPr/>
              </p:nvSpPr>
              <p:spPr>
                <a:xfrm>
                  <a:off x="18786840" y="36631910"/>
                  <a:ext cx="620684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八幡浜市</a:t>
                  </a:r>
                </a:p>
              </p:txBody>
            </p:sp>
            <p:sp>
              <p:nvSpPr>
                <p:cNvPr id="541" name="正方形/長方形 540">
                  <a:extLst>
                    <a:ext uri="{FF2B5EF4-FFF2-40B4-BE49-F238E27FC236}">
                      <a16:creationId xmlns:a16="http://schemas.microsoft.com/office/drawing/2014/main" id="{8CDE1041-B057-456B-894E-2EA269A5EC68}"/>
                    </a:ext>
                  </a:extLst>
                </p:cNvPr>
                <p:cNvSpPr/>
                <p:nvPr/>
              </p:nvSpPr>
              <p:spPr>
                <a:xfrm>
                  <a:off x="21532603" y="35002494"/>
                  <a:ext cx="620684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新居浜市</a:t>
                  </a:r>
                </a:p>
              </p:txBody>
            </p:sp>
            <p:sp>
              <p:nvSpPr>
                <p:cNvPr id="542" name="正方形/長方形 541">
                  <a:extLst>
                    <a:ext uri="{FF2B5EF4-FFF2-40B4-BE49-F238E27FC236}">
                      <a16:creationId xmlns:a16="http://schemas.microsoft.com/office/drawing/2014/main" id="{58B5182D-B307-413F-B0A9-0420A60DABAA}"/>
                    </a:ext>
                  </a:extLst>
                </p:cNvPr>
                <p:cNvSpPr/>
                <p:nvPr/>
              </p:nvSpPr>
              <p:spPr>
                <a:xfrm>
                  <a:off x="20985580" y="35164265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西条市</a:t>
                  </a:r>
                </a:p>
              </p:txBody>
            </p:sp>
            <p:sp>
              <p:nvSpPr>
                <p:cNvPr id="543" name="正方形/長方形 542">
                  <a:extLst>
                    <a:ext uri="{FF2B5EF4-FFF2-40B4-BE49-F238E27FC236}">
                      <a16:creationId xmlns:a16="http://schemas.microsoft.com/office/drawing/2014/main" id="{6C5A689E-EFFF-47C2-982C-1C16C3176A91}"/>
                    </a:ext>
                  </a:extLst>
                </p:cNvPr>
                <p:cNvSpPr/>
                <p:nvPr/>
              </p:nvSpPr>
              <p:spPr>
                <a:xfrm>
                  <a:off x="22145085" y="34901385"/>
                  <a:ext cx="729687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四国中央市</a:t>
                  </a:r>
                </a:p>
              </p:txBody>
            </p:sp>
            <p:sp>
              <p:nvSpPr>
                <p:cNvPr id="544" name="正方形/長方形 543">
                  <a:extLst>
                    <a:ext uri="{FF2B5EF4-FFF2-40B4-BE49-F238E27FC236}">
                      <a16:creationId xmlns:a16="http://schemas.microsoft.com/office/drawing/2014/main" id="{0D4BA741-44A3-4126-B98A-99F623793F9E}"/>
                    </a:ext>
                  </a:extLst>
                </p:cNvPr>
                <p:cNvSpPr/>
                <p:nvPr/>
              </p:nvSpPr>
              <p:spPr>
                <a:xfrm>
                  <a:off x="20439019" y="35411846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東温市</a:t>
                  </a:r>
                </a:p>
              </p:txBody>
            </p:sp>
            <p:sp>
              <p:nvSpPr>
                <p:cNvPr id="545" name="正方形/長方形 544">
                  <a:extLst>
                    <a:ext uri="{FF2B5EF4-FFF2-40B4-BE49-F238E27FC236}">
                      <a16:creationId xmlns:a16="http://schemas.microsoft.com/office/drawing/2014/main" id="{5525EE71-1486-4495-94BE-DD475B6680E3}"/>
                    </a:ext>
                  </a:extLst>
                </p:cNvPr>
                <p:cNvSpPr/>
                <p:nvPr/>
              </p:nvSpPr>
              <p:spPr>
                <a:xfrm>
                  <a:off x="19881932" y="37213866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鬼北町</a:t>
                  </a:r>
                </a:p>
              </p:txBody>
            </p:sp>
            <p:sp>
              <p:nvSpPr>
                <p:cNvPr id="546" name="正方形/長方形 545">
                  <a:extLst>
                    <a:ext uri="{FF2B5EF4-FFF2-40B4-BE49-F238E27FC236}">
                      <a16:creationId xmlns:a16="http://schemas.microsoft.com/office/drawing/2014/main" id="{5E96E94A-5F6B-4630-8601-DCDF407CA92F}"/>
                    </a:ext>
                  </a:extLst>
                </p:cNvPr>
                <p:cNvSpPr/>
                <p:nvPr/>
              </p:nvSpPr>
              <p:spPr>
                <a:xfrm>
                  <a:off x="19756437" y="37558891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松野町</a:t>
                  </a:r>
                </a:p>
              </p:txBody>
            </p:sp>
            <p:sp>
              <p:nvSpPr>
                <p:cNvPr id="547" name="正方形/長方形 546">
                  <a:extLst>
                    <a:ext uri="{FF2B5EF4-FFF2-40B4-BE49-F238E27FC236}">
                      <a16:creationId xmlns:a16="http://schemas.microsoft.com/office/drawing/2014/main" id="{8B082252-C5FF-432D-925E-4A961A4BA9AD}"/>
                    </a:ext>
                  </a:extLst>
                </p:cNvPr>
                <p:cNvSpPr/>
                <p:nvPr/>
              </p:nvSpPr>
              <p:spPr>
                <a:xfrm>
                  <a:off x="18159347" y="36725177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伊方町</a:t>
                  </a:r>
                </a:p>
              </p:txBody>
            </p:sp>
            <p:sp>
              <p:nvSpPr>
                <p:cNvPr id="548" name="正方形/長方形 547">
                  <a:extLst>
                    <a:ext uri="{FF2B5EF4-FFF2-40B4-BE49-F238E27FC236}">
                      <a16:creationId xmlns:a16="http://schemas.microsoft.com/office/drawing/2014/main" id="{6413360D-12A2-490A-8994-0F6920805135}"/>
                    </a:ext>
                  </a:extLst>
                </p:cNvPr>
                <p:cNvSpPr/>
                <p:nvPr/>
              </p:nvSpPr>
              <p:spPr>
                <a:xfrm>
                  <a:off x="19968136" y="36219233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内子町</a:t>
                  </a:r>
                </a:p>
              </p:txBody>
            </p:sp>
            <p:sp>
              <p:nvSpPr>
                <p:cNvPr id="549" name="正方形/長方形 548">
                  <a:extLst>
                    <a:ext uri="{FF2B5EF4-FFF2-40B4-BE49-F238E27FC236}">
                      <a16:creationId xmlns:a16="http://schemas.microsoft.com/office/drawing/2014/main" id="{327D57DB-EB58-407D-A4A4-DA9BC0F6DB15}"/>
                    </a:ext>
                  </a:extLst>
                </p:cNvPr>
                <p:cNvSpPr/>
                <p:nvPr/>
              </p:nvSpPr>
              <p:spPr>
                <a:xfrm>
                  <a:off x="19732388" y="35435018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松前町</a:t>
                  </a:r>
                </a:p>
              </p:txBody>
            </p:sp>
            <p:sp>
              <p:nvSpPr>
                <p:cNvPr id="550" name="正方形/長方形 549">
                  <a:extLst>
                    <a:ext uri="{FF2B5EF4-FFF2-40B4-BE49-F238E27FC236}">
                      <a16:creationId xmlns:a16="http://schemas.microsoft.com/office/drawing/2014/main" id="{48179F31-96D7-4048-BD37-D648F1705A97}"/>
                    </a:ext>
                  </a:extLst>
                </p:cNvPr>
                <p:cNvSpPr/>
                <p:nvPr/>
              </p:nvSpPr>
              <p:spPr>
                <a:xfrm>
                  <a:off x="21259703" y="33689922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上島町</a:t>
                  </a:r>
                </a:p>
              </p:txBody>
            </p:sp>
            <p:sp>
              <p:nvSpPr>
                <p:cNvPr id="551" name="正方形/長方形 550">
                  <a:extLst>
                    <a:ext uri="{FF2B5EF4-FFF2-40B4-BE49-F238E27FC236}">
                      <a16:creationId xmlns:a16="http://schemas.microsoft.com/office/drawing/2014/main" id="{82866F5D-E1BB-4B05-9EBA-840532ABF9BB}"/>
                    </a:ext>
                  </a:extLst>
                </p:cNvPr>
                <p:cNvSpPr/>
                <p:nvPr/>
              </p:nvSpPr>
              <p:spPr>
                <a:xfrm>
                  <a:off x="19416599" y="36935413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西予市</a:t>
                  </a:r>
                </a:p>
              </p:txBody>
            </p:sp>
            <p:sp>
              <p:nvSpPr>
                <p:cNvPr id="552" name="正方形/長方形 551">
                  <a:extLst>
                    <a:ext uri="{FF2B5EF4-FFF2-40B4-BE49-F238E27FC236}">
                      <a16:creationId xmlns:a16="http://schemas.microsoft.com/office/drawing/2014/main" id="{44CC7493-4521-4DB9-BCFD-923B24FCAFF7}"/>
                    </a:ext>
                  </a:extLst>
                </p:cNvPr>
                <p:cNvSpPr/>
                <p:nvPr/>
              </p:nvSpPr>
              <p:spPr>
                <a:xfrm>
                  <a:off x="19304414" y="36449356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zh-CN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大洲市</a:t>
                  </a:r>
                </a:p>
              </p:txBody>
            </p:sp>
          </p:grp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74B9BA80-1F6E-429E-9CE7-B692AED7BAD8}"/>
                </a:ext>
              </a:extLst>
            </p:cNvPr>
            <p:cNvGrpSpPr/>
            <p:nvPr/>
          </p:nvGrpSpPr>
          <p:grpSpPr>
            <a:xfrm>
              <a:off x="22594414" y="32664400"/>
              <a:ext cx="2751131" cy="2049752"/>
              <a:chOff x="22594414" y="32664400"/>
              <a:chExt cx="2751131" cy="2049752"/>
            </a:xfrm>
          </p:grpSpPr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902C3145-FAF1-497B-AB30-A75C7FDDD846}"/>
                  </a:ext>
                </a:extLst>
              </p:cNvPr>
              <p:cNvGrpSpPr/>
              <p:nvPr/>
            </p:nvGrpSpPr>
            <p:grpSpPr>
              <a:xfrm>
                <a:off x="22606000" y="32664400"/>
                <a:ext cx="2676928" cy="2049752"/>
                <a:chOff x="22606000" y="32664400"/>
                <a:chExt cx="2676928" cy="2049752"/>
              </a:xfrm>
              <a:solidFill>
                <a:schemeClr val="bg1"/>
              </a:solidFill>
            </p:grpSpPr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DC18B5E1-A6D9-4B22-B485-161EC99240D9}"/>
                    </a:ext>
                  </a:extLst>
                </p:cNvPr>
                <p:cNvSpPr/>
                <p:nvPr/>
              </p:nvSpPr>
              <p:spPr>
                <a:xfrm>
                  <a:off x="24543806" y="32664400"/>
                  <a:ext cx="491070" cy="555624"/>
                </a:xfrm>
                <a:custGeom>
                  <a:avLst/>
                  <a:gdLst>
                    <a:gd name="connsiteX0" fmla="*/ 383118 w 491070"/>
                    <a:gd name="connsiteY0" fmla="*/ 0 h 555624"/>
                    <a:gd name="connsiteX1" fmla="*/ 459318 w 491070"/>
                    <a:gd name="connsiteY1" fmla="*/ 9524 h 555624"/>
                    <a:gd name="connsiteX2" fmla="*/ 456144 w 491070"/>
                    <a:gd name="connsiteY2" fmla="*/ 95250 h 555624"/>
                    <a:gd name="connsiteX3" fmla="*/ 491070 w 491070"/>
                    <a:gd name="connsiteY3" fmla="*/ 117476 h 555624"/>
                    <a:gd name="connsiteX4" fmla="*/ 472018 w 491070"/>
                    <a:gd name="connsiteY4" fmla="*/ 187324 h 555624"/>
                    <a:gd name="connsiteX5" fmla="*/ 443444 w 491070"/>
                    <a:gd name="connsiteY5" fmla="*/ 260350 h 555624"/>
                    <a:gd name="connsiteX6" fmla="*/ 459318 w 491070"/>
                    <a:gd name="connsiteY6" fmla="*/ 307976 h 555624"/>
                    <a:gd name="connsiteX7" fmla="*/ 459318 w 491070"/>
                    <a:gd name="connsiteY7" fmla="*/ 374650 h 555624"/>
                    <a:gd name="connsiteX8" fmla="*/ 408518 w 491070"/>
                    <a:gd name="connsiteY8" fmla="*/ 460376 h 555624"/>
                    <a:gd name="connsiteX9" fmla="*/ 338670 w 491070"/>
                    <a:gd name="connsiteY9" fmla="*/ 403224 h 555624"/>
                    <a:gd name="connsiteX10" fmla="*/ 335494 w 491070"/>
                    <a:gd name="connsiteY10" fmla="*/ 342900 h 555624"/>
                    <a:gd name="connsiteX11" fmla="*/ 310094 w 491070"/>
                    <a:gd name="connsiteY11" fmla="*/ 330200 h 555624"/>
                    <a:gd name="connsiteX12" fmla="*/ 195794 w 491070"/>
                    <a:gd name="connsiteY12" fmla="*/ 368300 h 555624"/>
                    <a:gd name="connsiteX13" fmla="*/ 176744 w 491070"/>
                    <a:gd name="connsiteY13" fmla="*/ 400050 h 555624"/>
                    <a:gd name="connsiteX14" fmla="*/ 141818 w 491070"/>
                    <a:gd name="connsiteY14" fmla="*/ 485776 h 555624"/>
                    <a:gd name="connsiteX15" fmla="*/ 141818 w 491070"/>
                    <a:gd name="connsiteY15" fmla="*/ 523876 h 555624"/>
                    <a:gd name="connsiteX16" fmla="*/ 122770 w 491070"/>
                    <a:gd name="connsiteY16" fmla="*/ 555624 h 555624"/>
                    <a:gd name="connsiteX17" fmla="*/ 78318 w 491070"/>
                    <a:gd name="connsiteY17" fmla="*/ 523876 h 555624"/>
                    <a:gd name="connsiteX18" fmla="*/ 91018 w 491070"/>
                    <a:gd name="connsiteY18" fmla="*/ 501650 h 555624"/>
                    <a:gd name="connsiteX19" fmla="*/ 78318 w 491070"/>
                    <a:gd name="connsiteY19" fmla="*/ 473076 h 555624"/>
                    <a:gd name="connsiteX20" fmla="*/ 78318 w 491070"/>
                    <a:gd name="connsiteY20" fmla="*/ 444500 h 555624"/>
                    <a:gd name="connsiteX21" fmla="*/ 113244 w 491070"/>
                    <a:gd name="connsiteY21" fmla="*/ 371476 h 555624"/>
                    <a:gd name="connsiteX22" fmla="*/ 91018 w 491070"/>
                    <a:gd name="connsiteY22" fmla="*/ 317500 h 555624"/>
                    <a:gd name="connsiteX23" fmla="*/ 56094 w 491070"/>
                    <a:gd name="connsiteY23" fmla="*/ 314324 h 555624"/>
                    <a:gd name="connsiteX24" fmla="*/ 0 w 491070"/>
                    <a:gd name="connsiteY24" fmla="*/ 306676 h 555624"/>
                    <a:gd name="connsiteX25" fmla="*/ 6882 w 491070"/>
                    <a:gd name="connsiteY25" fmla="*/ 292100 h 555624"/>
                    <a:gd name="connsiteX26" fmla="*/ 104514 w 491070"/>
                    <a:gd name="connsiteY26" fmla="*/ 213520 h 555624"/>
                    <a:gd name="connsiteX27" fmla="*/ 175950 w 491070"/>
                    <a:gd name="connsiteY27" fmla="*/ 194468 h 555624"/>
                    <a:gd name="connsiteX28" fmla="*/ 352162 w 491070"/>
                    <a:gd name="connsiteY28" fmla="*/ 173038 h 555624"/>
                    <a:gd name="connsiteX29" fmla="*/ 349048 w 491070"/>
                    <a:gd name="connsiteY29" fmla="*/ 20442 h 555624"/>
                    <a:gd name="connsiteX30" fmla="*/ 383118 w 491070"/>
                    <a:gd name="connsiteY30" fmla="*/ 0 h 55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91070" h="555624">
                      <a:moveTo>
                        <a:pt x="383118" y="0"/>
                      </a:moveTo>
                      <a:lnTo>
                        <a:pt x="459318" y="9524"/>
                      </a:lnTo>
                      <a:lnTo>
                        <a:pt x="456144" y="95250"/>
                      </a:lnTo>
                      <a:lnTo>
                        <a:pt x="491070" y="117476"/>
                      </a:lnTo>
                      <a:lnTo>
                        <a:pt x="472018" y="187324"/>
                      </a:lnTo>
                      <a:lnTo>
                        <a:pt x="443444" y="260350"/>
                      </a:lnTo>
                      <a:lnTo>
                        <a:pt x="459318" y="307976"/>
                      </a:lnTo>
                      <a:lnTo>
                        <a:pt x="459318" y="374650"/>
                      </a:lnTo>
                      <a:lnTo>
                        <a:pt x="408518" y="460376"/>
                      </a:lnTo>
                      <a:lnTo>
                        <a:pt x="338670" y="403224"/>
                      </a:lnTo>
                      <a:lnTo>
                        <a:pt x="335494" y="342900"/>
                      </a:lnTo>
                      <a:lnTo>
                        <a:pt x="310094" y="330200"/>
                      </a:lnTo>
                      <a:lnTo>
                        <a:pt x="195794" y="368300"/>
                      </a:lnTo>
                      <a:lnTo>
                        <a:pt x="176744" y="400050"/>
                      </a:lnTo>
                      <a:lnTo>
                        <a:pt x="141818" y="485776"/>
                      </a:lnTo>
                      <a:lnTo>
                        <a:pt x="141818" y="523876"/>
                      </a:lnTo>
                      <a:lnTo>
                        <a:pt x="122770" y="555624"/>
                      </a:lnTo>
                      <a:lnTo>
                        <a:pt x="78318" y="523876"/>
                      </a:lnTo>
                      <a:lnTo>
                        <a:pt x="91018" y="501650"/>
                      </a:lnTo>
                      <a:lnTo>
                        <a:pt x="78318" y="473076"/>
                      </a:lnTo>
                      <a:lnTo>
                        <a:pt x="78318" y="444500"/>
                      </a:lnTo>
                      <a:lnTo>
                        <a:pt x="113244" y="371476"/>
                      </a:lnTo>
                      <a:lnTo>
                        <a:pt x="91018" y="317500"/>
                      </a:lnTo>
                      <a:lnTo>
                        <a:pt x="56094" y="314324"/>
                      </a:lnTo>
                      <a:lnTo>
                        <a:pt x="0" y="306676"/>
                      </a:lnTo>
                      <a:lnTo>
                        <a:pt x="6882" y="292100"/>
                      </a:lnTo>
                      <a:lnTo>
                        <a:pt x="104514" y="213520"/>
                      </a:lnTo>
                      <a:lnTo>
                        <a:pt x="175950" y="194468"/>
                      </a:lnTo>
                      <a:lnTo>
                        <a:pt x="352162" y="173038"/>
                      </a:lnTo>
                      <a:lnTo>
                        <a:pt x="349048" y="20442"/>
                      </a:lnTo>
                      <a:lnTo>
                        <a:pt x="3831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C707ADC9-D343-4D7B-855E-E604EF203772}"/>
                    </a:ext>
                  </a:extLst>
                </p:cNvPr>
                <p:cNvSpPr/>
                <p:nvPr/>
              </p:nvSpPr>
              <p:spPr>
                <a:xfrm>
                  <a:off x="24368124" y="32684842"/>
                  <a:ext cx="527844" cy="360558"/>
                </a:xfrm>
                <a:custGeom>
                  <a:avLst/>
                  <a:gdLst>
                    <a:gd name="connsiteX0" fmla="*/ 524730 w 527844"/>
                    <a:gd name="connsiteY0" fmla="*/ 0 h 360558"/>
                    <a:gd name="connsiteX1" fmla="*/ 527844 w 527844"/>
                    <a:gd name="connsiteY1" fmla="*/ 152596 h 360558"/>
                    <a:gd name="connsiteX2" fmla="*/ 351632 w 527844"/>
                    <a:gd name="connsiteY2" fmla="*/ 174026 h 360558"/>
                    <a:gd name="connsiteX3" fmla="*/ 280196 w 527844"/>
                    <a:gd name="connsiteY3" fmla="*/ 193078 h 360558"/>
                    <a:gd name="connsiteX4" fmla="*/ 182564 w 527844"/>
                    <a:gd name="connsiteY4" fmla="*/ 271658 h 360558"/>
                    <a:gd name="connsiteX5" fmla="*/ 175682 w 527844"/>
                    <a:gd name="connsiteY5" fmla="*/ 286234 h 360558"/>
                    <a:gd name="connsiteX6" fmla="*/ 161926 w 527844"/>
                    <a:gd name="connsiteY6" fmla="*/ 284358 h 360558"/>
                    <a:gd name="connsiteX7" fmla="*/ 25400 w 527844"/>
                    <a:gd name="connsiteY7" fmla="*/ 360558 h 360558"/>
                    <a:gd name="connsiteX8" fmla="*/ 3176 w 527844"/>
                    <a:gd name="connsiteY8" fmla="*/ 309758 h 360558"/>
                    <a:gd name="connsiteX9" fmla="*/ 0 w 527844"/>
                    <a:gd name="connsiteY9" fmla="*/ 262134 h 360558"/>
                    <a:gd name="connsiteX10" fmla="*/ 66676 w 527844"/>
                    <a:gd name="connsiteY10" fmla="*/ 249434 h 360558"/>
                    <a:gd name="connsiteX11" fmla="*/ 57152 w 527844"/>
                    <a:gd name="connsiteY11" fmla="*/ 179582 h 360558"/>
                    <a:gd name="connsiteX12" fmla="*/ 82552 w 527844"/>
                    <a:gd name="connsiteY12" fmla="*/ 138308 h 360558"/>
                    <a:gd name="connsiteX13" fmla="*/ 114300 w 527844"/>
                    <a:gd name="connsiteY13" fmla="*/ 160534 h 360558"/>
                    <a:gd name="connsiteX14" fmla="*/ 190500 w 527844"/>
                    <a:gd name="connsiteY14" fmla="*/ 138308 h 360558"/>
                    <a:gd name="connsiteX15" fmla="*/ 279400 w 527844"/>
                    <a:gd name="connsiteY15" fmla="*/ 109734 h 360558"/>
                    <a:gd name="connsiteX16" fmla="*/ 342900 w 527844"/>
                    <a:gd name="connsiteY16" fmla="*/ 17658 h 360558"/>
                    <a:gd name="connsiteX17" fmla="*/ 431800 w 527844"/>
                    <a:gd name="connsiteY17" fmla="*/ 55758 h 360558"/>
                    <a:gd name="connsiteX18" fmla="*/ 524730 w 527844"/>
                    <a:gd name="connsiteY18" fmla="*/ 0 h 360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27844" h="360558">
                      <a:moveTo>
                        <a:pt x="524730" y="0"/>
                      </a:moveTo>
                      <a:lnTo>
                        <a:pt x="527844" y="152596"/>
                      </a:lnTo>
                      <a:lnTo>
                        <a:pt x="351632" y="174026"/>
                      </a:lnTo>
                      <a:lnTo>
                        <a:pt x="280196" y="193078"/>
                      </a:lnTo>
                      <a:lnTo>
                        <a:pt x="182564" y="271658"/>
                      </a:lnTo>
                      <a:lnTo>
                        <a:pt x="175682" y="286234"/>
                      </a:lnTo>
                      <a:lnTo>
                        <a:pt x="161926" y="284358"/>
                      </a:lnTo>
                      <a:lnTo>
                        <a:pt x="25400" y="360558"/>
                      </a:lnTo>
                      <a:lnTo>
                        <a:pt x="3176" y="309758"/>
                      </a:lnTo>
                      <a:lnTo>
                        <a:pt x="0" y="262134"/>
                      </a:lnTo>
                      <a:lnTo>
                        <a:pt x="66676" y="249434"/>
                      </a:lnTo>
                      <a:lnTo>
                        <a:pt x="57152" y="179582"/>
                      </a:lnTo>
                      <a:lnTo>
                        <a:pt x="82552" y="138308"/>
                      </a:lnTo>
                      <a:lnTo>
                        <a:pt x="114300" y="160534"/>
                      </a:lnTo>
                      <a:lnTo>
                        <a:pt x="190500" y="138308"/>
                      </a:lnTo>
                      <a:lnTo>
                        <a:pt x="279400" y="109734"/>
                      </a:lnTo>
                      <a:lnTo>
                        <a:pt x="342900" y="17658"/>
                      </a:lnTo>
                      <a:lnTo>
                        <a:pt x="431800" y="55758"/>
                      </a:lnTo>
                      <a:lnTo>
                        <a:pt x="5247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11948769-B11A-4A8A-9B89-7C87A7A383E3}"/>
                    </a:ext>
                  </a:extLst>
                </p:cNvPr>
                <p:cNvSpPr/>
                <p:nvPr/>
              </p:nvSpPr>
              <p:spPr>
                <a:xfrm>
                  <a:off x="23326548" y="33566484"/>
                  <a:ext cx="124002" cy="128204"/>
                </a:xfrm>
                <a:custGeom>
                  <a:avLst/>
                  <a:gdLst>
                    <a:gd name="connsiteX0" fmla="*/ 81984 w 124002"/>
                    <a:gd name="connsiteY0" fmla="*/ 0 h 128204"/>
                    <a:gd name="connsiteX1" fmla="*/ 124002 w 124002"/>
                    <a:gd name="connsiteY1" fmla="*/ 61528 h 128204"/>
                    <a:gd name="connsiteX2" fmla="*/ 124002 w 124002"/>
                    <a:gd name="connsiteY2" fmla="*/ 99628 h 128204"/>
                    <a:gd name="connsiteX3" fmla="*/ 109716 w 124002"/>
                    <a:gd name="connsiteY3" fmla="*/ 128204 h 128204"/>
                    <a:gd name="connsiteX4" fmla="*/ 59708 w 124002"/>
                    <a:gd name="connsiteY4" fmla="*/ 90104 h 128204"/>
                    <a:gd name="connsiteX5" fmla="*/ 31132 w 124002"/>
                    <a:gd name="connsiteY5" fmla="*/ 94868 h 128204"/>
                    <a:gd name="connsiteX6" fmla="*/ 0 w 124002"/>
                    <a:gd name="connsiteY6" fmla="*/ 50564 h 128204"/>
                    <a:gd name="connsiteX7" fmla="*/ 54152 w 124002"/>
                    <a:gd name="connsiteY7" fmla="*/ 5964 h 128204"/>
                    <a:gd name="connsiteX8" fmla="*/ 81984 w 124002"/>
                    <a:gd name="connsiteY8" fmla="*/ 0 h 128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4002" h="128204">
                      <a:moveTo>
                        <a:pt x="81984" y="0"/>
                      </a:moveTo>
                      <a:lnTo>
                        <a:pt x="124002" y="61528"/>
                      </a:lnTo>
                      <a:lnTo>
                        <a:pt x="124002" y="99628"/>
                      </a:lnTo>
                      <a:lnTo>
                        <a:pt x="109716" y="128204"/>
                      </a:lnTo>
                      <a:lnTo>
                        <a:pt x="59708" y="90104"/>
                      </a:lnTo>
                      <a:lnTo>
                        <a:pt x="31132" y="94868"/>
                      </a:lnTo>
                      <a:lnTo>
                        <a:pt x="0" y="50564"/>
                      </a:lnTo>
                      <a:lnTo>
                        <a:pt x="54152" y="5964"/>
                      </a:lnTo>
                      <a:lnTo>
                        <a:pt x="819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2D2493E4-526C-472B-AEF0-6C92152F6216}"/>
                    </a:ext>
                  </a:extLst>
                </p:cNvPr>
                <p:cNvSpPr/>
                <p:nvPr/>
              </p:nvSpPr>
              <p:spPr>
                <a:xfrm>
                  <a:off x="24253032" y="33604200"/>
                  <a:ext cx="189514" cy="587048"/>
                </a:xfrm>
                <a:custGeom>
                  <a:avLst/>
                  <a:gdLst>
                    <a:gd name="connsiteX0" fmla="*/ 64292 w 189514"/>
                    <a:gd name="connsiteY0" fmla="*/ 0 h 587048"/>
                    <a:gd name="connsiteX1" fmla="*/ 166688 w 189514"/>
                    <a:gd name="connsiteY1" fmla="*/ 7144 h 587048"/>
                    <a:gd name="connsiteX2" fmla="*/ 176212 w 189514"/>
                    <a:gd name="connsiteY2" fmla="*/ 38100 h 587048"/>
                    <a:gd name="connsiteX3" fmla="*/ 145256 w 189514"/>
                    <a:gd name="connsiteY3" fmla="*/ 85724 h 587048"/>
                    <a:gd name="connsiteX4" fmla="*/ 152400 w 189514"/>
                    <a:gd name="connsiteY4" fmla="*/ 109536 h 587048"/>
                    <a:gd name="connsiteX5" fmla="*/ 169068 w 189514"/>
                    <a:gd name="connsiteY5" fmla="*/ 121444 h 587048"/>
                    <a:gd name="connsiteX6" fmla="*/ 171448 w 189514"/>
                    <a:gd name="connsiteY6" fmla="*/ 157164 h 587048"/>
                    <a:gd name="connsiteX7" fmla="*/ 145256 w 189514"/>
                    <a:gd name="connsiteY7" fmla="*/ 190500 h 587048"/>
                    <a:gd name="connsiteX8" fmla="*/ 180974 w 189514"/>
                    <a:gd name="connsiteY8" fmla="*/ 221456 h 587048"/>
                    <a:gd name="connsiteX9" fmla="*/ 188118 w 189514"/>
                    <a:gd name="connsiteY9" fmla="*/ 347664 h 587048"/>
                    <a:gd name="connsiteX10" fmla="*/ 173832 w 189514"/>
                    <a:gd name="connsiteY10" fmla="*/ 392904 h 587048"/>
                    <a:gd name="connsiteX11" fmla="*/ 188118 w 189514"/>
                    <a:gd name="connsiteY11" fmla="*/ 428624 h 587048"/>
                    <a:gd name="connsiteX12" fmla="*/ 176212 w 189514"/>
                    <a:gd name="connsiteY12" fmla="*/ 459580 h 587048"/>
                    <a:gd name="connsiteX13" fmla="*/ 189514 w 189514"/>
                    <a:gd name="connsiteY13" fmla="*/ 516880 h 587048"/>
                    <a:gd name="connsiteX14" fmla="*/ 143668 w 189514"/>
                    <a:gd name="connsiteY14" fmla="*/ 520700 h 587048"/>
                    <a:gd name="connsiteX15" fmla="*/ 122934 w 189514"/>
                    <a:gd name="connsiteY15" fmla="*/ 587048 h 587048"/>
                    <a:gd name="connsiteX16" fmla="*/ 0 w 189514"/>
                    <a:gd name="connsiteY16" fmla="*/ 473868 h 587048"/>
                    <a:gd name="connsiteX17" fmla="*/ 23812 w 189514"/>
                    <a:gd name="connsiteY17" fmla="*/ 342900 h 587048"/>
                    <a:gd name="connsiteX18" fmla="*/ 42862 w 189514"/>
                    <a:gd name="connsiteY18" fmla="*/ 311944 h 587048"/>
                    <a:gd name="connsiteX19" fmla="*/ 28574 w 189514"/>
                    <a:gd name="connsiteY19" fmla="*/ 221456 h 587048"/>
                    <a:gd name="connsiteX20" fmla="*/ 64292 w 189514"/>
                    <a:gd name="connsiteY20" fmla="*/ 0 h 587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9514" h="587048">
                      <a:moveTo>
                        <a:pt x="64292" y="0"/>
                      </a:moveTo>
                      <a:lnTo>
                        <a:pt x="166688" y="7144"/>
                      </a:lnTo>
                      <a:lnTo>
                        <a:pt x="176212" y="38100"/>
                      </a:lnTo>
                      <a:lnTo>
                        <a:pt x="145256" y="85724"/>
                      </a:lnTo>
                      <a:lnTo>
                        <a:pt x="152400" y="109536"/>
                      </a:lnTo>
                      <a:lnTo>
                        <a:pt x="169068" y="121444"/>
                      </a:lnTo>
                      <a:lnTo>
                        <a:pt x="171448" y="157164"/>
                      </a:lnTo>
                      <a:lnTo>
                        <a:pt x="145256" y="190500"/>
                      </a:lnTo>
                      <a:lnTo>
                        <a:pt x="180974" y="221456"/>
                      </a:lnTo>
                      <a:lnTo>
                        <a:pt x="188118" y="347664"/>
                      </a:lnTo>
                      <a:lnTo>
                        <a:pt x="173832" y="392904"/>
                      </a:lnTo>
                      <a:lnTo>
                        <a:pt x="188118" y="428624"/>
                      </a:lnTo>
                      <a:lnTo>
                        <a:pt x="176212" y="459580"/>
                      </a:lnTo>
                      <a:lnTo>
                        <a:pt x="189514" y="516880"/>
                      </a:lnTo>
                      <a:lnTo>
                        <a:pt x="143668" y="520700"/>
                      </a:lnTo>
                      <a:lnTo>
                        <a:pt x="122934" y="587048"/>
                      </a:lnTo>
                      <a:lnTo>
                        <a:pt x="0" y="473868"/>
                      </a:lnTo>
                      <a:lnTo>
                        <a:pt x="23812" y="342900"/>
                      </a:lnTo>
                      <a:lnTo>
                        <a:pt x="42862" y="311944"/>
                      </a:lnTo>
                      <a:lnTo>
                        <a:pt x="28574" y="221456"/>
                      </a:lnTo>
                      <a:lnTo>
                        <a:pt x="642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C3F6B97E-16DF-4726-B259-A4A09209530F}"/>
                    </a:ext>
                  </a:extLst>
                </p:cNvPr>
                <p:cNvSpPr/>
                <p:nvPr/>
              </p:nvSpPr>
              <p:spPr>
                <a:xfrm>
                  <a:off x="23048428" y="33710304"/>
                  <a:ext cx="192572" cy="193936"/>
                </a:xfrm>
                <a:custGeom>
                  <a:avLst/>
                  <a:gdLst>
                    <a:gd name="connsiteX0" fmla="*/ 150888 w 192572"/>
                    <a:gd name="connsiteY0" fmla="*/ 0 h 193936"/>
                    <a:gd name="connsiteX1" fmla="*/ 192572 w 192572"/>
                    <a:gd name="connsiteY1" fmla="*/ 70108 h 193936"/>
                    <a:gd name="connsiteX2" fmla="*/ 178284 w 192572"/>
                    <a:gd name="connsiteY2" fmla="*/ 117736 h 193936"/>
                    <a:gd name="connsiteX3" fmla="*/ 125896 w 192572"/>
                    <a:gd name="connsiteY3" fmla="*/ 167740 h 193936"/>
                    <a:gd name="connsiteX4" fmla="*/ 92560 w 192572"/>
                    <a:gd name="connsiteY4" fmla="*/ 148688 h 193936"/>
                    <a:gd name="connsiteX5" fmla="*/ 37792 w 192572"/>
                    <a:gd name="connsiteY5" fmla="*/ 193936 h 193936"/>
                    <a:gd name="connsiteX6" fmla="*/ 13978 w 192572"/>
                    <a:gd name="connsiteY6" fmla="*/ 189172 h 193936"/>
                    <a:gd name="connsiteX7" fmla="*/ 0 w 192572"/>
                    <a:gd name="connsiteY7" fmla="*/ 161216 h 193936"/>
                    <a:gd name="connsiteX8" fmla="*/ 129072 w 192572"/>
                    <a:gd name="connsiteY8" fmla="*/ 14544 h 193936"/>
                    <a:gd name="connsiteX9" fmla="*/ 150888 w 192572"/>
                    <a:gd name="connsiteY9" fmla="*/ 0 h 19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2572" h="193936">
                      <a:moveTo>
                        <a:pt x="150888" y="0"/>
                      </a:moveTo>
                      <a:lnTo>
                        <a:pt x="192572" y="70108"/>
                      </a:lnTo>
                      <a:lnTo>
                        <a:pt x="178284" y="117736"/>
                      </a:lnTo>
                      <a:lnTo>
                        <a:pt x="125896" y="167740"/>
                      </a:lnTo>
                      <a:lnTo>
                        <a:pt x="92560" y="148688"/>
                      </a:lnTo>
                      <a:lnTo>
                        <a:pt x="37792" y="193936"/>
                      </a:lnTo>
                      <a:lnTo>
                        <a:pt x="13978" y="189172"/>
                      </a:lnTo>
                      <a:lnTo>
                        <a:pt x="0" y="161216"/>
                      </a:lnTo>
                      <a:lnTo>
                        <a:pt x="129072" y="14544"/>
                      </a:lnTo>
                      <a:lnTo>
                        <a:pt x="1508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BB1C64E7-2C05-433F-B551-729AC3517D7F}"/>
                    </a:ext>
                  </a:extLst>
                </p:cNvPr>
                <p:cNvSpPr/>
                <p:nvPr/>
              </p:nvSpPr>
              <p:spPr>
                <a:xfrm>
                  <a:off x="24579264" y="33730028"/>
                  <a:ext cx="703664" cy="432972"/>
                </a:xfrm>
                <a:custGeom>
                  <a:avLst/>
                  <a:gdLst>
                    <a:gd name="connsiteX0" fmla="*/ 244792 w 703664"/>
                    <a:gd name="connsiteY0" fmla="*/ 0 h 432972"/>
                    <a:gd name="connsiteX1" fmla="*/ 293686 w 703664"/>
                    <a:gd name="connsiteY1" fmla="*/ 7524 h 432972"/>
                    <a:gd name="connsiteX2" fmla="*/ 401636 w 703664"/>
                    <a:gd name="connsiteY2" fmla="*/ 109124 h 432972"/>
                    <a:gd name="connsiteX3" fmla="*/ 465136 w 703664"/>
                    <a:gd name="connsiteY3" fmla="*/ 102772 h 432972"/>
                    <a:gd name="connsiteX4" fmla="*/ 528636 w 703664"/>
                    <a:gd name="connsiteY4" fmla="*/ 71020 h 432972"/>
                    <a:gd name="connsiteX5" fmla="*/ 560386 w 703664"/>
                    <a:gd name="connsiteY5" fmla="*/ 178972 h 432972"/>
                    <a:gd name="connsiteX6" fmla="*/ 592136 w 703664"/>
                    <a:gd name="connsiteY6" fmla="*/ 223420 h 432972"/>
                    <a:gd name="connsiteX7" fmla="*/ 703664 w 703664"/>
                    <a:gd name="connsiteY7" fmla="*/ 268728 h 432972"/>
                    <a:gd name="connsiteX8" fmla="*/ 674686 w 703664"/>
                    <a:gd name="connsiteY8" fmla="*/ 344072 h 432972"/>
                    <a:gd name="connsiteX9" fmla="*/ 681036 w 703664"/>
                    <a:gd name="connsiteY9" fmla="*/ 388524 h 432972"/>
                    <a:gd name="connsiteX10" fmla="*/ 636586 w 703664"/>
                    <a:gd name="connsiteY10" fmla="*/ 432972 h 432972"/>
                    <a:gd name="connsiteX11" fmla="*/ 579436 w 703664"/>
                    <a:gd name="connsiteY11" fmla="*/ 420272 h 432972"/>
                    <a:gd name="connsiteX12" fmla="*/ 420686 w 703664"/>
                    <a:gd name="connsiteY12" fmla="*/ 344072 h 432972"/>
                    <a:gd name="connsiteX13" fmla="*/ 401636 w 703664"/>
                    <a:gd name="connsiteY13" fmla="*/ 388524 h 432972"/>
                    <a:gd name="connsiteX14" fmla="*/ 357186 w 703664"/>
                    <a:gd name="connsiteY14" fmla="*/ 369472 h 432972"/>
                    <a:gd name="connsiteX15" fmla="*/ 306386 w 703664"/>
                    <a:gd name="connsiteY15" fmla="*/ 382172 h 432972"/>
                    <a:gd name="connsiteX16" fmla="*/ 261936 w 703664"/>
                    <a:gd name="connsiteY16" fmla="*/ 369472 h 432972"/>
                    <a:gd name="connsiteX17" fmla="*/ 173036 w 703664"/>
                    <a:gd name="connsiteY17" fmla="*/ 344072 h 432972"/>
                    <a:gd name="connsiteX18" fmla="*/ 39686 w 703664"/>
                    <a:gd name="connsiteY18" fmla="*/ 363124 h 432972"/>
                    <a:gd name="connsiteX19" fmla="*/ 1166 w 703664"/>
                    <a:gd name="connsiteY19" fmla="*/ 373628 h 432972"/>
                    <a:gd name="connsiteX20" fmla="*/ 0 w 703664"/>
                    <a:gd name="connsiteY20" fmla="*/ 283748 h 432972"/>
                    <a:gd name="connsiteX21" fmla="*/ 21430 w 703664"/>
                    <a:gd name="connsiteY21" fmla="*/ 252792 h 432972"/>
                    <a:gd name="connsiteX22" fmla="*/ 69056 w 703664"/>
                    <a:gd name="connsiteY22" fmla="*/ 259936 h 432972"/>
                    <a:gd name="connsiteX23" fmla="*/ 140492 w 703664"/>
                    <a:gd name="connsiteY23" fmla="*/ 207548 h 432972"/>
                    <a:gd name="connsiteX24" fmla="*/ 180974 w 703664"/>
                    <a:gd name="connsiteY24" fmla="*/ 221836 h 432972"/>
                    <a:gd name="connsiteX25" fmla="*/ 185736 w 703664"/>
                    <a:gd name="connsiteY25" fmla="*/ 169448 h 432972"/>
                    <a:gd name="connsiteX26" fmla="*/ 209548 w 703664"/>
                    <a:gd name="connsiteY26" fmla="*/ 124204 h 432972"/>
                    <a:gd name="connsiteX27" fmla="*/ 183356 w 703664"/>
                    <a:gd name="connsiteY27" fmla="*/ 64672 h 432972"/>
                    <a:gd name="connsiteX28" fmla="*/ 244792 w 703664"/>
                    <a:gd name="connsiteY28" fmla="*/ 0 h 432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03664" h="432972">
                      <a:moveTo>
                        <a:pt x="244792" y="0"/>
                      </a:moveTo>
                      <a:lnTo>
                        <a:pt x="293686" y="7524"/>
                      </a:lnTo>
                      <a:lnTo>
                        <a:pt x="401636" y="109124"/>
                      </a:lnTo>
                      <a:lnTo>
                        <a:pt x="465136" y="102772"/>
                      </a:lnTo>
                      <a:lnTo>
                        <a:pt x="528636" y="71020"/>
                      </a:lnTo>
                      <a:lnTo>
                        <a:pt x="560386" y="178972"/>
                      </a:lnTo>
                      <a:lnTo>
                        <a:pt x="592136" y="223420"/>
                      </a:lnTo>
                      <a:lnTo>
                        <a:pt x="703664" y="268728"/>
                      </a:lnTo>
                      <a:lnTo>
                        <a:pt x="674686" y="344072"/>
                      </a:lnTo>
                      <a:lnTo>
                        <a:pt x="681036" y="388524"/>
                      </a:lnTo>
                      <a:lnTo>
                        <a:pt x="636586" y="432972"/>
                      </a:lnTo>
                      <a:lnTo>
                        <a:pt x="579436" y="420272"/>
                      </a:lnTo>
                      <a:lnTo>
                        <a:pt x="420686" y="344072"/>
                      </a:lnTo>
                      <a:lnTo>
                        <a:pt x="401636" y="388524"/>
                      </a:lnTo>
                      <a:lnTo>
                        <a:pt x="357186" y="369472"/>
                      </a:lnTo>
                      <a:lnTo>
                        <a:pt x="306386" y="382172"/>
                      </a:lnTo>
                      <a:lnTo>
                        <a:pt x="261936" y="369472"/>
                      </a:lnTo>
                      <a:lnTo>
                        <a:pt x="173036" y="344072"/>
                      </a:lnTo>
                      <a:lnTo>
                        <a:pt x="39686" y="363124"/>
                      </a:lnTo>
                      <a:lnTo>
                        <a:pt x="1166" y="373628"/>
                      </a:lnTo>
                      <a:lnTo>
                        <a:pt x="0" y="283748"/>
                      </a:lnTo>
                      <a:lnTo>
                        <a:pt x="21430" y="252792"/>
                      </a:lnTo>
                      <a:lnTo>
                        <a:pt x="69056" y="259936"/>
                      </a:lnTo>
                      <a:lnTo>
                        <a:pt x="140492" y="207548"/>
                      </a:lnTo>
                      <a:lnTo>
                        <a:pt x="180974" y="221836"/>
                      </a:lnTo>
                      <a:lnTo>
                        <a:pt x="185736" y="169448"/>
                      </a:lnTo>
                      <a:lnTo>
                        <a:pt x="209548" y="124204"/>
                      </a:lnTo>
                      <a:lnTo>
                        <a:pt x="183356" y="64672"/>
                      </a:lnTo>
                      <a:lnTo>
                        <a:pt x="2447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EDA503B5-95F3-4E24-A690-BAF791A38387}"/>
                    </a:ext>
                  </a:extLst>
                </p:cNvPr>
                <p:cNvSpPr/>
                <p:nvPr/>
              </p:nvSpPr>
              <p:spPr>
                <a:xfrm>
                  <a:off x="23343394" y="33944720"/>
                  <a:ext cx="736566" cy="529432"/>
                </a:xfrm>
                <a:custGeom>
                  <a:avLst/>
                  <a:gdLst>
                    <a:gd name="connsiteX0" fmla="*/ 59530 w 736566"/>
                    <a:gd name="connsiteY0" fmla="*/ 0 h 529432"/>
                    <a:gd name="connsiteX1" fmla="*/ 154782 w 736566"/>
                    <a:gd name="connsiteY1" fmla="*/ 64292 h 529432"/>
                    <a:gd name="connsiteX2" fmla="*/ 221456 w 736566"/>
                    <a:gd name="connsiteY2" fmla="*/ 59528 h 529432"/>
                    <a:gd name="connsiteX3" fmla="*/ 259556 w 736566"/>
                    <a:gd name="connsiteY3" fmla="*/ 35720 h 529432"/>
                    <a:gd name="connsiteX4" fmla="*/ 371474 w 736566"/>
                    <a:gd name="connsiteY4" fmla="*/ 92868 h 529432"/>
                    <a:gd name="connsiteX5" fmla="*/ 407194 w 736566"/>
                    <a:gd name="connsiteY5" fmla="*/ 161924 h 529432"/>
                    <a:gd name="connsiteX6" fmla="*/ 407194 w 736566"/>
                    <a:gd name="connsiteY6" fmla="*/ 219072 h 529432"/>
                    <a:gd name="connsiteX7" fmla="*/ 464344 w 736566"/>
                    <a:gd name="connsiteY7" fmla="*/ 219072 h 529432"/>
                    <a:gd name="connsiteX8" fmla="*/ 607218 w 736566"/>
                    <a:gd name="connsiteY8" fmla="*/ 297656 h 529432"/>
                    <a:gd name="connsiteX9" fmla="*/ 642938 w 736566"/>
                    <a:gd name="connsiteY9" fmla="*/ 285748 h 529432"/>
                    <a:gd name="connsiteX10" fmla="*/ 688182 w 736566"/>
                    <a:gd name="connsiteY10" fmla="*/ 314324 h 529432"/>
                    <a:gd name="connsiteX11" fmla="*/ 690562 w 736566"/>
                    <a:gd name="connsiteY11" fmla="*/ 333376 h 529432"/>
                    <a:gd name="connsiteX12" fmla="*/ 736566 w 736566"/>
                    <a:gd name="connsiteY12" fmla="*/ 383380 h 529432"/>
                    <a:gd name="connsiteX13" fmla="*/ 735806 w 736566"/>
                    <a:gd name="connsiteY13" fmla="*/ 383380 h 529432"/>
                    <a:gd name="connsiteX14" fmla="*/ 659606 w 736566"/>
                    <a:gd name="connsiteY14" fmla="*/ 497680 h 529432"/>
                    <a:gd name="connsiteX15" fmla="*/ 615156 w 736566"/>
                    <a:gd name="connsiteY15" fmla="*/ 529432 h 529432"/>
                    <a:gd name="connsiteX16" fmla="*/ 526256 w 736566"/>
                    <a:gd name="connsiteY16" fmla="*/ 529432 h 529432"/>
                    <a:gd name="connsiteX17" fmla="*/ 437356 w 736566"/>
                    <a:gd name="connsiteY17" fmla="*/ 497680 h 529432"/>
                    <a:gd name="connsiteX18" fmla="*/ 392906 w 736566"/>
                    <a:gd name="connsiteY18" fmla="*/ 383380 h 529432"/>
                    <a:gd name="connsiteX19" fmla="*/ 272256 w 736566"/>
                    <a:gd name="connsiteY19" fmla="*/ 421480 h 529432"/>
                    <a:gd name="connsiteX20" fmla="*/ 227806 w 736566"/>
                    <a:gd name="connsiteY20" fmla="*/ 415128 h 529432"/>
                    <a:gd name="connsiteX21" fmla="*/ 138906 w 736566"/>
                    <a:gd name="connsiteY21" fmla="*/ 434180 h 529432"/>
                    <a:gd name="connsiteX22" fmla="*/ 62706 w 736566"/>
                    <a:gd name="connsiteY22" fmla="*/ 453232 h 529432"/>
                    <a:gd name="connsiteX23" fmla="*/ 52314 w 736566"/>
                    <a:gd name="connsiteY23" fmla="*/ 471416 h 529432"/>
                    <a:gd name="connsiteX24" fmla="*/ 38100 w 736566"/>
                    <a:gd name="connsiteY24" fmla="*/ 457200 h 529432"/>
                    <a:gd name="connsiteX25" fmla="*/ 42862 w 736566"/>
                    <a:gd name="connsiteY25" fmla="*/ 252412 h 529432"/>
                    <a:gd name="connsiteX26" fmla="*/ 0 w 736566"/>
                    <a:gd name="connsiteY26" fmla="*/ 245268 h 529432"/>
                    <a:gd name="connsiteX27" fmla="*/ 4762 w 736566"/>
                    <a:gd name="connsiteY27" fmla="*/ 142872 h 529432"/>
                    <a:gd name="connsiteX28" fmla="*/ 47626 w 736566"/>
                    <a:gd name="connsiteY28" fmla="*/ 159544 h 529432"/>
                    <a:gd name="connsiteX29" fmla="*/ 83344 w 736566"/>
                    <a:gd name="connsiteY29" fmla="*/ 138112 h 529432"/>
                    <a:gd name="connsiteX30" fmla="*/ 83344 w 736566"/>
                    <a:gd name="connsiteY30" fmla="*/ 92868 h 529432"/>
                    <a:gd name="connsiteX31" fmla="*/ 42862 w 736566"/>
                    <a:gd name="connsiteY31" fmla="*/ 28576 h 529432"/>
                    <a:gd name="connsiteX32" fmla="*/ 59530 w 736566"/>
                    <a:gd name="connsiteY32" fmla="*/ 0 h 529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36566" h="529432">
                      <a:moveTo>
                        <a:pt x="59530" y="0"/>
                      </a:moveTo>
                      <a:lnTo>
                        <a:pt x="154782" y="64292"/>
                      </a:lnTo>
                      <a:lnTo>
                        <a:pt x="221456" y="59528"/>
                      </a:lnTo>
                      <a:lnTo>
                        <a:pt x="259556" y="35720"/>
                      </a:lnTo>
                      <a:lnTo>
                        <a:pt x="371474" y="92868"/>
                      </a:lnTo>
                      <a:lnTo>
                        <a:pt x="407194" y="161924"/>
                      </a:lnTo>
                      <a:lnTo>
                        <a:pt x="407194" y="219072"/>
                      </a:lnTo>
                      <a:lnTo>
                        <a:pt x="464344" y="219072"/>
                      </a:lnTo>
                      <a:lnTo>
                        <a:pt x="607218" y="297656"/>
                      </a:lnTo>
                      <a:lnTo>
                        <a:pt x="642938" y="285748"/>
                      </a:lnTo>
                      <a:lnTo>
                        <a:pt x="688182" y="314324"/>
                      </a:lnTo>
                      <a:lnTo>
                        <a:pt x="690562" y="333376"/>
                      </a:lnTo>
                      <a:lnTo>
                        <a:pt x="736566" y="383380"/>
                      </a:lnTo>
                      <a:lnTo>
                        <a:pt x="735806" y="383380"/>
                      </a:lnTo>
                      <a:lnTo>
                        <a:pt x="659606" y="497680"/>
                      </a:lnTo>
                      <a:lnTo>
                        <a:pt x="615156" y="529432"/>
                      </a:lnTo>
                      <a:lnTo>
                        <a:pt x="526256" y="529432"/>
                      </a:lnTo>
                      <a:lnTo>
                        <a:pt x="437356" y="497680"/>
                      </a:lnTo>
                      <a:lnTo>
                        <a:pt x="392906" y="383380"/>
                      </a:lnTo>
                      <a:lnTo>
                        <a:pt x="272256" y="421480"/>
                      </a:lnTo>
                      <a:lnTo>
                        <a:pt x="227806" y="415128"/>
                      </a:lnTo>
                      <a:lnTo>
                        <a:pt x="138906" y="434180"/>
                      </a:lnTo>
                      <a:lnTo>
                        <a:pt x="62706" y="453232"/>
                      </a:lnTo>
                      <a:lnTo>
                        <a:pt x="52314" y="471416"/>
                      </a:lnTo>
                      <a:lnTo>
                        <a:pt x="38100" y="457200"/>
                      </a:lnTo>
                      <a:lnTo>
                        <a:pt x="42862" y="252412"/>
                      </a:lnTo>
                      <a:lnTo>
                        <a:pt x="0" y="245268"/>
                      </a:lnTo>
                      <a:lnTo>
                        <a:pt x="4762" y="142872"/>
                      </a:lnTo>
                      <a:lnTo>
                        <a:pt x="47626" y="159544"/>
                      </a:lnTo>
                      <a:lnTo>
                        <a:pt x="83344" y="138112"/>
                      </a:lnTo>
                      <a:lnTo>
                        <a:pt x="83344" y="92868"/>
                      </a:lnTo>
                      <a:lnTo>
                        <a:pt x="42862" y="28576"/>
                      </a:lnTo>
                      <a:lnTo>
                        <a:pt x="595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AD7D354A-EDFD-48E6-95F9-1183C0BDAC6F}"/>
                    </a:ext>
                  </a:extLst>
                </p:cNvPr>
                <p:cNvSpPr/>
                <p:nvPr/>
              </p:nvSpPr>
              <p:spPr>
                <a:xfrm>
                  <a:off x="22733000" y="34162344"/>
                  <a:ext cx="394876" cy="551808"/>
                </a:xfrm>
                <a:custGeom>
                  <a:avLst/>
                  <a:gdLst>
                    <a:gd name="connsiteX0" fmla="*/ 107406 w 394876"/>
                    <a:gd name="connsiteY0" fmla="*/ 0 h 551808"/>
                    <a:gd name="connsiteX1" fmla="*/ 165100 w 394876"/>
                    <a:gd name="connsiteY1" fmla="*/ 8592 h 551808"/>
                    <a:gd name="connsiteX2" fmla="*/ 193676 w 394876"/>
                    <a:gd name="connsiteY2" fmla="*/ 58600 h 551808"/>
                    <a:gd name="connsiteX3" fmla="*/ 279400 w 394876"/>
                    <a:gd name="connsiteY3" fmla="*/ 91936 h 551808"/>
                    <a:gd name="connsiteX4" fmla="*/ 327024 w 394876"/>
                    <a:gd name="connsiteY4" fmla="*/ 130036 h 551808"/>
                    <a:gd name="connsiteX5" fmla="*/ 305594 w 394876"/>
                    <a:gd name="connsiteY5" fmla="*/ 191952 h 551808"/>
                    <a:gd name="connsiteX6" fmla="*/ 329406 w 394876"/>
                    <a:gd name="connsiteY6" fmla="*/ 256244 h 551808"/>
                    <a:gd name="connsiteX7" fmla="*/ 362744 w 394876"/>
                    <a:gd name="connsiteY7" fmla="*/ 261008 h 551808"/>
                    <a:gd name="connsiteX8" fmla="*/ 379412 w 394876"/>
                    <a:gd name="connsiteY8" fmla="*/ 349112 h 551808"/>
                    <a:gd name="connsiteX9" fmla="*/ 394876 w 394876"/>
                    <a:gd name="connsiteY9" fmla="*/ 387404 h 551808"/>
                    <a:gd name="connsiteX10" fmla="*/ 342900 w 394876"/>
                    <a:gd name="connsiteY10" fmla="*/ 445156 h 551808"/>
                    <a:gd name="connsiteX11" fmla="*/ 342900 w 394876"/>
                    <a:gd name="connsiteY11" fmla="*/ 521356 h 551808"/>
                    <a:gd name="connsiteX12" fmla="*/ 260350 w 394876"/>
                    <a:gd name="connsiteY12" fmla="*/ 540408 h 551808"/>
                    <a:gd name="connsiteX13" fmla="*/ 254986 w 394876"/>
                    <a:gd name="connsiteY13" fmla="*/ 551808 h 551808"/>
                    <a:gd name="connsiteX14" fmla="*/ 184150 w 394876"/>
                    <a:gd name="connsiteY14" fmla="*/ 483256 h 551808"/>
                    <a:gd name="connsiteX15" fmla="*/ 107950 w 394876"/>
                    <a:gd name="connsiteY15" fmla="*/ 508656 h 551808"/>
                    <a:gd name="connsiteX16" fmla="*/ 95250 w 394876"/>
                    <a:gd name="connsiteY16" fmla="*/ 483256 h 551808"/>
                    <a:gd name="connsiteX17" fmla="*/ 44450 w 394876"/>
                    <a:gd name="connsiteY17" fmla="*/ 476904 h 551808"/>
                    <a:gd name="connsiteX18" fmla="*/ 0 w 394876"/>
                    <a:gd name="connsiteY18" fmla="*/ 445156 h 551808"/>
                    <a:gd name="connsiteX19" fmla="*/ 63500 w 394876"/>
                    <a:gd name="connsiteY19" fmla="*/ 388008 h 551808"/>
                    <a:gd name="connsiteX20" fmla="*/ 82550 w 394876"/>
                    <a:gd name="connsiteY20" fmla="*/ 178456 h 551808"/>
                    <a:gd name="connsiteX21" fmla="*/ 63500 w 394876"/>
                    <a:gd name="connsiteY21" fmla="*/ 140356 h 551808"/>
                    <a:gd name="connsiteX22" fmla="*/ 95250 w 394876"/>
                    <a:gd name="connsiteY22" fmla="*/ 70504 h 551808"/>
                    <a:gd name="connsiteX23" fmla="*/ 107406 w 394876"/>
                    <a:gd name="connsiteY23" fmla="*/ 0 h 551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94876" h="551808">
                      <a:moveTo>
                        <a:pt x="107406" y="0"/>
                      </a:moveTo>
                      <a:lnTo>
                        <a:pt x="165100" y="8592"/>
                      </a:lnTo>
                      <a:lnTo>
                        <a:pt x="193676" y="58600"/>
                      </a:lnTo>
                      <a:lnTo>
                        <a:pt x="279400" y="91936"/>
                      </a:lnTo>
                      <a:lnTo>
                        <a:pt x="327024" y="130036"/>
                      </a:lnTo>
                      <a:lnTo>
                        <a:pt x="305594" y="191952"/>
                      </a:lnTo>
                      <a:lnTo>
                        <a:pt x="329406" y="256244"/>
                      </a:lnTo>
                      <a:lnTo>
                        <a:pt x="362744" y="261008"/>
                      </a:lnTo>
                      <a:lnTo>
                        <a:pt x="379412" y="349112"/>
                      </a:lnTo>
                      <a:lnTo>
                        <a:pt x="394876" y="387404"/>
                      </a:lnTo>
                      <a:lnTo>
                        <a:pt x="342900" y="445156"/>
                      </a:lnTo>
                      <a:lnTo>
                        <a:pt x="342900" y="521356"/>
                      </a:lnTo>
                      <a:lnTo>
                        <a:pt x="260350" y="540408"/>
                      </a:lnTo>
                      <a:lnTo>
                        <a:pt x="254986" y="551808"/>
                      </a:lnTo>
                      <a:lnTo>
                        <a:pt x="184150" y="483256"/>
                      </a:lnTo>
                      <a:lnTo>
                        <a:pt x="107950" y="508656"/>
                      </a:lnTo>
                      <a:lnTo>
                        <a:pt x="95250" y="483256"/>
                      </a:lnTo>
                      <a:lnTo>
                        <a:pt x="44450" y="476904"/>
                      </a:lnTo>
                      <a:lnTo>
                        <a:pt x="0" y="445156"/>
                      </a:lnTo>
                      <a:lnTo>
                        <a:pt x="63500" y="388008"/>
                      </a:lnTo>
                      <a:lnTo>
                        <a:pt x="82550" y="178456"/>
                      </a:lnTo>
                      <a:lnTo>
                        <a:pt x="63500" y="140356"/>
                      </a:lnTo>
                      <a:lnTo>
                        <a:pt x="95250" y="70504"/>
                      </a:lnTo>
                      <a:lnTo>
                        <a:pt x="10740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21F35E1A-5515-47D4-B7A8-4E627C948EC4}"/>
                    </a:ext>
                  </a:extLst>
                </p:cNvPr>
                <p:cNvSpPr/>
                <p:nvPr/>
              </p:nvSpPr>
              <p:spPr>
                <a:xfrm>
                  <a:off x="23710106" y="33267650"/>
                  <a:ext cx="735940" cy="1060450"/>
                </a:xfrm>
                <a:custGeom>
                  <a:avLst/>
                  <a:gdLst>
                    <a:gd name="connsiteX0" fmla="*/ 610394 w 735940"/>
                    <a:gd name="connsiteY0" fmla="*/ 0 h 1060450"/>
                    <a:gd name="connsiteX1" fmla="*/ 724694 w 735940"/>
                    <a:gd name="connsiteY1" fmla="*/ 82550 h 1060450"/>
                    <a:gd name="connsiteX2" fmla="*/ 705644 w 735940"/>
                    <a:gd name="connsiteY2" fmla="*/ 158750 h 1060450"/>
                    <a:gd name="connsiteX3" fmla="*/ 686594 w 735940"/>
                    <a:gd name="connsiteY3" fmla="*/ 203200 h 1060450"/>
                    <a:gd name="connsiteX4" fmla="*/ 699294 w 735940"/>
                    <a:gd name="connsiteY4" fmla="*/ 260350 h 1060450"/>
                    <a:gd name="connsiteX5" fmla="*/ 731044 w 735940"/>
                    <a:gd name="connsiteY5" fmla="*/ 279400 h 1060450"/>
                    <a:gd name="connsiteX6" fmla="*/ 735940 w 735940"/>
                    <a:gd name="connsiteY6" fmla="*/ 279400 h 1060450"/>
                    <a:gd name="connsiteX7" fmla="*/ 697178 w 735940"/>
                    <a:gd name="connsiteY7" fmla="*/ 342826 h 1060450"/>
                    <a:gd name="connsiteX8" fmla="*/ 607218 w 735940"/>
                    <a:gd name="connsiteY8" fmla="*/ 336550 h 1060450"/>
                    <a:gd name="connsiteX9" fmla="*/ 571500 w 735940"/>
                    <a:gd name="connsiteY9" fmla="*/ 558006 h 1060450"/>
                    <a:gd name="connsiteX10" fmla="*/ 585788 w 735940"/>
                    <a:gd name="connsiteY10" fmla="*/ 648494 h 1060450"/>
                    <a:gd name="connsiteX11" fmla="*/ 566738 w 735940"/>
                    <a:gd name="connsiteY11" fmla="*/ 679450 h 1060450"/>
                    <a:gd name="connsiteX12" fmla="*/ 542926 w 735940"/>
                    <a:gd name="connsiteY12" fmla="*/ 810418 h 1060450"/>
                    <a:gd name="connsiteX13" fmla="*/ 665860 w 735940"/>
                    <a:gd name="connsiteY13" fmla="*/ 923598 h 1060450"/>
                    <a:gd name="connsiteX14" fmla="*/ 654844 w 735940"/>
                    <a:gd name="connsiteY14" fmla="*/ 958850 h 1060450"/>
                    <a:gd name="connsiteX15" fmla="*/ 623094 w 735940"/>
                    <a:gd name="connsiteY15" fmla="*/ 1028702 h 1060450"/>
                    <a:gd name="connsiteX16" fmla="*/ 572294 w 735940"/>
                    <a:gd name="connsiteY16" fmla="*/ 1047750 h 1060450"/>
                    <a:gd name="connsiteX17" fmla="*/ 464344 w 735940"/>
                    <a:gd name="connsiteY17" fmla="*/ 1060450 h 1060450"/>
                    <a:gd name="connsiteX18" fmla="*/ 369854 w 735940"/>
                    <a:gd name="connsiteY18" fmla="*/ 1060450 h 1060450"/>
                    <a:gd name="connsiteX19" fmla="*/ 323850 w 735940"/>
                    <a:gd name="connsiteY19" fmla="*/ 1010446 h 1060450"/>
                    <a:gd name="connsiteX20" fmla="*/ 321470 w 735940"/>
                    <a:gd name="connsiteY20" fmla="*/ 991394 h 1060450"/>
                    <a:gd name="connsiteX21" fmla="*/ 283538 w 735940"/>
                    <a:gd name="connsiteY21" fmla="*/ 967434 h 1060450"/>
                    <a:gd name="connsiteX22" fmla="*/ 288132 w 735940"/>
                    <a:gd name="connsiteY22" fmla="*/ 898526 h 1060450"/>
                    <a:gd name="connsiteX23" fmla="*/ 316706 w 735940"/>
                    <a:gd name="connsiteY23" fmla="*/ 831850 h 1060450"/>
                    <a:gd name="connsiteX24" fmla="*/ 254794 w 735940"/>
                    <a:gd name="connsiteY24" fmla="*/ 705646 h 1060450"/>
                    <a:gd name="connsiteX25" fmla="*/ 190500 w 735940"/>
                    <a:gd name="connsiteY25" fmla="*/ 641350 h 1060450"/>
                    <a:gd name="connsiteX26" fmla="*/ 197644 w 735940"/>
                    <a:gd name="connsiteY26" fmla="*/ 515142 h 1060450"/>
                    <a:gd name="connsiteX27" fmla="*/ 114300 w 735940"/>
                    <a:gd name="connsiteY27" fmla="*/ 522286 h 1060450"/>
                    <a:gd name="connsiteX28" fmla="*/ 100014 w 735940"/>
                    <a:gd name="connsiteY28" fmla="*/ 512762 h 1060450"/>
                    <a:gd name="connsiteX29" fmla="*/ 52388 w 735940"/>
                    <a:gd name="connsiteY29" fmla="*/ 496094 h 1060450"/>
                    <a:gd name="connsiteX30" fmla="*/ 23814 w 735940"/>
                    <a:gd name="connsiteY30" fmla="*/ 360362 h 1060450"/>
                    <a:gd name="connsiteX31" fmla="*/ 2382 w 735940"/>
                    <a:gd name="connsiteY31" fmla="*/ 336550 h 1060450"/>
                    <a:gd name="connsiteX32" fmla="*/ 0 w 735940"/>
                    <a:gd name="connsiteY32" fmla="*/ 307974 h 1060450"/>
                    <a:gd name="connsiteX33" fmla="*/ 73818 w 735940"/>
                    <a:gd name="connsiteY33" fmla="*/ 269874 h 1060450"/>
                    <a:gd name="connsiteX34" fmla="*/ 69058 w 735940"/>
                    <a:gd name="connsiteY34" fmla="*/ 229394 h 1060450"/>
                    <a:gd name="connsiteX35" fmla="*/ 30958 w 735940"/>
                    <a:gd name="connsiteY35" fmla="*/ 181770 h 1060450"/>
                    <a:gd name="connsiteX36" fmla="*/ 29550 w 735940"/>
                    <a:gd name="connsiteY36" fmla="*/ 79054 h 1060450"/>
                    <a:gd name="connsiteX37" fmla="*/ 45244 w 735940"/>
                    <a:gd name="connsiteY37" fmla="*/ 76200 h 1060450"/>
                    <a:gd name="connsiteX38" fmla="*/ 172244 w 735940"/>
                    <a:gd name="connsiteY38" fmla="*/ 146050 h 1060450"/>
                    <a:gd name="connsiteX39" fmla="*/ 223044 w 735940"/>
                    <a:gd name="connsiteY39" fmla="*/ 165100 h 1060450"/>
                    <a:gd name="connsiteX40" fmla="*/ 388144 w 735940"/>
                    <a:gd name="connsiteY40" fmla="*/ 184150 h 1060450"/>
                    <a:gd name="connsiteX41" fmla="*/ 534194 w 735940"/>
                    <a:gd name="connsiteY41" fmla="*/ 165100 h 1060450"/>
                    <a:gd name="connsiteX42" fmla="*/ 502444 w 735940"/>
                    <a:gd name="connsiteY42" fmla="*/ 120650 h 1060450"/>
                    <a:gd name="connsiteX43" fmla="*/ 559594 w 735940"/>
                    <a:gd name="connsiteY43" fmla="*/ 101600 h 1060450"/>
                    <a:gd name="connsiteX44" fmla="*/ 591344 w 735940"/>
                    <a:gd name="connsiteY44" fmla="*/ 82550 h 1060450"/>
                    <a:gd name="connsiteX45" fmla="*/ 591344 w 735940"/>
                    <a:gd name="connsiteY45" fmla="*/ 31750 h 1060450"/>
                    <a:gd name="connsiteX46" fmla="*/ 610394 w 735940"/>
                    <a:gd name="connsiteY46" fmla="*/ 0 h 1060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735940" h="1060450">
                      <a:moveTo>
                        <a:pt x="610394" y="0"/>
                      </a:moveTo>
                      <a:lnTo>
                        <a:pt x="724694" y="82550"/>
                      </a:lnTo>
                      <a:lnTo>
                        <a:pt x="705644" y="158750"/>
                      </a:lnTo>
                      <a:lnTo>
                        <a:pt x="686594" y="203200"/>
                      </a:lnTo>
                      <a:lnTo>
                        <a:pt x="699294" y="260350"/>
                      </a:lnTo>
                      <a:lnTo>
                        <a:pt x="731044" y="279400"/>
                      </a:lnTo>
                      <a:lnTo>
                        <a:pt x="735940" y="279400"/>
                      </a:lnTo>
                      <a:lnTo>
                        <a:pt x="697178" y="342826"/>
                      </a:lnTo>
                      <a:lnTo>
                        <a:pt x="607218" y="336550"/>
                      </a:lnTo>
                      <a:lnTo>
                        <a:pt x="571500" y="558006"/>
                      </a:lnTo>
                      <a:lnTo>
                        <a:pt x="585788" y="648494"/>
                      </a:lnTo>
                      <a:lnTo>
                        <a:pt x="566738" y="679450"/>
                      </a:lnTo>
                      <a:lnTo>
                        <a:pt x="542926" y="810418"/>
                      </a:lnTo>
                      <a:lnTo>
                        <a:pt x="665860" y="923598"/>
                      </a:lnTo>
                      <a:lnTo>
                        <a:pt x="654844" y="958850"/>
                      </a:lnTo>
                      <a:lnTo>
                        <a:pt x="623094" y="1028702"/>
                      </a:lnTo>
                      <a:lnTo>
                        <a:pt x="572294" y="1047750"/>
                      </a:lnTo>
                      <a:lnTo>
                        <a:pt x="464344" y="1060450"/>
                      </a:lnTo>
                      <a:lnTo>
                        <a:pt x="369854" y="1060450"/>
                      </a:lnTo>
                      <a:lnTo>
                        <a:pt x="323850" y="1010446"/>
                      </a:lnTo>
                      <a:lnTo>
                        <a:pt x="321470" y="991394"/>
                      </a:lnTo>
                      <a:lnTo>
                        <a:pt x="283538" y="967434"/>
                      </a:lnTo>
                      <a:lnTo>
                        <a:pt x="288132" y="898526"/>
                      </a:lnTo>
                      <a:lnTo>
                        <a:pt x="316706" y="831850"/>
                      </a:lnTo>
                      <a:lnTo>
                        <a:pt x="254794" y="705646"/>
                      </a:lnTo>
                      <a:lnTo>
                        <a:pt x="190500" y="641350"/>
                      </a:lnTo>
                      <a:lnTo>
                        <a:pt x="197644" y="515142"/>
                      </a:lnTo>
                      <a:lnTo>
                        <a:pt x="114300" y="522286"/>
                      </a:lnTo>
                      <a:lnTo>
                        <a:pt x="100014" y="512762"/>
                      </a:lnTo>
                      <a:cubicBezTo>
                        <a:pt x="67498" y="506258"/>
                        <a:pt x="83440" y="511622"/>
                        <a:pt x="52388" y="496094"/>
                      </a:cubicBezTo>
                      <a:lnTo>
                        <a:pt x="23814" y="360362"/>
                      </a:lnTo>
                      <a:lnTo>
                        <a:pt x="2382" y="336550"/>
                      </a:lnTo>
                      <a:lnTo>
                        <a:pt x="0" y="307974"/>
                      </a:lnTo>
                      <a:lnTo>
                        <a:pt x="73818" y="269874"/>
                      </a:lnTo>
                      <a:lnTo>
                        <a:pt x="69058" y="229394"/>
                      </a:lnTo>
                      <a:lnTo>
                        <a:pt x="30958" y="181770"/>
                      </a:lnTo>
                      <a:lnTo>
                        <a:pt x="29550" y="79054"/>
                      </a:lnTo>
                      <a:lnTo>
                        <a:pt x="45244" y="76200"/>
                      </a:lnTo>
                      <a:lnTo>
                        <a:pt x="172244" y="146050"/>
                      </a:lnTo>
                      <a:lnTo>
                        <a:pt x="223044" y="165100"/>
                      </a:lnTo>
                      <a:lnTo>
                        <a:pt x="388144" y="184150"/>
                      </a:lnTo>
                      <a:lnTo>
                        <a:pt x="534194" y="165100"/>
                      </a:lnTo>
                      <a:lnTo>
                        <a:pt x="502444" y="120650"/>
                      </a:lnTo>
                      <a:lnTo>
                        <a:pt x="559594" y="101600"/>
                      </a:lnTo>
                      <a:lnTo>
                        <a:pt x="591344" y="82550"/>
                      </a:lnTo>
                      <a:lnTo>
                        <a:pt x="591344" y="31750"/>
                      </a:lnTo>
                      <a:lnTo>
                        <a:pt x="61039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970376FF-A92A-49A0-978A-9B1BCF6022D9}"/>
                    </a:ext>
                  </a:extLst>
                </p:cNvPr>
                <p:cNvSpPr/>
                <p:nvPr/>
              </p:nvSpPr>
              <p:spPr>
                <a:xfrm>
                  <a:off x="23408532" y="33346704"/>
                  <a:ext cx="375392" cy="414660"/>
                </a:xfrm>
                <a:custGeom>
                  <a:avLst/>
                  <a:gdLst>
                    <a:gd name="connsiteX0" fmla="*/ 331124 w 375392"/>
                    <a:gd name="connsiteY0" fmla="*/ 0 h 414660"/>
                    <a:gd name="connsiteX1" fmla="*/ 332532 w 375392"/>
                    <a:gd name="connsiteY1" fmla="*/ 102716 h 414660"/>
                    <a:gd name="connsiteX2" fmla="*/ 370632 w 375392"/>
                    <a:gd name="connsiteY2" fmla="*/ 150340 h 414660"/>
                    <a:gd name="connsiteX3" fmla="*/ 375392 w 375392"/>
                    <a:gd name="connsiteY3" fmla="*/ 190820 h 414660"/>
                    <a:gd name="connsiteX4" fmla="*/ 301574 w 375392"/>
                    <a:gd name="connsiteY4" fmla="*/ 228920 h 414660"/>
                    <a:gd name="connsiteX5" fmla="*/ 303956 w 375392"/>
                    <a:gd name="connsiteY5" fmla="*/ 257496 h 414660"/>
                    <a:gd name="connsiteX6" fmla="*/ 325388 w 375392"/>
                    <a:gd name="connsiteY6" fmla="*/ 281308 h 414660"/>
                    <a:gd name="connsiteX7" fmla="*/ 337018 w 375392"/>
                    <a:gd name="connsiteY7" fmla="*/ 336556 h 414660"/>
                    <a:gd name="connsiteX8" fmla="*/ 327768 w 375392"/>
                    <a:gd name="connsiteY8" fmla="*/ 352744 h 414660"/>
                    <a:gd name="connsiteX9" fmla="*/ 311100 w 375392"/>
                    <a:gd name="connsiteY9" fmla="*/ 374176 h 414660"/>
                    <a:gd name="connsiteX10" fmla="*/ 244424 w 375392"/>
                    <a:gd name="connsiteY10" fmla="*/ 414660 h 414660"/>
                    <a:gd name="connsiteX11" fmla="*/ 175368 w 375392"/>
                    <a:gd name="connsiteY11" fmla="*/ 340840 h 414660"/>
                    <a:gd name="connsiteX12" fmla="*/ 139648 w 375392"/>
                    <a:gd name="connsiteY12" fmla="*/ 362272 h 414660"/>
                    <a:gd name="connsiteX13" fmla="*/ 101548 w 375392"/>
                    <a:gd name="connsiteY13" fmla="*/ 367032 h 414660"/>
                    <a:gd name="connsiteX14" fmla="*/ 92024 w 375392"/>
                    <a:gd name="connsiteY14" fmla="*/ 386084 h 414660"/>
                    <a:gd name="connsiteX15" fmla="*/ 51544 w 375392"/>
                    <a:gd name="connsiteY15" fmla="*/ 393228 h 414660"/>
                    <a:gd name="connsiteX16" fmla="*/ 28102 w 375392"/>
                    <a:gd name="connsiteY16" fmla="*/ 347244 h 414660"/>
                    <a:gd name="connsiteX17" fmla="*/ 42018 w 375392"/>
                    <a:gd name="connsiteY17" fmla="*/ 319408 h 414660"/>
                    <a:gd name="connsiteX18" fmla="*/ 42018 w 375392"/>
                    <a:gd name="connsiteY18" fmla="*/ 281308 h 414660"/>
                    <a:gd name="connsiteX19" fmla="*/ 0 w 375392"/>
                    <a:gd name="connsiteY19" fmla="*/ 219780 h 414660"/>
                    <a:gd name="connsiteX20" fmla="*/ 61068 w 375392"/>
                    <a:gd name="connsiteY20" fmla="*/ 206696 h 414660"/>
                    <a:gd name="connsiteX21" fmla="*/ 188068 w 375392"/>
                    <a:gd name="connsiteY21" fmla="*/ 105096 h 414660"/>
                    <a:gd name="connsiteX22" fmla="*/ 207118 w 375392"/>
                    <a:gd name="connsiteY22" fmla="*/ 66996 h 414660"/>
                    <a:gd name="connsiteX23" fmla="*/ 181718 w 375392"/>
                    <a:gd name="connsiteY23" fmla="*/ 9846 h 414660"/>
                    <a:gd name="connsiteX24" fmla="*/ 276968 w 375392"/>
                    <a:gd name="connsiteY24" fmla="*/ 9846 h 414660"/>
                    <a:gd name="connsiteX25" fmla="*/ 331124 w 375392"/>
                    <a:gd name="connsiteY25" fmla="*/ 0 h 414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75392" h="414660">
                      <a:moveTo>
                        <a:pt x="331124" y="0"/>
                      </a:moveTo>
                      <a:lnTo>
                        <a:pt x="332532" y="102716"/>
                      </a:lnTo>
                      <a:lnTo>
                        <a:pt x="370632" y="150340"/>
                      </a:lnTo>
                      <a:lnTo>
                        <a:pt x="375392" y="190820"/>
                      </a:lnTo>
                      <a:lnTo>
                        <a:pt x="301574" y="228920"/>
                      </a:lnTo>
                      <a:lnTo>
                        <a:pt x="303956" y="257496"/>
                      </a:lnTo>
                      <a:lnTo>
                        <a:pt x="325388" y="281308"/>
                      </a:lnTo>
                      <a:lnTo>
                        <a:pt x="337018" y="336556"/>
                      </a:lnTo>
                      <a:lnTo>
                        <a:pt x="327768" y="352744"/>
                      </a:lnTo>
                      <a:lnTo>
                        <a:pt x="311100" y="374176"/>
                      </a:lnTo>
                      <a:lnTo>
                        <a:pt x="244424" y="414660"/>
                      </a:lnTo>
                      <a:lnTo>
                        <a:pt x="175368" y="340840"/>
                      </a:lnTo>
                      <a:lnTo>
                        <a:pt x="139648" y="362272"/>
                      </a:lnTo>
                      <a:lnTo>
                        <a:pt x="101548" y="367032"/>
                      </a:lnTo>
                      <a:lnTo>
                        <a:pt x="92024" y="386084"/>
                      </a:lnTo>
                      <a:lnTo>
                        <a:pt x="51544" y="393228"/>
                      </a:lnTo>
                      <a:lnTo>
                        <a:pt x="28102" y="347244"/>
                      </a:lnTo>
                      <a:lnTo>
                        <a:pt x="42018" y="319408"/>
                      </a:lnTo>
                      <a:lnTo>
                        <a:pt x="42018" y="281308"/>
                      </a:lnTo>
                      <a:lnTo>
                        <a:pt x="0" y="219780"/>
                      </a:lnTo>
                      <a:lnTo>
                        <a:pt x="61068" y="206696"/>
                      </a:lnTo>
                      <a:lnTo>
                        <a:pt x="188068" y="105096"/>
                      </a:lnTo>
                      <a:lnTo>
                        <a:pt x="207118" y="66996"/>
                      </a:lnTo>
                      <a:lnTo>
                        <a:pt x="181718" y="9846"/>
                      </a:lnTo>
                      <a:lnTo>
                        <a:pt x="276968" y="9846"/>
                      </a:lnTo>
                      <a:lnTo>
                        <a:pt x="3311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B4D6E3FC-EB10-4AD7-AB08-FD62D67BC7A7}"/>
                    </a:ext>
                  </a:extLst>
                </p:cNvPr>
                <p:cNvSpPr/>
                <p:nvPr/>
              </p:nvSpPr>
              <p:spPr>
                <a:xfrm>
                  <a:off x="23331488" y="33970696"/>
                  <a:ext cx="95250" cy="133568"/>
                </a:xfrm>
                <a:custGeom>
                  <a:avLst/>
                  <a:gdLst>
                    <a:gd name="connsiteX0" fmla="*/ 56284 w 95250"/>
                    <a:gd name="connsiteY0" fmla="*/ 0 h 133568"/>
                    <a:gd name="connsiteX1" fmla="*/ 54768 w 95250"/>
                    <a:gd name="connsiteY1" fmla="*/ 2600 h 133568"/>
                    <a:gd name="connsiteX2" fmla="*/ 95250 w 95250"/>
                    <a:gd name="connsiteY2" fmla="*/ 66892 h 133568"/>
                    <a:gd name="connsiteX3" fmla="*/ 95250 w 95250"/>
                    <a:gd name="connsiteY3" fmla="*/ 112136 h 133568"/>
                    <a:gd name="connsiteX4" fmla="*/ 59532 w 95250"/>
                    <a:gd name="connsiteY4" fmla="*/ 133568 h 133568"/>
                    <a:gd name="connsiteX5" fmla="*/ 16668 w 95250"/>
                    <a:gd name="connsiteY5" fmla="*/ 116896 h 133568"/>
                    <a:gd name="connsiteX6" fmla="*/ 16152 w 95250"/>
                    <a:gd name="connsiteY6" fmla="*/ 127980 h 133568"/>
                    <a:gd name="connsiteX7" fmla="*/ 0 w 95250"/>
                    <a:gd name="connsiteY7" fmla="*/ 83560 h 133568"/>
                    <a:gd name="connsiteX8" fmla="*/ 38100 w 95250"/>
                    <a:gd name="connsiteY8" fmla="*/ 52604 h 133568"/>
                    <a:gd name="connsiteX9" fmla="*/ 23812 w 95250"/>
                    <a:gd name="connsiteY9" fmla="*/ 21648 h 133568"/>
                    <a:gd name="connsiteX10" fmla="*/ 56284 w 95250"/>
                    <a:gd name="connsiteY10" fmla="*/ 0 h 13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133568">
                      <a:moveTo>
                        <a:pt x="56284" y="0"/>
                      </a:moveTo>
                      <a:lnTo>
                        <a:pt x="54768" y="2600"/>
                      </a:lnTo>
                      <a:lnTo>
                        <a:pt x="95250" y="66892"/>
                      </a:lnTo>
                      <a:lnTo>
                        <a:pt x="95250" y="112136"/>
                      </a:lnTo>
                      <a:lnTo>
                        <a:pt x="59532" y="133568"/>
                      </a:lnTo>
                      <a:lnTo>
                        <a:pt x="16668" y="116896"/>
                      </a:lnTo>
                      <a:lnTo>
                        <a:pt x="16152" y="127980"/>
                      </a:lnTo>
                      <a:lnTo>
                        <a:pt x="0" y="83560"/>
                      </a:lnTo>
                      <a:lnTo>
                        <a:pt x="38100" y="52604"/>
                      </a:lnTo>
                      <a:lnTo>
                        <a:pt x="23812" y="21648"/>
                      </a:lnTo>
                      <a:lnTo>
                        <a:pt x="562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A394D9D6-2B9B-41D2-97F8-AE446935AD5D}"/>
                    </a:ext>
                  </a:extLst>
                </p:cNvPr>
                <p:cNvSpPr/>
                <p:nvPr/>
              </p:nvSpPr>
              <p:spPr>
                <a:xfrm>
                  <a:off x="23110928" y="33800520"/>
                  <a:ext cx="296366" cy="253520"/>
                </a:xfrm>
                <a:custGeom>
                  <a:avLst/>
                  <a:gdLst>
                    <a:gd name="connsiteX0" fmla="*/ 124040 w 296366"/>
                    <a:gd name="connsiteY0" fmla="*/ 0 h 253520"/>
                    <a:gd name="connsiteX1" fmla="*/ 199128 w 296366"/>
                    <a:gd name="connsiteY1" fmla="*/ 6088 h 253520"/>
                    <a:gd name="connsiteX2" fmla="*/ 211036 w 296366"/>
                    <a:gd name="connsiteY2" fmla="*/ 27520 h 253520"/>
                    <a:gd name="connsiteX3" fmla="*/ 275328 w 296366"/>
                    <a:gd name="connsiteY3" fmla="*/ 82288 h 253520"/>
                    <a:gd name="connsiteX4" fmla="*/ 296366 w 296366"/>
                    <a:gd name="connsiteY4" fmla="*/ 147148 h 253520"/>
                    <a:gd name="connsiteX5" fmla="*/ 291996 w 296366"/>
                    <a:gd name="connsiteY5" fmla="*/ 144200 h 253520"/>
                    <a:gd name="connsiteX6" fmla="*/ 276844 w 296366"/>
                    <a:gd name="connsiteY6" fmla="*/ 170176 h 253520"/>
                    <a:gd name="connsiteX7" fmla="*/ 244372 w 296366"/>
                    <a:gd name="connsiteY7" fmla="*/ 191824 h 253520"/>
                    <a:gd name="connsiteX8" fmla="*/ 258660 w 296366"/>
                    <a:gd name="connsiteY8" fmla="*/ 222780 h 253520"/>
                    <a:gd name="connsiteX9" fmla="*/ 220828 w 296366"/>
                    <a:gd name="connsiteY9" fmla="*/ 253520 h 253520"/>
                    <a:gd name="connsiteX10" fmla="*/ 144360 w 296366"/>
                    <a:gd name="connsiteY10" fmla="*/ 218016 h 253520"/>
                    <a:gd name="connsiteX11" fmla="*/ 89592 w 296366"/>
                    <a:gd name="connsiteY11" fmla="*/ 222780 h 253520"/>
                    <a:gd name="connsiteX12" fmla="*/ 63396 w 296366"/>
                    <a:gd name="connsiteY12" fmla="*/ 203728 h 253520"/>
                    <a:gd name="connsiteX13" fmla="*/ 61016 w 296366"/>
                    <a:gd name="connsiteY13" fmla="*/ 172776 h 253520"/>
                    <a:gd name="connsiteX14" fmla="*/ 1484 w 296366"/>
                    <a:gd name="connsiteY14" fmla="*/ 144200 h 253520"/>
                    <a:gd name="connsiteX15" fmla="*/ 0 w 296366"/>
                    <a:gd name="connsiteY15" fmla="*/ 83308 h 253520"/>
                    <a:gd name="connsiteX16" fmla="*/ 30060 w 296366"/>
                    <a:gd name="connsiteY16" fmla="*/ 58472 h 253520"/>
                    <a:gd name="connsiteX17" fmla="*/ 63396 w 296366"/>
                    <a:gd name="connsiteY17" fmla="*/ 77524 h 253520"/>
                    <a:gd name="connsiteX18" fmla="*/ 115784 w 296366"/>
                    <a:gd name="connsiteY18" fmla="*/ 27520 h 253520"/>
                    <a:gd name="connsiteX19" fmla="*/ 124040 w 296366"/>
                    <a:gd name="connsiteY19" fmla="*/ 0 h 25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96366" h="253520">
                      <a:moveTo>
                        <a:pt x="124040" y="0"/>
                      </a:moveTo>
                      <a:lnTo>
                        <a:pt x="199128" y="6088"/>
                      </a:lnTo>
                      <a:lnTo>
                        <a:pt x="211036" y="27520"/>
                      </a:lnTo>
                      <a:lnTo>
                        <a:pt x="275328" y="82288"/>
                      </a:lnTo>
                      <a:lnTo>
                        <a:pt x="296366" y="147148"/>
                      </a:lnTo>
                      <a:lnTo>
                        <a:pt x="291996" y="144200"/>
                      </a:lnTo>
                      <a:lnTo>
                        <a:pt x="276844" y="170176"/>
                      </a:lnTo>
                      <a:lnTo>
                        <a:pt x="244372" y="191824"/>
                      </a:lnTo>
                      <a:lnTo>
                        <a:pt x="258660" y="222780"/>
                      </a:lnTo>
                      <a:lnTo>
                        <a:pt x="220828" y="253520"/>
                      </a:lnTo>
                      <a:lnTo>
                        <a:pt x="144360" y="218016"/>
                      </a:lnTo>
                      <a:lnTo>
                        <a:pt x="89592" y="222780"/>
                      </a:lnTo>
                      <a:lnTo>
                        <a:pt x="63396" y="203728"/>
                      </a:lnTo>
                      <a:lnTo>
                        <a:pt x="61016" y="172776"/>
                      </a:lnTo>
                      <a:lnTo>
                        <a:pt x="1484" y="144200"/>
                      </a:lnTo>
                      <a:lnTo>
                        <a:pt x="0" y="83308"/>
                      </a:lnTo>
                      <a:lnTo>
                        <a:pt x="30060" y="58472"/>
                      </a:lnTo>
                      <a:lnTo>
                        <a:pt x="63396" y="77524"/>
                      </a:lnTo>
                      <a:lnTo>
                        <a:pt x="115784" y="27520"/>
                      </a:lnTo>
                      <a:lnTo>
                        <a:pt x="1240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A1924DEB-518E-4679-88C4-82AEBFFCC6B9}"/>
                    </a:ext>
                  </a:extLst>
                </p:cNvPr>
                <p:cNvSpPr/>
                <p:nvPr/>
              </p:nvSpPr>
              <p:spPr>
                <a:xfrm>
                  <a:off x="23618752" y="33683260"/>
                  <a:ext cx="408060" cy="559116"/>
                </a:xfrm>
                <a:custGeom>
                  <a:avLst/>
                  <a:gdLst>
                    <a:gd name="connsiteX0" fmla="*/ 126798 w 408060"/>
                    <a:gd name="connsiteY0" fmla="*/ 0 h 559116"/>
                    <a:gd name="connsiteX1" fmla="*/ 143742 w 408060"/>
                    <a:gd name="connsiteY1" fmla="*/ 80484 h 559116"/>
                    <a:gd name="connsiteX2" fmla="*/ 191368 w 408060"/>
                    <a:gd name="connsiteY2" fmla="*/ 97152 h 559116"/>
                    <a:gd name="connsiteX3" fmla="*/ 205654 w 408060"/>
                    <a:gd name="connsiteY3" fmla="*/ 106676 h 559116"/>
                    <a:gd name="connsiteX4" fmla="*/ 288998 w 408060"/>
                    <a:gd name="connsiteY4" fmla="*/ 99532 h 559116"/>
                    <a:gd name="connsiteX5" fmla="*/ 281854 w 408060"/>
                    <a:gd name="connsiteY5" fmla="*/ 225740 h 559116"/>
                    <a:gd name="connsiteX6" fmla="*/ 346148 w 408060"/>
                    <a:gd name="connsiteY6" fmla="*/ 290036 h 559116"/>
                    <a:gd name="connsiteX7" fmla="*/ 408060 w 408060"/>
                    <a:gd name="connsiteY7" fmla="*/ 416240 h 559116"/>
                    <a:gd name="connsiteX8" fmla="*/ 379486 w 408060"/>
                    <a:gd name="connsiteY8" fmla="*/ 482916 h 559116"/>
                    <a:gd name="connsiteX9" fmla="*/ 374892 w 408060"/>
                    <a:gd name="connsiteY9" fmla="*/ 551824 h 559116"/>
                    <a:gd name="connsiteX10" fmla="*/ 367580 w 408060"/>
                    <a:gd name="connsiteY10" fmla="*/ 547208 h 559116"/>
                    <a:gd name="connsiteX11" fmla="*/ 331860 w 408060"/>
                    <a:gd name="connsiteY11" fmla="*/ 559116 h 559116"/>
                    <a:gd name="connsiteX12" fmla="*/ 188986 w 408060"/>
                    <a:gd name="connsiteY12" fmla="*/ 480532 h 559116"/>
                    <a:gd name="connsiteX13" fmla="*/ 131836 w 408060"/>
                    <a:gd name="connsiteY13" fmla="*/ 480532 h 559116"/>
                    <a:gd name="connsiteX14" fmla="*/ 131836 w 408060"/>
                    <a:gd name="connsiteY14" fmla="*/ 423384 h 559116"/>
                    <a:gd name="connsiteX15" fmla="*/ 96116 w 408060"/>
                    <a:gd name="connsiteY15" fmla="*/ 354328 h 559116"/>
                    <a:gd name="connsiteX16" fmla="*/ 0 w 408060"/>
                    <a:gd name="connsiteY16" fmla="*/ 305248 h 559116"/>
                    <a:gd name="connsiteX17" fmla="*/ 12772 w 408060"/>
                    <a:gd name="connsiteY17" fmla="*/ 142396 h 559116"/>
                    <a:gd name="connsiteX18" fmla="*/ 40600 w 408060"/>
                    <a:gd name="connsiteY18" fmla="*/ 74220 h 559116"/>
                    <a:gd name="connsiteX19" fmla="*/ 100880 w 408060"/>
                    <a:gd name="connsiteY19" fmla="*/ 37620 h 559116"/>
                    <a:gd name="connsiteX20" fmla="*/ 117548 w 408060"/>
                    <a:gd name="connsiteY20" fmla="*/ 16188 h 559116"/>
                    <a:gd name="connsiteX21" fmla="*/ 126798 w 408060"/>
                    <a:gd name="connsiteY21" fmla="*/ 0 h 559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060" h="559116">
                      <a:moveTo>
                        <a:pt x="126798" y="0"/>
                      </a:moveTo>
                      <a:lnTo>
                        <a:pt x="143742" y="80484"/>
                      </a:lnTo>
                      <a:cubicBezTo>
                        <a:pt x="174794" y="96012"/>
                        <a:pt x="158852" y="90648"/>
                        <a:pt x="191368" y="97152"/>
                      </a:cubicBezTo>
                      <a:lnTo>
                        <a:pt x="205654" y="106676"/>
                      </a:lnTo>
                      <a:lnTo>
                        <a:pt x="288998" y="99532"/>
                      </a:lnTo>
                      <a:lnTo>
                        <a:pt x="281854" y="225740"/>
                      </a:lnTo>
                      <a:lnTo>
                        <a:pt x="346148" y="290036"/>
                      </a:lnTo>
                      <a:lnTo>
                        <a:pt x="408060" y="416240"/>
                      </a:lnTo>
                      <a:lnTo>
                        <a:pt x="379486" y="482916"/>
                      </a:lnTo>
                      <a:lnTo>
                        <a:pt x="374892" y="551824"/>
                      </a:lnTo>
                      <a:lnTo>
                        <a:pt x="367580" y="547208"/>
                      </a:lnTo>
                      <a:lnTo>
                        <a:pt x="331860" y="559116"/>
                      </a:lnTo>
                      <a:lnTo>
                        <a:pt x="188986" y="480532"/>
                      </a:lnTo>
                      <a:lnTo>
                        <a:pt x="131836" y="480532"/>
                      </a:lnTo>
                      <a:lnTo>
                        <a:pt x="131836" y="423384"/>
                      </a:lnTo>
                      <a:lnTo>
                        <a:pt x="96116" y="354328"/>
                      </a:lnTo>
                      <a:lnTo>
                        <a:pt x="0" y="305248"/>
                      </a:lnTo>
                      <a:lnTo>
                        <a:pt x="12772" y="142396"/>
                      </a:lnTo>
                      <a:lnTo>
                        <a:pt x="40600" y="74220"/>
                      </a:lnTo>
                      <a:lnTo>
                        <a:pt x="100880" y="37620"/>
                      </a:lnTo>
                      <a:lnTo>
                        <a:pt x="117548" y="16188"/>
                      </a:lnTo>
                      <a:lnTo>
                        <a:pt x="12679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52A22103-7031-408C-A458-379FAFBA30F8}"/>
                    </a:ext>
                  </a:extLst>
                </p:cNvPr>
                <p:cNvSpPr/>
                <p:nvPr/>
              </p:nvSpPr>
              <p:spPr>
                <a:xfrm>
                  <a:off x="23199316" y="33617048"/>
                  <a:ext cx="460036" cy="391964"/>
                </a:xfrm>
                <a:custGeom>
                  <a:avLst/>
                  <a:gdLst>
                    <a:gd name="connsiteX0" fmla="*/ 127232 w 460036"/>
                    <a:gd name="connsiteY0" fmla="*/ 0 h 391964"/>
                    <a:gd name="connsiteX1" fmla="*/ 158364 w 460036"/>
                    <a:gd name="connsiteY1" fmla="*/ 44304 h 391964"/>
                    <a:gd name="connsiteX2" fmla="*/ 186940 w 460036"/>
                    <a:gd name="connsiteY2" fmla="*/ 39540 h 391964"/>
                    <a:gd name="connsiteX3" fmla="*/ 236948 w 460036"/>
                    <a:gd name="connsiteY3" fmla="*/ 77640 h 391964"/>
                    <a:gd name="connsiteX4" fmla="*/ 237318 w 460036"/>
                    <a:gd name="connsiteY4" fmla="*/ 76900 h 391964"/>
                    <a:gd name="connsiteX5" fmla="*/ 260760 w 460036"/>
                    <a:gd name="connsiteY5" fmla="*/ 122884 h 391964"/>
                    <a:gd name="connsiteX6" fmla="*/ 301240 w 460036"/>
                    <a:gd name="connsiteY6" fmla="*/ 115740 h 391964"/>
                    <a:gd name="connsiteX7" fmla="*/ 310764 w 460036"/>
                    <a:gd name="connsiteY7" fmla="*/ 96688 h 391964"/>
                    <a:gd name="connsiteX8" fmla="*/ 348864 w 460036"/>
                    <a:gd name="connsiteY8" fmla="*/ 91928 h 391964"/>
                    <a:gd name="connsiteX9" fmla="*/ 384584 w 460036"/>
                    <a:gd name="connsiteY9" fmla="*/ 70496 h 391964"/>
                    <a:gd name="connsiteX10" fmla="*/ 453640 w 460036"/>
                    <a:gd name="connsiteY10" fmla="*/ 144316 h 391964"/>
                    <a:gd name="connsiteX11" fmla="*/ 460036 w 460036"/>
                    <a:gd name="connsiteY11" fmla="*/ 140432 h 391964"/>
                    <a:gd name="connsiteX12" fmla="*/ 432208 w 460036"/>
                    <a:gd name="connsiteY12" fmla="*/ 208608 h 391964"/>
                    <a:gd name="connsiteX13" fmla="*/ 419436 w 460036"/>
                    <a:gd name="connsiteY13" fmla="*/ 371460 h 391964"/>
                    <a:gd name="connsiteX14" fmla="*/ 403634 w 460036"/>
                    <a:gd name="connsiteY14" fmla="*/ 363392 h 391964"/>
                    <a:gd name="connsiteX15" fmla="*/ 365534 w 460036"/>
                    <a:gd name="connsiteY15" fmla="*/ 387200 h 391964"/>
                    <a:gd name="connsiteX16" fmla="*/ 298860 w 460036"/>
                    <a:gd name="connsiteY16" fmla="*/ 391964 h 391964"/>
                    <a:gd name="connsiteX17" fmla="*/ 207978 w 460036"/>
                    <a:gd name="connsiteY17" fmla="*/ 330620 h 391964"/>
                    <a:gd name="connsiteX18" fmla="*/ 186940 w 460036"/>
                    <a:gd name="connsiteY18" fmla="*/ 265760 h 391964"/>
                    <a:gd name="connsiteX19" fmla="*/ 122648 w 460036"/>
                    <a:gd name="connsiteY19" fmla="*/ 210992 h 391964"/>
                    <a:gd name="connsiteX20" fmla="*/ 110740 w 460036"/>
                    <a:gd name="connsiteY20" fmla="*/ 189560 h 391964"/>
                    <a:gd name="connsiteX21" fmla="*/ 35652 w 460036"/>
                    <a:gd name="connsiteY21" fmla="*/ 183472 h 391964"/>
                    <a:gd name="connsiteX22" fmla="*/ 41684 w 460036"/>
                    <a:gd name="connsiteY22" fmla="*/ 163364 h 391964"/>
                    <a:gd name="connsiteX23" fmla="*/ 0 w 460036"/>
                    <a:gd name="connsiteY23" fmla="*/ 93256 h 391964"/>
                    <a:gd name="connsiteX24" fmla="*/ 73434 w 460036"/>
                    <a:gd name="connsiteY24" fmla="*/ 44304 h 391964"/>
                    <a:gd name="connsiteX25" fmla="*/ 127232 w 460036"/>
                    <a:gd name="connsiteY25" fmla="*/ 0 h 391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60036" h="391964">
                      <a:moveTo>
                        <a:pt x="127232" y="0"/>
                      </a:moveTo>
                      <a:lnTo>
                        <a:pt x="158364" y="44304"/>
                      </a:lnTo>
                      <a:lnTo>
                        <a:pt x="186940" y="39540"/>
                      </a:lnTo>
                      <a:lnTo>
                        <a:pt x="236948" y="77640"/>
                      </a:lnTo>
                      <a:lnTo>
                        <a:pt x="237318" y="76900"/>
                      </a:lnTo>
                      <a:lnTo>
                        <a:pt x="260760" y="122884"/>
                      </a:lnTo>
                      <a:lnTo>
                        <a:pt x="301240" y="115740"/>
                      </a:lnTo>
                      <a:lnTo>
                        <a:pt x="310764" y="96688"/>
                      </a:lnTo>
                      <a:lnTo>
                        <a:pt x="348864" y="91928"/>
                      </a:lnTo>
                      <a:lnTo>
                        <a:pt x="384584" y="70496"/>
                      </a:lnTo>
                      <a:lnTo>
                        <a:pt x="453640" y="144316"/>
                      </a:lnTo>
                      <a:lnTo>
                        <a:pt x="460036" y="140432"/>
                      </a:lnTo>
                      <a:lnTo>
                        <a:pt x="432208" y="208608"/>
                      </a:lnTo>
                      <a:lnTo>
                        <a:pt x="419436" y="371460"/>
                      </a:lnTo>
                      <a:lnTo>
                        <a:pt x="403634" y="363392"/>
                      </a:lnTo>
                      <a:lnTo>
                        <a:pt x="365534" y="387200"/>
                      </a:lnTo>
                      <a:lnTo>
                        <a:pt x="298860" y="391964"/>
                      </a:lnTo>
                      <a:lnTo>
                        <a:pt x="207978" y="330620"/>
                      </a:lnTo>
                      <a:lnTo>
                        <a:pt x="186940" y="265760"/>
                      </a:lnTo>
                      <a:lnTo>
                        <a:pt x="122648" y="210992"/>
                      </a:lnTo>
                      <a:lnTo>
                        <a:pt x="110740" y="189560"/>
                      </a:lnTo>
                      <a:lnTo>
                        <a:pt x="35652" y="183472"/>
                      </a:lnTo>
                      <a:lnTo>
                        <a:pt x="41684" y="163364"/>
                      </a:lnTo>
                      <a:lnTo>
                        <a:pt x="0" y="93256"/>
                      </a:lnTo>
                      <a:lnTo>
                        <a:pt x="73434" y="44304"/>
                      </a:lnTo>
                      <a:lnTo>
                        <a:pt x="1272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0479E0EB-8872-4423-880E-9E6949C71701}"/>
                    </a:ext>
                  </a:extLst>
                </p:cNvPr>
                <p:cNvSpPr/>
                <p:nvPr/>
              </p:nvSpPr>
              <p:spPr>
                <a:xfrm>
                  <a:off x="22606000" y="33801048"/>
                  <a:ext cx="789708" cy="748700"/>
                </a:xfrm>
                <a:custGeom>
                  <a:avLst/>
                  <a:gdLst>
                    <a:gd name="connsiteX0" fmla="*/ 0 w 789708"/>
                    <a:gd name="connsiteY0" fmla="*/ 0 h 748700"/>
                    <a:gd name="connsiteX1" fmla="*/ 82550 w 789708"/>
                    <a:gd name="connsiteY1" fmla="*/ 6352 h 748700"/>
                    <a:gd name="connsiteX2" fmla="*/ 139700 w 789708"/>
                    <a:gd name="connsiteY2" fmla="*/ 38104 h 748700"/>
                    <a:gd name="connsiteX3" fmla="*/ 222250 w 789708"/>
                    <a:gd name="connsiteY3" fmla="*/ 76200 h 748700"/>
                    <a:gd name="connsiteX4" fmla="*/ 298450 w 789708"/>
                    <a:gd name="connsiteY4" fmla="*/ 69852 h 748700"/>
                    <a:gd name="connsiteX5" fmla="*/ 406400 w 789708"/>
                    <a:gd name="connsiteY5" fmla="*/ 82552 h 748700"/>
                    <a:gd name="connsiteX6" fmla="*/ 431800 w 789708"/>
                    <a:gd name="connsiteY6" fmla="*/ 82552 h 748700"/>
                    <a:gd name="connsiteX7" fmla="*/ 442428 w 789708"/>
                    <a:gd name="connsiteY7" fmla="*/ 70472 h 748700"/>
                    <a:gd name="connsiteX8" fmla="*/ 456406 w 789708"/>
                    <a:gd name="connsiteY8" fmla="*/ 98428 h 748700"/>
                    <a:gd name="connsiteX9" fmla="*/ 480220 w 789708"/>
                    <a:gd name="connsiteY9" fmla="*/ 103192 h 748700"/>
                    <a:gd name="connsiteX10" fmla="*/ 504928 w 789708"/>
                    <a:gd name="connsiteY10" fmla="*/ 82780 h 748700"/>
                    <a:gd name="connsiteX11" fmla="*/ 506412 w 789708"/>
                    <a:gd name="connsiteY11" fmla="*/ 143672 h 748700"/>
                    <a:gd name="connsiteX12" fmla="*/ 565944 w 789708"/>
                    <a:gd name="connsiteY12" fmla="*/ 172248 h 748700"/>
                    <a:gd name="connsiteX13" fmla="*/ 568324 w 789708"/>
                    <a:gd name="connsiteY13" fmla="*/ 203200 h 748700"/>
                    <a:gd name="connsiteX14" fmla="*/ 594520 w 789708"/>
                    <a:gd name="connsiteY14" fmla="*/ 222252 h 748700"/>
                    <a:gd name="connsiteX15" fmla="*/ 649288 w 789708"/>
                    <a:gd name="connsiteY15" fmla="*/ 217488 h 748700"/>
                    <a:gd name="connsiteX16" fmla="*/ 725756 w 789708"/>
                    <a:gd name="connsiteY16" fmla="*/ 252992 h 748700"/>
                    <a:gd name="connsiteX17" fmla="*/ 725488 w 789708"/>
                    <a:gd name="connsiteY17" fmla="*/ 253208 h 748700"/>
                    <a:gd name="connsiteX18" fmla="*/ 741640 w 789708"/>
                    <a:gd name="connsiteY18" fmla="*/ 297628 h 748700"/>
                    <a:gd name="connsiteX19" fmla="*/ 737394 w 789708"/>
                    <a:gd name="connsiteY19" fmla="*/ 388940 h 748700"/>
                    <a:gd name="connsiteX20" fmla="*/ 780256 w 789708"/>
                    <a:gd name="connsiteY20" fmla="*/ 396084 h 748700"/>
                    <a:gd name="connsiteX21" fmla="*/ 775494 w 789708"/>
                    <a:gd name="connsiteY21" fmla="*/ 600872 h 748700"/>
                    <a:gd name="connsiteX22" fmla="*/ 789708 w 789708"/>
                    <a:gd name="connsiteY22" fmla="*/ 615088 h 748700"/>
                    <a:gd name="connsiteX23" fmla="*/ 774700 w 789708"/>
                    <a:gd name="connsiteY23" fmla="*/ 641352 h 748700"/>
                    <a:gd name="connsiteX24" fmla="*/ 762000 w 789708"/>
                    <a:gd name="connsiteY24" fmla="*/ 685800 h 748700"/>
                    <a:gd name="connsiteX25" fmla="*/ 704850 w 789708"/>
                    <a:gd name="connsiteY25" fmla="*/ 704852 h 748700"/>
                    <a:gd name="connsiteX26" fmla="*/ 628650 w 789708"/>
                    <a:gd name="connsiteY26" fmla="*/ 673104 h 748700"/>
                    <a:gd name="connsiteX27" fmla="*/ 527050 w 789708"/>
                    <a:gd name="connsiteY27" fmla="*/ 742952 h 748700"/>
                    <a:gd name="connsiteX28" fmla="*/ 521876 w 789708"/>
                    <a:gd name="connsiteY28" fmla="*/ 748700 h 748700"/>
                    <a:gd name="connsiteX29" fmla="*/ 506412 w 789708"/>
                    <a:gd name="connsiteY29" fmla="*/ 710408 h 748700"/>
                    <a:gd name="connsiteX30" fmla="*/ 489744 w 789708"/>
                    <a:gd name="connsiteY30" fmla="*/ 622304 h 748700"/>
                    <a:gd name="connsiteX31" fmla="*/ 456406 w 789708"/>
                    <a:gd name="connsiteY31" fmla="*/ 617540 h 748700"/>
                    <a:gd name="connsiteX32" fmla="*/ 432594 w 789708"/>
                    <a:gd name="connsiteY32" fmla="*/ 553248 h 748700"/>
                    <a:gd name="connsiteX33" fmla="*/ 454024 w 789708"/>
                    <a:gd name="connsiteY33" fmla="*/ 491332 h 748700"/>
                    <a:gd name="connsiteX34" fmla="*/ 406400 w 789708"/>
                    <a:gd name="connsiteY34" fmla="*/ 453232 h 748700"/>
                    <a:gd name="connsiteX35" fmla="*/ 320676 w 789708"/>
                    <a:gd name="connsiteY35" fmla="*/ 419896 h 748700"/>
                    <a:gd name="connsiteX36" fmla="*/ 292100 w 789708"/>
                    <a:gd name="connsiteY36" fmla="*/ 369888 h 748700"/>
                    <a:gd name="connsiteX37" fmla="*/ 234406 w 789708"/>
                    <a:gd name="connsiteY37" fmla="*/ 361296 h 748700"/>
                    <a:gd name="connsiteX38" fmla="*/ 254000 w 789708"/>
                    <a:gd name="connsiteY38" fmla="*/ 247652 h 748700"/>
                    <a:gd name="connsiteX39" fmla="*/ 215900 w 789708"/>
                    <a:gd name="connsiteY39" fmla="*/ 203200 h 748700"/>
                    <a:gd name="connsiteX40" fmla="*/ 107950 w 789708"/>
                    <a:gd name="connsiteY40" fmla="*/ 95252 h 748700"/>
                    <a:gd name="connsiteX41" fmla="*/ 0 w 789708"/>
                    <a:gd name="connsiteY41" fmla="*/ 0 h 748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789708" h="748700">
                      <a:moveTo>
                        <a:pt x="0" y="0"/>
                      </a:moveTo>
                      <a:lnTo>
                        <a:pt x="82550" y="6352"/>
                      </a:lnTo>
                      <a:lnTo>
                        <a:pt x="139700" y="38104"/>
                      </a:lnTo>
                      <a:lnTo>
                        <a:pt x="222250" y="76200"/>
                      </a:lnTo>
                      <a:lnTo>
                        <a:pt x="298450" y="69852"/>
                      </a:lnTo>
                      <a:lnTo>
                        <a:pt x="406400" y="82552"/>
                      </a:lnTo>
                      <a:lnTo>
                        <a:pt x="431800" y="82552"/>
                      </a:lnTo>
                      <a:lnTo>
                        <a:pt x="442428" y="70472"/>
                      </a:lnTo>
                      <a:lnTo>
                        <a:pt x="456406" y="98428"/>
                      </a:lnTo>
                      <a:lnTo>
                        <a:pt x="480220" y="103192"/>
                      </a:lnTo>
                      <a:lnTo>
                        <a:pt x="504928" y="82780"/>
                      </a:lnTo>
                      <a:lnTo>
                        <a:pt x="506412" y="143672"/>
                      </a:lnTo>
                      <a:lnTo>
                        <a:pt x="565944" y="172248"/>
                      </a:lnTo>
                      <a:lnTo>
                        <a:pt x="568324" y="203200"/>
                      </a:lnTo>
                      <a:lnTo>
                        <a:pt x="594520" y="222252"/>
                      </a:lnTo>
                      <a:lnTo>
                        <a:pt x="649288" y="217488"/>
                      </a:lnTo>
                      <a:lnTo>
                        <a:pt x="725756" y="252992"/>
                      </a:lnTo>
                      <a:lnTo>
                        <a:pt x="725488" y="253208"/>
                      </a:lnTo>
                      <a:lnTo>
                        <a:pt x="741640" y="297628"/>
                      </a:lnTo>
                      <a:lnTo>
                        <a:pt x="737394" y="388940"/>
                      </a:lnTo>
                      <a:lnTo>
                        <a:pt x="780256" y="396084"/>
                      </a:lnTo>
                      <a:lnTo>
                        <a:pt x="775494" y="600872"/>
                      </a:lnTo>
                      <a:lnTo>
                        <a:pt x="789708" y="615088"/>
                      </a:lnTo>
                      <a:lnTo>
                        <a:pt x="774700" y="641352"/>
                      </a:lnTo>
                      <a:lnTo>
                        <a:pt x="762000" y="685800"/>
                      </a:lnTo>
                      <a:lnTo>
                        <a:pt x="704850" y="704852"/>
                      </a:lnTo>
                      <a:lnTo>
                        <a:pt x="628650" y="673104"/>
                      </a:lnTo>
                      <a:lnTo>
                        <a:pt x="527050" y="742952"/>
                      </a:lnTo>
                      <a:lnTo>
                        <a:pt x="521876" y="748700"/>
                      </a:lnTo>
                      <a:lnTo>
                        <a:pt x="506412" y="710408"/>
                      </a:lnTo>
                      <a:lnTo>
                        <a:pt x="489744" y="622304"/>
                      </a:lnTo>
                      <a:lnTo>
                        <a:pt x="456406" y="617540"/>
                      </a:lnTo>
                      <a:lnTo>
                        <a:pt x="432594" y="553248"/>
                      </a:lnTo>
                      <a:lnTo>
                        <a:pt x="454024" y="491332"/>
                      </a:lnTo>
                      <a:lnTo>
                        <a:pt x="406400" y="453232"/>
                      </a:lnTo>
                      <a:lnTo>
                        <a:pt x="320676" y="419896"/>
                      </a:lnTo>
                      <a:lnTo>
                        <a:pt x="292100" y="369888"/>
                      </a:lnTo>
                      <a:lnTo>
                        <a:pt x="234406" y="361296"/>
                      </a:lnTo>
                      <a:lnTo>
                        <a:pt x="254000" y="247652"/>
                      </a:lnTo>
                      <a:lnTo>
                        <a:pt x="215900" y="203200"/>
                      </a:lnTo>
                      <a:lnTo>
                        <a:pt x="107950" y="952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4C17228A-53EB-4DE8-ABA5-33509C4F02F6}"/>
                    </a:ext>
                  </a:extLst>
                </p:cNvPr>
                <p:cNvSpPr/>
                <p:nvPr/>
              </p:nvSpPr>
              <p:spPr>
                <a:xfrm>
                  <a:off x="24398288" y="33470850"/>
                  <a:ext cx="425768" cy="650230"/>
                </a:xfrm>
                <a:custGeom>
                  <a:avLst/>
                  <a:gdLst>
                    <a:gd name="connsiteX0" fmla="*/ 296862 w 425768"/>
                    <a:gd name="connsiteY0" fmla="*/ 0 h 650230"/>
                    <a:gd name="connsiteX1" fmla="*/ 334962 w 425768"/>
                    <a:gd name="connsiteY1" fmla="*/ 25400 h 650230"/>
                    <a:gd name="connsiteX2" fmla="*/ 328612 w 425768"/>
                    <a:gd name="connsiteY2" fmla="*/ 126998 h 650230"/>
                    <a:gd name="connsiteX3" fmla="*/ 290512 w 425768"/>
                    <a:gd name="connsiteY3" fmla="*/ 158750 h 650230"/>
                    <a:gd name="connsiteX4" fmla="*/ 322262 w 425768"/>
                    <a:gd name="connsiteY4" fmla="*/ 215902 h 650230"/>
                    <a:gd name="connsiteX5" fmla="*/ 360362 w 425768"/>
                    <a:gd name="connsiteY5" fmla="*/ 228598 h 650230"/>
                    <a:gd name="connsiteX6" fmla="*/ 392112 w 425768"/>
                    <a:gd name="connsiteY6" fmla="*/ 253998 h 650230"/>
                    <a:gd name="connsiteX7" fmla="*/ 425768 w 425768"/>
                    <a:gd name="connsiteY7" fmla="*/ 259178 h 650230"/>
                    <a:gd name="connsiteX8" fmla="*/ 364332 w 425768"/>
                    <a:gd name="connsiteY8" fmla="*/ 323850 h 650230"/>
                    <a:gd name="connsiteX9" fmla="*/ 390524 w 425768"/>
                    <a:gd name="connsiteY9" fmla="*/ 383382 h 650230"/>
                    <a:gd name="connsiteX10" fmla="*/ 366712 w 425768"/>
                    <a:gd name="connsiteY10" fmla="*/ 428626 h 650230"/>
                    <a:gd name="connsiteX11" fmla="*/ 361950 w 425768"/>
                    <a:gd name="connsiteY11" fmla="*/ 481014 h 650230"/>
                    <a:gd name="connsiteX12" fmla="*/ 321468 w 425768"/>
                    <a:gd name="connsiteY12" fmla="*/ 466726 h 650230"/>
                    <a:gd name="connsiteX13" fmla="*/ 250032 w 425768"/>
                    <a:gd name="connsiteY13" fmla="*/ 519114 h 650230"/>
                    <a:gd name="connsiteX14" fmla="*/ 202406 w 425768"/>
                    <a:gd name="connsiteY14" fmla="*/ 511970 h 650230"/>
                    <a:gd name="connsiteX15" fmla="*/ 180976 w 425768"/>
                    <a:gd name="connsiteY15" fmla="*/ 542926 h 650230"/>
                    <a:gd name="connsiteX16" fmla="*/ 182142 w 425768"/>
                    <a:gd name="connsiteY16" fmla="*/ 632806 h 650230"/>
                    <a:gd name="connsiteX17" fmla="*/ 150812 w 425768"/>
                    <a:gd name="connsiteY17" fmla="*/ 641350 h 650230"/>
                    <a:gd name="connsiteX18" fmla="*/ 44258 w 425768"/>
                    <a:gd name="connsiteY18" fmla="*/ 650230 h 650230"/>
                    <a:gd name="connsiteX19" fmla="*/ 30956 w 425768"/>
                    <a:gd name="connsiteY19" fmla="*/ 592930 h 650230"/>
                    <a:gd name="connsiteX20" fmla="*/ 42862 w 425768"/>
                    <a:gd name="connsiteY20" fmla="*/ 561974 h 650230"/>
                    <a:gd name="connsiteX21" fmla="*/ 28576 w 425768"/>
                    <a:gd name="connsiteY21" fmla="*/ 526254 h 650230"/>
                    <a:gd name="connsiteX22" fmla="*/ 42862 w 425768"/>
                    <a:gd name="connsiteY22" fmla="*/ 481014 h 650230"/>
                    <a:gd name="connsiteX23" fmla="*/ 35718 w 425768"/>
                    <a:gd name="connsiteY23" fmla="*/ 354806 h 650230"/>
                    <a:gd name="connsiteX24" fmla="*/ 0 w 425768"/>
                    <a:gd name="connsiteY24" fmla="*/ 323850 h 650230"/>
                    <a:gd name="connsiteX25" fmla="*/ 26192 w 425768"/>
                    <a:gd name="connsiteY25" fmla="*/ 290514 h 650230"/>
                    <a:gd name="connsiteX26" fmla="*/ 23812 w 425768"/>
                    <a:gd name="connsiteY26" fmla="*/ 254794 h 650230"/>
                    <a:gd name="connsiteX27" fmla="*/ 7144 w 425768"/>
                    <a:gd name="connsiteY27" fmla="*/ 242886 h 650230"/>
                    <a:gd name="connsiteX28" fmla="*/ 0 w 425768"/>
                    <a:gd name="connsiteY28" fmla="*/ 219074 h 650230"/>
                    <a:gd name="connsiteX29" fmla="*/ 30956 w 425768"/>
                    <a:gd name="connsiteY29" fmla="*/ 171450 h 650230"/>
                    <a:gd name="connsiteX30" fmla="*/ 21432 w 425768"/>
                    <a:gd name="connsiteY30" fmla="*/ 140494 h 650230"/>
                    <a:gd name="connsiteX31" fmla="*/ 8996 w 425768"/>
                    <a:gd name="connsiteY31" fmla="*/ 139626 h 650230"/>
                    <a:gd name="connsiteX32" fmla="*/ 47758 w 425768"/>
                    <a:gd name="connsiteY32" fmla="*/ 76200 h 650230"/>
                    <a:gd name="connsiteX33" fmla="*/ 106362 w 425768"/>
                    <a:gd name="connsiteY33" fmla="*/ 76200 h 650230"/>
                    <a:gd name="connsiteX34" fmla="*/ 131762 w 425768"/>
                    <a:gd name="connsiteY34" fmla="*/ 6350 h 650230"/>
                    <a:gd name="connsiteX35" fmla="*/ 169862 w 425768"/>
                    <a:gd name="connsiteY35" fmla="*/ 6350 h 650230"/>
                    <a:gd name="connsiteX36" fmla="*/ 233362 w 425768"/>
                    <a:gd name="connsiteY36" fmla="*/ 38100 h 650230"/>
                    <a:gd name="connsiteX37" fmla="*/ 296862 w 425768"/>
                    <a:gd name="connsiteY37" fmla="*/ 0 h 650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25768" h="650230">
                      <a:moveTo>
                        <a:pt x="296862" y="0"/>
                      </a:moveTo>
                      <a:lnTo>
                        <a:pt x="334962" y="25400"/>
                      </a:lnTo>
                      <a:lnTo>
                        <a:pt x="328612" y="126998"/>
                      </a:lnTo>
                      <a:lnTo>
                        <a:pt x="290512" y="158750"/>
                      </a:lnTo>
                      <a:lnTo>
                        <a:pt x="322262" y="215902"/>
                      </a:lnTo>
                      <a:lnTo>
                        <a:pt x="360362" y="228598"/>
                      </a:lnTo>
                      <a:lnTo>
                        <a:pt x="392112" y="253998"/>
                      </a:lnTo>
                      <a:lnTo>
                        <a:pt x="425768" y="259178"/>
                      </a:lnTo>
                      <a:lnTo>
                        <a:pt x="364332" y="323850"/>
                      </a:lnTo>
                      <a:lnTo>
                        <a:pt x="390524" y="383382"/>
                      </a:lnTo>
                      <a:lnTo>
                        <a:pt x="366712" y="428626"/>
                      </a:lnTo>
                      <a:lnTo>
                        <a:pt x="361950" y="481014"/>
                      </a:lnTo>
                      <a:lnTo>
                        <a:pt x="321468" y="466726"/>
                      </a:lnTo>
                      <a:lnTo>
                        <a:pt x="250032" y="519114"/>
                      </a:lnTo>
                      <a:lnTo>
                        <a:pt x="202406" y="511970"/>
                      </a:lnTo>
                      <a:lnTo>
                        <a:pt x="180976" y="542926"/>
                      </a:lnTo>
                      <a:lnTo>
                        <a:pt x="182142" y="632806"/>
                      </a:lnTo>
                      <a:lnTo>
                        <a:pt x="150812" y="641350"/>
                      </a:lnTo>
                      <a:lnTo>
                        <a:pt x="44258" y="650230"/>
                      </a:lnTo>
                      <a:lnTo>
                        <a:pt x="30956" y="592930"/>
                      </a:lnTo>
                      <a:lnTo>
                        <a:pt x="42862" y="561974"/>
                      </a:lnTo>
                      <a:lnTo>
                        <a:pt x="28576" y="526254"/>
                      </a:lnTo>
                      <a:lnTo>
                        <a:pt x="42862" y="481014"/>
                      </a:lnTo>
                      <a:lnTo>
                        <a:pt x="35718" y="354806"/>
                      </a:lnTo>
                      <a:lnTo>
                        <a:pt x="0" y="323850"/>
                      </a:lnTo>
                      <a:lnTo>
                        <a:pt x="26192" y="290514"/>
                      </a:lnTo>
                      <a:lnTo>
                        <a:pt x="23812" y="254794"/>
                      </a:lnTo>
                      <a:lnTo>
                        <a:pt x="7144" y="242886"/>
                      </a:lnTo>
                      <a:lnTo>
                        <a:pt x="0" y="219074"/>
                      </a:lnTo>
                      <a:lnTo>
                        <a:pt x="30956" y="171450"/>
                      </a:lnTo>
                      <a:lnTo>
                        <a:pt x="21432" y="140494"/>
                      </a:lnTo>
                      <a:lnTo>
                        <a:pt x="8996" y="139626"/>
                      </a:lnTo>
                      <a:lnTo>
                        <a:pt x="47758" y="76200"/>
                      </a:lnTo>
                      <a:lnTo>
                        <a:pt x="106362" y="76200"/>
                      </a:lnTo>
                      <a:lnTo>
                        <a:pt x="131762" y="6350"/>
                      </a:lnTo>
                      <a:lnTo>
                        <a:pt x="169862" y="6350"/>
                      </a:lnTo>
                      <a:lnTo>
                        <a:pt x="233362" y="38100"/>
                      </a:lnTo>
                      <a:lnTo>
                        <a:pt x="29686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3A968E57-319C-4072-B80B-1B20BF8C1D16}"/>
                    </a:ext>
                  </a:extLst>
                </p:cNvPr>
                <p:cNvSpPr/>
                <p:nvPr/>
              </p:nvSpPr>
              <p:spPr>
                <a:xfrm>
                  <a:off x="24050625" y="32923163"/>
                  <a:ext cx="202406" cy="130968"/>
                </a:xfrm>
                <a:custGeom>
                  <a:avLst/>
                  <a:gdLst>
                    <a:gd name="connsiteX0" fmla="*/ 0 w 202406"/>
                    <a:gd name="connsiteY0" fmla="*/ 35718 h 130968"/>
                    <a:gd name="connsiteX1" fmla="*/ 0 w 202406"/>
                    <a:gd name="connsiteY1" fmla="*/ 69056 h 130968"/>
                    <a:gd name="connsiteX2" fmla="*/ 7144 w 202406"/>
                    <a:gd name="connsiteY2" fmla="*/ 88106 h 130968"/>
                    <a:gd name="connsiteX3" fmla="*/ 61913 w 202406"/>
                    <a:gd name="connsiteY3" fmla="*/ 83343 h 130968"/>
                    <a:gd name="connsiteX4" fmla="*/ 121444 w 202406"/>
                    <a:gd name="connsiteY4" fmla="*/ 130968 h 130968"/>
                    <a:gd name="connsiteX5" fmla="*/ 157163 w 202406"/>
                    <a:gd name="connsiteY5" fmla="*/ 88106 h 130968"/>
                    <a:gd name="connsiteX6" fmla="*/ 200025 w 202406"/>
                    <a:gd name="connsiteY6" fmla="*/ 80962 h 130968"/>
                    <a:gd name="connsiteX7" fmla="*/ 202406 w 202406"/>
                    <a:gd name="connsiteY7" fmla="*/ 16668 h 130968"/>
                    <a:gd name="connsiteX8" fmla="*/ 161925 w 202406"/>
                    <a:gd name="connsiteY8" fmla="*/ 19050 h 130968"/>
                    <a:gd name="connsiteX9" fmla="*/ 147638 w 202406"/>
                    <a:gd name="connsiteY9" fmla="*/ 2381 h 130968"/>
                    <a:gd name="connsiteX10" fmla="*/ 95250 w 202406"/>
                    <a:gd name="connsiteY10" fmla="*/ 0 h 130968"/>
                    <a:gd name="connsiteX11" fmla="*/ 69056 w 202406"/>
                    <a:gd name="connsiteY11" fmla="*/ 26193 h 130968"/>
                    <a:gd name="connsiteX12" fmla="*/ 0 w 202406"/>
                    <a:gd name="connsiteY12" fmla="*/ 35718 h 130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406" h="130968">
                      <a:moveTo>
                        <a:pt x="0" y="35718"/>
                      </a:moveTo>
                      <a:lnTo>
                        <a:pt x="0" y="69056"/>
                      </a:lnTo>
                      <a:lnTo>
                        <a:pt x="7144" y="88106"/>
                      </a:lnTo>
                      <a:lnTo>
                        <a:pt x="61913" y="83343"/>
                      </a:lnTo>
                      <a:lnTo>
                        <a:pt x="121444" y="130968"/>
                      </a:lnTo>
                      <a:lnTo>
                        <a:pt x="157163" y="88106"/>
                      </a:lnTo>
                      <a:lnTo>
                        <a:pt x="200025" y="80962"/>
                      </a:lnTo>
                      <a:cubicBezTo>
                        <a:pt x="200819" y="59531"/>
                        <a:pt x="201612" y="38099"/>
                        <a:pt x="202406" y="16668"/>
                      </a:cubicBezTo>
                      <a:lnTo>
                        <a:pt x="161925" y="19050"/>
                      </a:lnTo>
                      <a:lnTo>
                        <a:pt x="147638" y="2381"/>
                      </a:lnTo>
                      <a:lnTo>
                        <a:pt x="95250" y="0"/>
                      </a:lnTo>
                      <a:lnTo>
                        <a:pt x="69056" y="26193"/>
                      </a:lnTo>
                      <a:lnTo>
                        <a:pt x="0" y="35718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89DF3EEB-BF08-4121-BD3C-ED8584F1D725}"/>
                    </a:ext>
                  </a:extLst>
                </p:cNvPr>
                <p:cNvSpPr/>
                <p:nvPr/>
              </p:nvSpPr>
              <p:spPr>
                <a:xfrm>
                  <a:off x="23824406" y="32985075"/>
                  <a:ext cx="147638" cy="135731"/>
                </a:xfrm>
                <a:custGeom>
                  <a:avLst/>
                  <a:gdLst>
                    <a:gd name="connsiteX0" fmla="*/ 0 w 147638"/>
                    <a:gd name="connsiteY0" fmla="*/ 0 h 135731"/>
                    <a:gd name="connsiteX1" fmla="*/ 9525 w 147638"/>
                    <a:gd name="connsiteY1" fmla="*/ 54769 h 135731"/>
                    <a:gd name="connsiteX2" fmla="*/ 7144 w 147638"/>
                    <a:gd name="connsiteY2" fmla="*/ 92869 h 135731"/>
                    <a:gd name="connsiteX3" fmla="*/ 71438 w 147638"/>
                    <a:gd name="connsiteY3" fmla="*/ 135731 h 135731"/>
                    <a:gd name="connsiteX4" fmla="*/ 147638 w 147638"/>
                    <a:gd name="connsiteY4" fmla="*/ 95250 h 135731"/>
                    <a:gd name="connsiteX5" fmla="*/ 88107 w 147638"/>
                    <a:gd name="connsiteY5" fmla="*/ 52388 h 135731"/>
                    <a:gd name="connsiteX6" fmla="*/ 0 w 147638"/>
                    <a:gd name="connsiteY6" fmla="*/ 0 h 135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7638" h="135731">
                      <a:moveTo>
                        <a:pt x="0" y="0"/>
                      </a:moveTo>
                      <a:lnTo>
                        <a:pt x="9525" y="54769"/>
                      </a:lnTo>
                      <a:lnTo>
                        <a:pt x="7144" y="92869"/>
                      </a:lnTo>
                      <a:lnTo>
                        <a:pt x="71438" y="135731"/>
                      </a:lnTo>
                      <a:lnTo>
                        <a:pt x="147638" y="95250"/>
                      </a:lnTo>
                      <a:lnTo>
                        <a:pt x="88107" y="523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D700B91F-7177-4109-A6C6-3293A8F1FB66}"/>
                  </a:ext>
                </a:extLst>
              </p:cNvPr>
              <p:cNvSpPr/>
              <p:nvPr/>
            </p:nvSpPr>
            <p:spPr>
              <a:xfrm>
                <a:off x="22606000" y="32664400"/>
                <a:ext cx="2676928" cy="2049752"/>
              </a:xfrm>
              <a:custGeom>
                <a:avLst/>
                <a:gdLst>
                  <a:gd name="connsiteX0" fmla="*/ 1714500 w 2676928"/>
                  <a:gd name="connsiteY0" fmla="*/ 603250 h 2049752"/>
                  <a:gd name="connsiteX1" fmla="*/ 1828800 w 2676928"/>
                  <a:gd name="connsiteY1" fmla="*/ 685800 h 2049752"/>
                  <a:gd name="connsiteX2" fmla="*/ 1809750 w 2676928"/>
                  <a:gd name="connsiteY2" fmla="*/ 762000 h 2049752"/>
                  <a:gd name="connsiteX3" fmla="*/ 1790700 w 2676928"/>
                  <a:gd name="connsiteY3" fmla="*/ 806448 h 2049752"/>
                  <a:gd name="connsiteX4" fmla="*/ 1803400 w 2676928"/>
                  <a:gd name="connsiteY4" fmla="*/ 863600 h 2049752"/>
                  <a:gd name="connsiteX5" fmla="*/ 1835150 w 2676928"/>
                  <a:gd name="connsiteY5" fmla="*/ 882648 h 2049752"/>
                  <a:gd name="connsiteX6" fmla="*/ 1898650 w 2676928"/>
                  <a:gd name="connsiteY6" fmla="*/ 882648 h 2049752"/>
                  <a:gd name="connsiteX7" fmla="*/ 1924050 w 2676928"/>
                  <a:gd name="connsiteY7" fmla="*/ 812800 h 2049752"/>
                  <a:gd name="connsiteX8" fmla="*/ 1962150 w 2676928"/>
                  <a:gd name="connsiteY8" fmla="*/ 812800 h 2049752"/>
                  <a:gd name="connsiteX9" fmla="*/ 2025650 w 2676928"/>
                  <a:gd name="connsiteY9" fmla="*/ 844552 h 2049752"/>
                  <a:gd name="connsiteX10" fmla="*/ 2089150 w 2676928"/>
                  <a:gd name="connsiteY10" fmla="*/ 806448 h 2049752"/>
                  <a:gd name="connsiteX11" fmla="*/ 2127250 w 2676928"/>
                  <a:gd name="connsiteY11" fmla="*/ 831848 h 2049752"/>
                  <a:gd name="connsiteX12" fmla="*/ 2120900 w 2676928"/>
                  <a:gd name="connsiteY12" fmla="*/ 933448 h 2049752"/>
                  <a:gd name="connsiteX13" fmla="*/ 2082800 w 2676928"/>
                  <a:gd name="connsiteY13" fmla="*/ 965200 h 2049752"/>
                  <a:gd name="connsiteX14" fmla="*/ 2114550 w 2676928"/>
                  <a:gd name="connsiteY14" fmla="*/ 1022352 h 2049752"/>
                  <a:gd name="connsiteX15" fmla="*/ 2152650 w 2676928"/>
                  <a:gd name="connsiteY15" fmla="*/ 1035048 h 2049752"/>
                  <a:gd name="connsiteX16" fmla="*/ 2184400 w 2676928"/>
                  <a:gd name="connsiteY16" fmla="*/ 1060448 h 2049752"/>
                  <a:gd name="connsiteX17" fmla="*/ 2266950 w 2676928"/>
                  <a:gd name="connsiteY17" fmla="*/ 1073152 h 2049752"/>
                  <a:gd name="connsiteX18" fmla="*/ 2374900 w 2676928"/>
                  <a:gd name="connsiteY18" fmla="*/ 1174752 h 2049752"/>
                  <a:gd name="connsiteX19" fmla="*/ 2438400 w 2676928"/>
                  <a:gd name="connsiteY19" fmla="*/ 1168400 h 2049752"/>
                  <a:gd name="connsiteX20" fmla="*/ 2501900 w 2676928"/>
                  <a:gd name="connsiteY20" fmla="*/ 1136648 h 2049752"/>
                  <a:gd name="connsiteX21" fmla="*/ 2533650 w 2676928"/>
                  <a:gd name="connsiteY21" fmla="*/ 1244600 h 2049752"/>
                  <a:gd name="connsiteX22" fmla="*/ 2565400 w 2676928"/>
                  <a:gd name="connsiteY22" fmla="*/ 1289048 h 2049752"/>
                  <a:gd name="connsiteX23" fmla="*/ 2676928 w 2676928"/>
                  <a:gd name="connsiteY23" fmla="*/ 1334356 h 2049752"/>
                  <a:gd name="connsiteX24" fmla="*/ 2647950 w 2676928"/>
                  <a:gd name="connsiteY24" fmla="*/ 1409700 h 2049752"/>
                  <a:gd name="connsiteX25" fmla="*/ 2654300 w 2676928"/>
                  <a:gd name="connsiteY25" fmla="*/ 1454152 h 2049752"/>
                  <a:gd name="connsiteX26" fmla="*/ 2609850 w 2676928"/>
                  <a:gd name="connsiteY26" fmla="*/ 1498600 h 2049752"/>
                  <a:gd name="connsiteX27" fmla="*/ 2552700 w 2676928"/>
                  <a:gd name="connsiteY27" fmla="*/ 1485900 h 2049752"/>
                  <a:gd name="connsiteX28" fmla="*/ 2393950 w 2676928"/>
                  <a:gd name="connsiteY28" fmla="*/ 1409700 h 2049752"/>
                  <a:gd name="connsiteX29" fmla="*/ 2374900 w 2676928"/>
                  <a:gd name="connsiteY29" fmla="*/ 1454152 h 2049752"/>
                  <a:gd name="connsiteX30" fmla="*/ 2330450 w 2676928"/>
                  <a:gd name="connsiteY30" fmla="*/ 1435100 h 2049752"/>
                  <a:gd name="connsiteX31" fmla="*/ 2279650 w 2676928"/>
                  <a:gd name="connsiteY31" fmla="*/ 1447800 h 2049752"/>
                  <a:gd name="connsiteX32" fmla="*/ 2235200 w 2676928"/>
                  <a:gd name="connsiteY32" fmla="*/ 1435100 h 2049752"/>
                  <a:gd name="connsiteX33" fmla="*/ 2146300 w 2676928"/>
                  <a:gd name="connsiteY33" fmla="*/ 1409700 h 2049752"/>
                  <a:gd name="connsiteX34" fmla="*/ 2012950 w 2676928"/>
                  <a:gd name="connsiteY34" fmla="*/ 1428752 h 2049752"/>
                  <a:gd name="connsiteX35" fmla="*/ 1943100 w 2676928"/>
                  <a:gd name="connsiteY35" fmla="*/ 1447800 h 2049752"/>
                  <a:gd name="connsiteX36" fmla="*/ 1790700 w 2676928"/>
                  <a:gd name="connsiteY36" fmla="*/ 1460500 h 2049752"/>
                  <a:gd name="connsiteX37" fmla="*/ 1758950 w 2676928"/>
                  <a:gd name="connsiteY37" fmla="*/ 1562100 h 2049752"/>
                  <a:gd name="connsiteX38" fmla="*/ 1727200 w 2676928"/>
                  <a:gd name="connsiteY38" fmla="*/ 1631952 h 2049752"/>
                  <a:gd name="connsiteX39" fmla="*/ 1676400 w 2676928"/>
                  <a:gd name="connsiteY39" fmla="*/ 1651000 h 2049752"/>
                  <a:gd name="connsiteX40" fmla="*/ 1568450 w 2676928"/>
                  <a:gd name="connsiteY40" fmla="*/ 1663700 h 2049752"/>
                  <a:gd name="connsiteX41" fmla="*/ 1473200 w 2676928"/>
                  <a:gd name="connsiteY41" fmla="*/ 1663700 h 2049752"/>
                  <a:gd name="connsiteX42" fmla="*/ 1397000 w 2676928"/>
                  <a:gd name="connsiteY42" fmla="*/ 1778000 h 2049752"/>
                  <a:gd name="connsiteX43" fmla="*/ 1352550 w 2676928"/>
                  <a:gd name="connsiteY43" fmla="*/ 1809752 h 2049752"/>
                  <a:gd name="connsiteX44" fmla="*/ 1263650 w 2676928"/>
                  <a:gd name="connsiteY44" fmla="*/ 1809752 h 2049752"/>
                  <a:gd name="connsiteX45" fmla="*/ 1174750 w 2676928"/>
                  <a:gd name="connsiteY45" fmla="*/ 1778000 h 2049752"/>
                  <a:gd name="connsiteX46" fmla="*/ 1130300 w 2676928"/>
                  <a:gd name="connsiteY46" fmla="*/ 1663700 h 2049752"/>
                  <a:gd name="connsiteX47" fmla="*/ 1009650 w 2676928"/>
                  <a:gd name="connsiteY47" fmla="*/ 1701800 h 2049752"/>
                  <a:gd name="connsiteX48" fmla="*/ 965200 w 2676928"/>
                  <a:gd name="connsiteY48" fmla="*/ 1695448 h 2049752"/>
                  <a:gd name="connsiteX49" fmla="*/ 876300 w 2676928"/>
                  <a:gd name="connsiteY49" fmla="*/ 1714500 h 2049752"/>
                  <a:gd name="connsiteX50" fmla="*/ 800100 w 2676928"/>
                  <a:gd name="connsiteY50" fmla="*/ 1733552 h 2049752"/>
                  <a:gd name="connsiteX51" fmla="*/ 774700 w 2676928"/>
                  <a:gd name="connsiteY51" fmla="*/ 1778000 h 2049752"/>
                  <a:gd name="connsiteX52" fmla="*/ 762000 w 2676928"/>
                  <a:gd name="connsiteY52" fmla="*/ 1822448 h 2049752"/>
                  <a:gd name="connsiteX53" fmla="*/ 704850 w 2676928"/>
                  <a:gd name="connsiteY53" fmla="*/ 1841500 h 2049752"/>
                  <a:gd name="connsiteX54" fmla="*/ 628650 w 2676928"/>
                  <a:gd name="connsiteY54" fmla="*/ 1809752 h 2049752"/>
                  <a:gd name="connsiteX55" fmla="*/ 527050 w 2676928"/>
                  <a:gd name="connsiteY55" fmla="*/ 1879600 h 2049752"/>
                  <a:gd name="connsiteX56" fmla="*/ 469900 w 2676928"/>
                  <a:gd name="connsiteY56" fmla="*/ 1943100 h 2049752"/>
                  <a:gd name="connsiteX57" fmla="*/ 469900 w 2676928"/>
                  <a:gd name="connsiteY57" fmla="*/ 2019300 h 2049752"/>
                  <a:gd name="connsiteX58" fmla="*/ 387350 w 2676928"/>
                  <a:gd name="connsiteY58" fmla="*/ 2038352 h 2049752"/>
                  <a:gd name="connsiteX59" fmla="*/ 381986 w 2676928"/>
                  <a:gd name="connsiteY59" fmla="*/ 2049752 h 2049752"/>
                  <a:gd name="connsiteX60" fmla="*/ 311150 w 2676928"/>
                  <a:gd name="connsiteY60" fmla="*/ 1981200 h 2049752"/>
                  <a:gd name="connsiteX61" fmla="*/ 234950 w 2676928"/>
                  <a:gd name="connsiteY61" fmla="*/ 2006600 h 2049752"/>
                  <a:gd name="connsiteX62" fmla="*/ 222250 w 2676928"/>
                  <a:gd name="connsiteY62" fmla="*/ 1981200 h 2049752"/>
                  <a:gd name="connsiteX63" fmla="*/ 171450 w 2676928"/>
                  <a:gd name="connsiteY63" fmla="*/ 1974848 h 2049752"/>
                  <a:gd name="connsiteX64" fmla="*/ 127000 w 2676928"/>
                  <a:gd name="connsiteY64" fmla="*/ 1943100 h 2049752"/>
                  <a:gd name="connsiteX65" fmla="*/ 190500 w 2676928"/>
                  <a:gd name="connsiteY65" fmla="*/ 1885952 h 2049752"/>
                  <a:gd name="connsiteX66" fmla="*/ 209550 w 2676928"/>
                  <a:gd name="connsiteY66" fmla="*/ 1676400 h 2049752"/>
                  <a:gd name="connsiteX67" fmla="*/ 190500 w 2676928"/>
                  <a:gd name="connsiteY67" fmla="*/ 1638300 h 2049752"/>
                  <a:gd name="connsiteX68" fmla="*/ 222250 w 2676928"/>
                  <a:gd name="connsiteY68" fmla="*/ 1568448 h 2049752"/>
                  <a:gd name="connsiteX69" fmla="*/ 254000 w 2676928"/>
                  <a:gd name="connsiteY69" fmla="*/ 1384300 h 2049752"/>
                  <a:gd name="connsiteX70" fmla="*/ 215900 w 2676928"/>
                  <a:gd name="connsiteY70" fmla="*/ 1339848 h 2049752"/>
                  <a:gd name="connsiteX71" fmla="*/ 107950 w 2676928"/>
                  <a:gd name="connsiteY71" fmla="*/ 1231900 h 2049752"/>
                  <a:gd name="connsiteX72" fmla="*/ 0 w 2676928"/>
                  <a:gd name="connsiteY72" fmla="*/ 1136648 h 2049752"/>
                  <a:gd name="connsiteX73" fmla="*/ 82550 w 2676928"/>
                  <a:gd name="connsiteY73" fmla="*/ 1143000 h 2049752"/>
                  <a:gd name="connsiteX74" fmla="*/ 139700 w 2676928"/>
                  <a:gd name="connsiteY74" fmla="*/ 1174752 h 2049752"/>
                  <a:gd name="connsiteX75" fmla="*/ 222250 w 2676928"/>
                  <a:gd name="connsiteY75" fmla="*/ 1212848 h 2049752"/>
                  <a:gd name="connsiteX76" fmla="*/ 298450 w 2676928"/>
                  <a:gd name="connsiteY76" fmla="*/ 1206500 h 2049752"/>
                  <a:gd name="connsiteX77" fmla="*/ 406400 w 2676928"/>
                  <a:gd name="connsiteY77" fmla="*/ 1219200 h 2049752"/>
                  <a:gd name="connsiteX78" fmla="*/ 431800 w 2676928"/>
                  <a:gd name="connsiteY78" fmla="*/ 1219200 h 2049752"/>
                  <a:gd name="connsiteX79" fmla="*/ 571500 w 2676928"/>
                  <a:gd name="connsiteY79" fmla="*/ 1060448 h 2049752"/>
                  <a:gd name="connsiteX80" fmla="*/ 666750 w 2676928"/>
                  <a:gd name="connsiteY80" fmla="*/ 996952 h 2049752"/>
                  <a:gd name="connsiteX81" fmla="*/ 774700 w 2676928"/>
                  <a:gd name="connsiteY81" fmla="*/ 908048 h 2049752"/>
                  <a:gd name="connsiteX82" fmla="*/ 863600 w 2676928"/>
                  <a:gd name="connsiteY82" fmla="*/ 889000 h 2049752"/>
                  <a:gd name="connsiteX83" fmla="*/ 990600 w 2676928"/>
                  <a:gd name="connsiteY83" fmla="*/ 787400 h 2049752"/>
                  <a:gd name="connsiteX84" fmla="*/ 1009650 w 2676928"/>
                  <a:gd name="connsiteY84" fmla="*/ 749300 h 2049752"/>
                  <a:gd name="connsiteX85" fmla="*/ 984250 w 2676928"/>
                  <a:gd name="connsiteY85" fmla="*/ 692150 h 2049752"/>
                  <a:gd name="connsiteX86" fmla="*/ 1079500 w 2676928"/>
                  <a:gd name="connsiteY86" fmla="*/ 692150 h 2049752"/>
                  <a:gd name="connsiteX87" fmla="*/ 1149350 w 2676928"/>
                  <a:gd name="connsiteY87" fmla="*/ 679450 h 2049752"/>
                  <a:gd name="connsiteX88" fmla="*/ 1276350 w 2676928"/>
                  <a:gd name="connsiteY88" fmla="*/ 749300 h 2049752"/>
                  <a:gd name="connsiteX89" fmla="*/ 1327150 w 2676928"/>
                  <a:gd name="connsiteY89" fmla="*/ 768352 h 2049752"/>
                  <a:gd name="connsiteX90" fmla="*/ 1492250 w 2676928"/>
                  <a:gd name="connsiteY90" fmla="*/ 787400 h 2049752"/>
                  <a:gd name="connsiteX91" fmla="*/ 1638300 w 2676928"/>
                  <a:gd name="connsiteY91" fmla="*/ 768352 h 2049752"/>
                  <a:gd name="connsiteX92" fmla="*/ 1606550 w 2676928"/>
                  <a:gd name="connsiteY92" fmla="*/ 723900 h 2049752"/>
                  <a:gd name="connsiteX93" fmla="*/ 1663700 w 2676928"/>
                  <a:gd name="connsiteY93" fmla="*/ 704850 h 2049752"/>
                  <a:gd name="connsiteX94" fmla="*/ 1695450 w 2676928"/>
                  <a:gd name="connsiteY94" fmla="*/ 685800 h 2049752"/>
                  <a:gd name="connsiteX95" fmla="*/ 1695450 w 2676928"/>
                  <a:gd name="connsiteY95" fmla="*/ 635000 h 2049752"/>
                  <a:gd name="connsiteX96" fmla="*/ 1218406 w 2676928"/>
                  <a:gd name="connsiteY96" fmla="*/ 320676 h 2049752"/>
                  <a:gd name="connsiteX97" fmla="*/ 1306512 w 2676928"/>
                  <a:gd name="connsiteY97" fmla="*/ 373064 h 2049752"/>
                  <a:gd name="connsiteX98" fmla="*/ 1366044 w 2676928"/>
                  <a:gd name="connsiteY98" fmla="*/ 415924 h 2049752"/>
                  <a:gd name="connsiteX99" fmla="*/ 1289844 w 2676928"/>
                  <a:gd name="connsiteY99" fmla="*/ 456406 h 2049752"/>
                  <a:gd name="connsiteX100" fmla="*/ 1225550 w 2676928"/>
                  <a:gd name="connsiteY100" fmla="*/ 413544 h 2049752"/>
                  <a:gd name="connsiteX101" fmla="*/ 1227932 w 2676928"/>
                  <a:gd name="connsiteY101" fmla="*/ 375444 h 2049752"/>
                  <a:gd name="connsiteX102" fmla="*/ 1539876 w 2676928"/>
                  <a:gd name="connsiteY102" fmla="*/ 258764 h 2049752"/>
                  <a:gd name="connsiteX103" fmla="*/ 1592264 w 2676928"/>
                  <a:gd name="connsiteY103" fmla="*/ 261144 h 2049752"/>
                  <a:gd name="connsiteX104" fmla="*/ 1606550 w 2676928"/>
                  <a:gd name="connsiteY104" fmla="*/ 277812 h 2049752"/>
                  <a:gd name="connsiteX105" fmla="*/ 1647032 w 2676928"/>
                  <a:gd name="connsiteY105" fmla="*/ 275432 h 2049752"/>
                  <a:gd name="connsiteX106" fmla="*/ 1644650 w 2676928"/>
                  <a:gd name="connsiteY106" fmla="*/ 339724 h 2049752"/>
                  <a:gd name="connsiteX107" fmla="*/ 1601788 w 2676928"/>
                  <a:gd name="connsiteY107" fmla="*/ 346868 h 2049752"/>
                  <a:gd name="connsiteX108" fmla="*/ 1566068 w 2676928"/>
                  <a:gd name="connsiteY108" fmla="*/ 389732 h 2049752"/>
                  <a:gd name="connsiteX109" fmla="*/ 1506538 w 2676928"/>
                  <a:gd name="connsiteY109" fmla="*/ 342106 h 2049752"/>
                  <a:gd name="connsiteX110" fmla="*/ 1451768 w 2676928"/>
                  <a:gd name="connsiteY110" fmla="*/ 346868 h 2049752"/>
                  <a:gd name="connsiteX111" fmla="*/ 1444624 w 2676928"/>
                  <a:gd name="connsiteY111" fmla="*/ 327820 h 2049752"/>
                  <a:gd name="connsiteX112" fmla="*/ 1444624 w 2676928"/>
                  <a:gd name="connsiteY112" fmla="*/ 294480 h 2049752"/>
                  <a:gd name="connsiteX113" fmla="*/ 1513680 w 2676928"/>
                  <a:gd name="connsiteY113" fmla="*/ 284956 h 2049752"/>
                  <a:gd name="connsiteX114" fmla="*/ 2320924 w 2676928"/>
                  <a:gd name="connsiteY114" fmla="*/ 0 h 2049752"/>
                  <a:gd name="connsiteX115" fmla="*/ 2397124 w 2676928"/>
                  <a:gd name="connsiteY115" fmla="*/ 9524 h 2049752"/>
                  <a:gd name="connsiteX116" fmla="*/ 2393950 w 2676928"/>
                  <a:gd name="connsiteY116" fmla="*/ 95250 h 2049752"/>
                  <a:gd name="connsiteX117" fmla="*/ 2428876 w 2676928"/>
                  <a:gd name="connsiteY117" fmla="*/ 117476 h 2049752"/>
                  <a:gd name="connsiteX118" fmla="*/ 2409824 w 2676928"/>
                  <a:gd name="connsiteY118" fmla="*/ 187324 h 2049752"/>
                  <a:gd name="connsiteX119" fmla="*/ 2381250 w 2676928"/>
                  <a:gd name="connsiteY119" fmla="*/ 260350 h 2049752"/>
                  <a:gd name="connsiteX120" fmla="*/ 2397124 w 2676928"/>
                  <a:gd name="connsiteY120" fmla="*/ 307976 h 2049752"/>
                  <a:gd name="connsiteX121" fmla="*/ 2397124 w 2676928"/>
                  <a:gd name="connsiteY121" fmla="*/ 374650 h 2049752"/>
                  <a:gd name="connsiteX122" fmla="*/ 2346324 w 2676928"/>
                  <a:gd name="connsiteY122" fmla="*/ 460376 h 2049752"/>
                  <a:gd name="connsiteX123" fmla="*/ 2276476 w 2676928"/>
                  <a:gd name="connsiteY123" fmla="*/ 403224 h 2049752"/>
                  <a:gd name="connsiteX124" fmla="*/ 2273300 w 2676928"/>
                  <a:gd name="connsiteY124" fmla="*/ 342900 h 2049752"/>
                  <a:gd name="connsiteX125" fmla="*/ 2247900 w 2676928"/>
                  <a:gd name="connsiteY125" fmla="*/ 330200 h 2049752"/>
                  <a:gd name="connsiteX126" fmla="*/ 2133600 w 2676928"/>
                  <a:gd name="connsiteY126" fmla="*/ 368300 h 2049752"/>
                  <a:gd name="connsiteX127" fmla="*/ 2114550 w 2676928"/>
                  <a:gd name="connsiteY127" fmla="*/ 400050 h 2049752"/>
                  <a:gd name="connsiteX128" fmla="*/ 2079624 w 2676928"/>
                  <a:gd name="connsiteY128" fmla="*/ 485776 h 2049752"/>
                  <a:gd name="connsiteX129" fmla="*/ 2079624 w 2676928"/>
                  <a:gd name="connsiteY129" fmla="*/ 523876 h 2049752"/>
                  <a:gd name="connsiteX130" fmla="*/ 2060576 w 2676928"/>
                  <a:gd name="connsiteY130" fmla="*/ 555624 h 2049752"/>
                  <a:gd name="connsiteX131" fmla="*/ 2016124 w 2676928"/>
                  <a:gd name="connsiteY131" fmla="*/ 523876 h 2049752"/>
                  <a:gd name="connsiteX132" fmla="*/ 2028824 w 2676928"/>
                  <a:gd name="connsiteY132" fmla="*/ 501650 h 2049752"/>
                  <a:gd name="connsiteX133" fmla="*/ 2016124 w 2676928"/>
                  <a:gd name="connsiteY133" fmla="*/ 473076 h 2049752"/>
                  <a:gd name="connsiteX134" fmla="*/ 2016124 w 2676928"/>
                  <a:gd name="connsiteY134" fmla="*/ 444500 h 2049752"/>
                  <a:gd name="connsiteX135" fmla="*/ 2051050 w 2676928"/>
                  <a:gd name="connsiteY135" fmla="*/ 371476 h 2049752"/>
                  <a:gd name="connsiteX136" fmla="*/ 2028824 w 2676928"/>
                  <a:gd name="connsiteY136" fmla="*/ 317500 h 2049752"/>
                  <a:gd name="connsiteX137" fmla="*/ 1993900 w 2676928"/>
                  <a:gd name="connsiteY137" fmla="*/ 314324 h 2049752"/>
                  <a:gd name="connsiteX138" fmla="*/ 1924050 w 2676928"/>
                  <a:gd name="connsiteY138" fmla="*/ 304800 h 2049752"/>
                  <a:gd name="connsiteX139" fmla="*/ 1787524 w 2676928"/>
                  <a:gd name="connsiteY139" fmla="*/ 381000 h 2049752"/>
                  <a:gd name="connsiteX140" fmla="*/ 1765300 w 2676928"/>
                  <a:gd name="connsiteY140" fmla="*/ 330200 h 2049752"/>
                  <a:gd name="connsiteX141" fmla="*/ 1762124 w 2676928"/>
                  <a:gd name="connsiteY141" fmla="*/ 282576 h 2049752"/>
                  <a:gd name="connsiteX142" fmla="*/ 1828800 w 2676928"/>
                  <a:gd name="connsiteY142" fmla="*/ 269876 h 2049752"/>
                  <a:gd name="connsiteX143" fmla="*/ 1819276 w 2676928"/>
                  <a:gd name="connsiteY143" fmla="*/ 200024 h 2049752"/>
                  <a:gd name="connsiteX144" fmla="*/ 1844676 w 2676928"/>
                  <a:gd name="connsiteY144" fmla="*/ 158750 h 2049752"/>
                  <a:gd name="connsiteX145" fmla="*/ 1876424 w 2676928"/>
                  <a:gd name="connsiteY145" fmla="*/ 180976 h 2049752"/>
                  <a:gd name="connsiteX146" fmla="*/ 1952624 w 2676928"/>
                  <a:gd name="connsiteY146" fmla="*/ 158750 h 2049752"/>
                  <a:gd name="connsiteX147" fmla="*/ 2041524 w 2676928"/>
                  <a:gd name="connsiteY147" fmla="*/ 130176 h 2049752"/>
                  <a:gd name="connsiteX148" fmla="*/ 2105024 w 2676928"/>
                  <a:gd name="connsiteY148" fmla="*/ 38100 h 2049752"/>
                  <a:gd name="connsiteX149" fmla="*/ 2193924 w 2676928"/>
                  <a:gd name="connsiteY149" fmla="*/ 76200 h 2049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2676928" h="2049752">
                    <a:moveTo>
                      <a:pt x="1714500" y="603250"/>
                    </a:moveTo>
                    <a:lnTo>
                      <a:pt x="1828800" y="685800"/>
                    </a:lnTo>
                    <a:lnTo>
                      <a:pt x="1809750" y="762000"/>
                    </a:lnTo>
                    <a:lnTo>
                      <a:pt x="1790700" y="806448"/>
                    </a:lnTo>
                    <a:lnTo>
                      <a:pt x="1803400" y="863600"/>
                    </a:lnTo>
                    <a:lnTo>
                      <a:pt x="1835150" y="882648"/>
                    </a:lnTo>
                    <a:lnTo>
                      <a:pt x="1898650" y="882648"/>
                    </a:lnTo>
                    <a:lnTo>
                      <a:pt x="1924050" y="812800"/>
                    </a:lnTo>
                    <a:lnTo>
                      <a:pt x="1962150" y="812800"/>
                    </a:lnTo>
                    <a:lnTo>
                      <a:pt x="2025650" y="844552"/>
                    </a:lnTo>
                    <a:lnTo>
                      <a:pt x="2089150" y="806448"/>
                    </a:lnTo>
                    <a:lnTo>
                      <a:pt x="2127250" y="831848"/>
                    </a:lnTo>
                    <a:lnTo>
                      <a:pt x="2120900" y="933448"/>
                    </a:lnTo>
                    <a:lnTo>
                      <a:pt x="2082800" y="965200"/>
                    </a:lnTo>
                    <a:lnTo>
                      <a:pt x="2114550" y="1022352"/>
                    </a:lnTo>
                    <a:lnTo>
                      <a:pt x="2152650" y="1035048"/>
                    </a:lnTo>
                    <a:lnTo>
                      <a:pt x="2184400" y="1060448"/>
                    </a:lnTo>
                    <a:lnTo>
                      <a:pt x="2266950" y="1073152"/>
                    </a:lnTo>
                    <a:lnTo>
                      <a:pt x="2374900" y="1174752"/>
                    </a:lnTo>
                    <a:lnTo>
                      <a:pt x="2438400" y="1168400"/>
                    </a:lnTo>
                    <a:lnTo>
                      <a:pt x="2501900" y="1136648"/>
                    </a:lnTo>
                    <a:lnTo>
                      <a:pt x="2533650" y="1244600"/>
                    </a:lnTo>
                    <a:lnTo>
                      <a:pt x="2565400" y="1289048"/>
                    </a:lnTo>
                    <a:lnTo>
                      <a:pt x="2676928" y="1334356"/>
                    </a:lnTo>
                    <a:lnTo>
                      <a:pt x="2647950" y="1409700"/>
                    </a:lnTo>
                    <a:lnTo>
                      <a:pt x="2654300" y="1454152"/>
                    </a:lnTo>
                    <a:lnTo>
                      <a:pt x="2609850" y="1498600"/>
                    </a:lnTo>
                    <a:lnTo>
                      <a:pt x="2552700" y="1485900"/>
                    </a:lnTo>
                    <a:lnTo>
                      <a:pt x="2393950" y="1409700"/>
                    </a:lnTo>
                    <a:lnTo>
                      <a:pt x="2374900" y="1454152"/>
                    </a:lnTo>
                    <a:lnTo>
                      <a:pt x="2330450" y="1435100"/>
                    </a:lnTo>
                    <a:lnTo>
                      <a:pt x="2279650" y="1447800"/>
                    </a:lnTo>
                    <a:lnTo>
                      <a:pt x="2235200" y="1435100"/>
                    </a:lnTo>
                    <a:lnTo>
                      <a:pt x="2146300" y="1409700"/>
                    </a:lnTo>
                    <a:lnTo>
                      <a:pt x="2012950" y="1428752"/>
                    </a:lnTo>
                    <a:lnTo>
                      <a:pt x="1943100" y="1447800"/>
                    </a:lnTo>
                    <a:lnTo>
                      <a:pt x="1790700" y="1460500"/>
                    </a:lnTo>
                    <a:lnTo>
                      <a:pt x="1758950" y="1562100"/>
                    </a:lnTo>
                    <a:lnTo>
                      <a:pt x="1727200" y="1631952"/>
                    </a:lnTo>
                    <a:lnTo>
                      <a:pt x="1676400" y="1651000"/>
                    </a:lnTo>
                    <a:lnTo>
                      <a:pt x="1568450" y="1663700"/>
                    </a:lnTo>
                    <a:lnTo>
                      <a:pt x="1473200" y="1663700"/>
                    </a:lnTo>
                    <a:lnTo>
                      <a:pt x="1397000" y="1778000"/>
                    </a:lnTo>
                    <a:lnTo>
                      <a:pt x="1352550" y="1809752"/>
                    </a:lnTo>
                    <a:lnTo>
                      <a:pt x="1263650" y="1809752"/>
                    </a:lnTo>
                    <a:lnTo>
                      <a:pt x="1174750" y="1778000"/>
                    </a:lnTo>
                    <a:lnTo>
                      <a:pt x="1130300" y="1663700"/>
                    </a:lnTo>
                    <a:lnTo>
                      <a:pt x="1009650" y="1701800"/>
                    </a:lnTo>
                    <a:lnTo>
                      <a:pt x="965200" y="1695448"/>
                    </a:lnTo>
                    <a:lnTo>
                      <a:pt x="876300" y="1714500"/>
                    </a:lnTo>
                    <a:lnTo>
                      <a:pt x="800100" y="1733552"/>
                    </a:lnTo>
                    <a:lnTo>
                      <a:pt x="774700" y="1778000"/>
                    </a:lnTo>
                    <a:lnTo>
                      <a:pt x="762000" y="1822448"/>
                    </a:lnTo>
                    <a:lnTo>
                      <a:pt x="704850" y="1841500"/>
                    </a:lnTo>
                    <a:lnTo>
                      <a:pt x="628650" y="1809752"/>
                    </a:lnTo>
                    <a:lnTo>
                      <a:pt x="527050" y="1879600"/>
                    </a:lnTo>
                    <a:lnTo>
                      <a:pt x="469900" y="1943100"/>
                    </a:lnTo>
                    <a:lnTo>
                      <a:pt x="469900" y="2019300"/>
                    </a:lnTo>
                    <a:lnTo>
                      <a:pt x="387350" y="2038352"/>
                    </a:lnTo>
                    <a:lnTo>
                      <a:pt x="381986" y="2049752"/>
                    </a:lnTo>
                    <a:lnTo>
                      <a:pt x="311150" y="1981200"/>
                    </a:lnTo>
                    <a:lnTo>
                      <a:pt x="234950" y="2006600"/>
                    </a:lnTo>
                    <a:lnTo>
                      <a:pt x="222250" y="1981200"/>
                    </a:lnTo>
                    <a:lnTo>
                      <a:pt x="171450" y="1974848"/>
                    </a:lnTo>
                    <a:lnTo>
                      <a:pt x="127000" y="1943100"/>
                    </a:lnTo>
                    <a:lnTo>
                      <a:pt x="190500" y="1885952"/>
                    </a:lnTo>
                    <a:lnTo>
                      <a:pt x="209550" y="1676400"/>
                    </a:lnTo>
                    <a:lnTo>
                      <a:pt x="190500" y="1638300"/>
                    </a:lnTo>
                    <a:lnTo>
                      <a:pt x="222250" y="1568448"/>
                    </a:lnTo>
                    <a:lnTo>
                      <a:pt x="254000" y="1384300"/>
                    </a:lnTo>
                    <a:lnTo>
                      <a:pt x="215900" y="1339848"/>
                    </a:lnTo>
                    <a:lnTo>
                      <a:pt x="107950" y="1231900"/>
                    </a:lnTo>
                    <a:lnTo>
                      <a:pt x="0" y="1136648"/>
                    </a:lnTo>
                    <a:lnTo>
                      <a:pt x="82550" y="1143000"/>
                    </a:lnTo>
                    <a:lnTo>
                      <a:pt x="139700" y="1174752"/>
                    </a:lnTo>
                    <a:lnTo>
                      <a:pt x="222250" y="1212848"/>
                    </a:lnTo>
                    <a:lnTo>
                      <a:pt x="298450" y="1206500"/>
                    </a:lnTo>
                    <a:lnTo>
                      <a:pt x="406400" y="1219200"/>
                    </a:lnTo>
                    <a:lnTo>
                      <a:pt x="431800" y="1219200"/>
                    </a:lnTo>
                    <a:lnTo>
                      <a:pt x="571500" y="1060448"/>
                    </a:lnTo>
                    <a:lnTo>
                      <a:pt x="666750" y="996952"/>
                    </a:lnTo>
                    <a:lnTo>
                      <a:pt x="774700" y="908048"/>
                    </a:lnTo>
                    <a:lnTo>
                      <a:pt x="863600" y="889000"/>
                    </a:lnTo>
                    <a:lnTo>
                      <a:pt x="990600" y="787400"/>
                    </a:lnTo>
                    <a:lnTo>
                      <a:pt x="1009650" y="749300"/>
                    </a:lnTo>
                    <a:lnTo>
                      <a:pt x="984250" y="692150"/>
                    </a:lnTo>
                    <a:lnTo>
                      <a:pt x="1079500" y="692150"/>
                    </a:lnTo>
                    <a:lnTo>
                      <a:pt x="1149350" y="679450"/>
                    </a:lnTo>
                    <a:lnTo>
                      <a:pt x="1276350" y="749300"/>
                    </a:lnTo>
                    <a:lnTo>
                      <a:pt x="1327150" y="768352"/>
                    </a:lnTo>
                    <a:lnTo>
                      <a:pt x="1492250" y="787400"/>
                    </a:lnTo>
                    <a:lnTo>
                      <a:pt x="1638300" y="768352"/>
                    </a:lnTo>
                    <a:lnTo>
                      <a:pt x="1606550" y="723900"/>
                    </a:lnTo>
                    <a:lnTo>
                      <a:pt x="1663700" y="704850"/>
                    </a:lnTo>
                    <a:lnTo>
                      <a:pt x="1695450" y="685800"/>
                    </a:lnTo>
                    <a:lnTo>
                      <a:pt x="1695450" y="635000"/>
                    </a:lnTo>
                    <a:close/>
                    <a:moveTo>
                      <a:pt x="1218406" y="320676"/>
                    </a:moveTo>
                    <a:lnTo>
                      <a:pt x="1306512" y="373064"/>
                    </a:lnTo>
                    <a:lnTo>
                      <a:pt x="1366044" y="415924"/>
                    </a:lnTo>
                    <a:lnTo>
                      <a:pt x="1289844" y="456406"/>
                    </a:lnTo>
                    <a:lnTo>
                      <a:pt x="1225550" y="413544"/>
                    </a:lnTo>
                    <a:lnTo>
                      <a:pt x="1227932" y="375444"/>
                    </a:lnTo>
                    <a:close/>
                    <a:moveTo>
                      <a:pt x="1539876" y="258764"/>
                    </a:moveTo>
                    <a:lnTo>
                      <a:pt x="1592264" y="261144"/>
                    </a:lnTo>
                    <a:lnTo>
                      <a:pt x="1606550" y="277812"/>
                    </a:lnTo>
                    <a:lnTo>
                      <a:pt x="1647032" y="275432"/>
                    </a:lnTo>
                    <a:cubicBezTo>
                      <a:pt x="1646236" y="296862"/>
                      <a:pt x="1645444" y="318294"/>
                      <a:pt x="1644650" y="339724"/>
                    </a:cubicBezTo>
                    <a:lnTo>
                      <a:pt x="1601788" y="346868"/>
                    </a:lnTo>
                    <a:lnTo>
                      <a:pt x="1566068" y="389732"/>
                    </a:lnTo>
                    <a:lnTo>
                      <a:pt x="1506538" y="342106"/>
                    </a:lnTo>
                    <a:lnTo>
                      <a:pt x="1451768" y="346868"/>
                    </a:lnTo>
                    <a:lnTo>
                      <a:pt x="1444624" y="327820"/>
                    </a:lnTo>
                    <a:lnTo>
                      <a:pt x="1444624" y="294480"/>
                    </a:lnTo>
                    <a:lnTo>
                      <a:pt x="1513680" y="284956"/>
                    </a:lnTo>
                    <a:close/>
                    <a:moveTo>
                      <a:pt x="2320924" y="0"/>
                    </a:moveTo>
                    <a:lnTo>
                      <a:pt x="2397124" y="9524"/>
                    </a:lnTo>
                    <a:lnTo>
                      <a:pt x="2393950" y="95250"/>
                    </a:lnTo>
                    <a:lnTo>
                      <a:pt x="2428876" y="117476"/>
                    </a:lnTo>
                    <a:lnTo>
                      <a:pt x="2409824" y="187324"/>
                    </a:lnTo>
                    <a:lnTo>
                      <a:pt x="2381250" y="260350"/>
                    </a:lnTo>
                    <a:lnTo>
                      <a:pt x="2397124" y="307976"/>
                    </a:lnTo>
                    <a:lnTo>
                      <a:pt x="2397124" y="374650"/>
                    </a:lnTo>
                    <a:lnTo>
                      <a:pt x="2346324" y="460376"/>
                    </a:lnTo>
                    <a:lnTo>
                      <a:pt x="2276476" y="403224"/>
                    </a:lnTo>
                    <a:lnTo>
                      <a:pt x="2273300" y="342900"/>
                    </a:lnTo>
                    <a:lnTo>
                      <a:pt x="2247900" y="330200"/>
                    </a:lnTo>
                    <a:lnTo>
                      <a:pt x="2133600" y="368300"/>
                    </a:lnTo>
                    <a:lnTo>
                      <a:pt x="2114550" y="400050"/>
                    </a:lnTo>
                    <a:lnTo>
                      <a:pt x="2079624" y="485776"/>
                    </a:lnTo>
                    <a:lnTo>
                      <a:pt x="2079624" y="523876"/>
                    </a:lnTo>
                    <a:lnTo>
                      <a:pt x="2060576" y="555624"/>
                    </a:lnTo>
                    <a:lnTo>
                      <a:pt x="2016124" y="523876"/>
                    </a:lnTo>
                    <a:lnTo>
                      <a:pt x="2028824" y="501650"/>
                    </a:lnTo>
                    <a:lnTo>
                      <a:pt x="2016124" y="473076"/>
                    </a:lnTo>
                    <a:lnTo>
                      <a:pt x="2016124" y="444500"/>
                    </a:lnTo>
                    <a:lnTo>
                      <a:pt x="2051050" y="371476"/>
                    </a:lnTo>
                    <a:lnTo>
                      <a:pt x="2028824" y="317500"/>
                    </a:lnTo>
                    <a:lnTo>
                      <a:pt x="1993900" y="314324"/>
                    </a:lnTo>
                    <a:lnTo>
                      <a:pt x="1924050" y="304800"/>
                    </a:lnTo>
                    <a:lnTo>
                      <a:pt x="1787524" y="381000"/>
                    </a:lnTo>
                    <a:lnTo>
                      <a:pt x="1765300" y="330200"/>
                    </a:lnTo>
                    <a:lnTo>
                      <a:pt x="1762124" y="282576"/>
                    </a:lnTo>
                    <a:lnTo>
                      <a:pt x="1828800" y="269876"/>
                    </a:lnTo>
                    <a:lnTo>
                      <a:pt x="1819276" y="200024"/>
                    </a:lnTo>
                    <a:lnTo>
                      <a:pt x="1844676" y="158750"/>
                    </a:lnTo>
                    <a:lnTo>
                      <a:pt x="1876424" y="180976"/>
                    </a:lnTo>
                    <a:lnTo>
                      <a:pt x="1952624" y="158750"/>
                    </a:lnTo>
                    <a:lnTo>
                      <a:pt x="2041524" y="130176"/>
                    </a:lnTo>
                    <a:lnTo>
                      <a:pt x="2105024" y="38100"/>
                    </a:lnTo>
                    <a:lnTo>
                      <a:pt x="2193924" y="762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9E434200-2B67-4CCA-AEC4-CBAFBC073AB9}"/>
                  </a:ext>
                </a:extLst>
              </p:cNvPr>
              <p:cNvGrpSpPr/>
              <p:nvPr/>
            </p:nvGrpSpPr>
            <p:grpSpPr>
              <a:xfrm>
                <a:off x="22594414" y="32709083"/>
                <a:ext cx="2751131" cy="1886315"/>
                <a:chOff x="22594414" y="32709083"/>
                <a:chExt cx="2751131" cy="1886315"/>
              </a:xfrm>
            </p:grpSpPr>
            <p:grpSp>
              <p:nvGrpSpPr>
                <p:cNvPr id="460" name="Group 758">
                  <a:extLst>
                    <a:ext uri="{FF2B5EF4-FFF2-40B4-BE49-F238E27FC236}">
                      <a16:creationId xmlns:a16="http://schemas.microsoft.com/office/drawing/2014/main" id="{1FF9ECD4-CD95-47E9-9D5C-4BA75D60D39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948829" y="33842751"/>
                  <a:ext cx="621042" cy="215879"/>
                  <a:chOff x="59" y="585"/>
                  <a:chExt cx="1588" cy="552"/>
                </a:xfrm>
              </p:grpSpPr>
              <p:sp>
                <p:nvSpPr>
                  <p:cNvPr id="510" name="WordArt 759">
                    <a:extLst>
                      <a:ext uri="{FF2B5EF4-FFF2-40B4-BE49-F238E27FC236}">
                        <a16:creationId xmlns:a16="http://schemas.microsoft.com/office/drawing/2014/main" id="{57D73CCA-F1EF-479A-9C86-5A9AC37CF7E3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59" y="585"/>
                    <a:ext cx="1587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善通寺市</a:t>
                    </a:r>
                  </a:p>
                </p:txBody>
              </p:sp>
              <p:sp>
                <p:nvSpPr>
                  <p:cNvPr id="511" name="WordArt 760">
                    <a:extLst>
                      <a:ext uri="{FF2B5EF4-FFF2-40B4-BE49-F238E27FC236}">
                        <a16:creationId xmlns:a16="http://schemas.microsoft.com/office/drawing/2014/main" id="{745B0EAC-A206-4FB6-8D66-48388E7EDC10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0" y="586"/>
                    <a:ext cx="1587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善通寺市</a:t>
                    </a:r>
                  </a:p>
                </p:txBody>
              </p:sp>
            </p:grpSp>
            <p:grpSp>
              <p:nvGrpSpPr>
                <p:cNvPr id="461" name="Group 761">
                  <a:extLst>
                    <a:ext uri="{FF2B5EF4-FFF2-40B4-BE49-F238E27FC236}">
                      <a16:creationId xmlns:a16="http://schemas.microsoft.com/office/drawing/2014/main" id="{1BE43A01-1B75-4807-8551-D6C8365B01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09372" y="33583659"/>
                  <a:ext cx="511929" cy="215879"/>
                  <a:chOff x="837" y="585"/>
                  <a:chExt cx="1309" cy="552"/>
                </a:xfrm>
              </p:grpSpPr>
              <p:sp>
                <p:nvSpPr>
                  <p:cNvPr id="508" name="WordArt 762">
                    <a:extLst>
                      <a:ext uri="{FF2B5EF4-FFF2-40B4-BE49-F238E27FC236}">
                        <a16:creationId xmlns:a16="http://schemas.microsoft.com/office/drawing/2014/main" id="{9118FBCF-16A8-47EB-8B9C-0D56608DBBEA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837" y="585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高松市</a:t>
                    </a:r>
                  </a:p>
                </p:txBody>
              </p:sp>
              <p:sp>
                <p:nvSpPr>
                  <p:cNvPr id="509" name="WordArt 763">
                    <a:extLst>
                      <a:ext uri="{FF2B5EF4-FFF2-40B4-BE49-F238E27FC236}">
                        <a16:creationId xmlns:a16="http://schemas.microsoft.com/office/drawing/2014/main" id="{0BDC42C7-7315-42C9-A77B-9F0CA2816166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838" y="586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高松市</a:t>
                    </a:r>
                  </a:p>
                </p:txBody>
              </p:sp>
            </p:grpSp>
            <p:grpSp>
              <p:nvGrpSpPr>
                <p:cNvPr id="462" name="Group 764">
                  <a:extLst>
                    <a:ext uri="{FF2B5EF4-FFF2-40B4-BE49-F238E27FC236}">
                      <a16:creationId xmlns:a16="http://schemas.microsoft.com/office/drawing/2014/main" id="{1258804A-BF9F-4F47-BDE8-5696F83DF0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16067" y="33714711"/>
                  <a:ext cx="511929" cy="215879"/>
                  <a:chOff x="1155" y="585"/>
                  <a:chExt cx="1309" cy="552"/>
                </a:xfrm>
              </p:grpSpPr>
              <p:sp>
                <p:nvSpPr>
                  <p:cNvPr id="506" name="WordArt 765">
                    <a:extLst>
                      <a:ext uri="{FF2B5EF4-FFF2-40B4-BE49-F238E27FC236}">
                        <a16:creationId xmlns:a16="http://schemas.microsoft.com/office/drawing/2014/main" id="{07419E77-D438-46D3-B877-793DD11D00C3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155" y="585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丸亀市</a:t>
                    </a:r>
                  </a:p>
                </p:txBody>
              </p:sp>
              <p:sp>
                <p:nvSpPr>
                  <p:cNvPr id="507" name="WordArt 766">
                    <a:extLst>
                      <a:ext uri="{FF2B5EF4-FFF2-40B4-BE49-F238E27FC236}">
                        <a16:creationId xmlns:a16="http://schemas.microsoft.com/office/drawing/2014/main" id="{264826E2-75A6-43D0-8DB6-4792FD1649FC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156" y="586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丸亀市</a:t>
                    </a:r>
                  </a:p>
                </p:txBody>
              </p:sp>
            </p:grpSp>
            <p:grpSp>
              <p:nvGrpSpPr>
                <p:cNvPr id="463" name="Group 767">
                  <a:extLst>
                    <a:ext uri="{FF2B5EF4-FFF2-40B4-BE49-F238E27FC236}">
                      <a16:creationId xmlns:a16="http://schemas.microsoft.com/office/drawing/2014/main" id="{8AD6B850-D1DC-48D6-868E-C80309AB6E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594414" y="34379519"/>
                  <a:ext cx="621042" cy="215879"/>
                  <a:chOff x="59" y="842"/>
                  <a:chExt cx="1588" cy="552"/>
                </a:xfrm>
              </p:grpSpPr>
              <p:sp>
                <p:nvSpPr>
                  <p:cNvPr id="504" name="WordArt 768">
                    <a:extLst>
                      <a:ext uri="{FF2B5EF4-FFF2-40B4-BE49-F238E27FC236}">
                        <a16:creationId xmlns:a16="http://schemas.microsoft.com/office/drawing/2014/main" id="{72908345-4502-41A6-A791-C2A5BD7FB9F2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59" y="842"/>
                    <a:ext cx="1587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観音寺市</a:t>
                    </a:r>
                  </a:p>
                </p:txBody>
              </p:sp>
              <p:sp>
                <p:nvSpPr>
                  <p:cNvPr id="505" name="WordArt 769">
                    <a:extLst>
                      <a:ext uri="{FF2B5EF4-FFF2-40B4-BE49-F238E27FC236}">
                        <a16:creationId xmlns:a16="http://schemas.microsoft.com/office/drawing/2014/main" id="{6D382589-69E3-49D7-B8D4-1A9E303ACAB8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0" y="843"/>
                    <a:ext cx="1587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観音寺市</a:t>
                    </a:r>
                  </a:p>
                </p:txBody>
              </p:sp>
            </p:grpSp>
            <p:grpSp>
              <p:nvGrpSpPr>
                <p:cNvPr id="464" name="Group 770">
                  <a:extLst>
                    <a:ext uri="{FF2B5EF4-FFF2-40B4-BE49-F238E27FC236}">
                      <a16:creationId xmlns:a16="http://schemas.microsoft.com/office/drawing/2014/main" id="{1B1DAA02-D4A8-4688-93CE-4A837C0568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358610" y="33444488"/>
                  <a:ext cx="511929" cy="215879"/>
                  <a:chOff x="724" y="842"/>
                  <a:chExt cx="1309" cy="552"/>
                </a:xfrm>
              </p:grpSpPr>
              <p:sp>
                <p:nvSpPr>
                  <p:cNvPr id="502" name="WordArt 771">
                    <a:extLst>
                      <a:ext uri="{FF2B5EF4-FFF2-40B4-BE49-F238E27FC236}">
                        <a16:creationId xmlns:a16="http://schemas.microsoft.com/office/drawing/2014/main" id="{6DC16865-43F0-4B94-B1EA-59A7157CB35F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724" y="842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坂出市</a:t>
                    </a:r>
                  </a:p>
                </p:txBody>
              </p:sp>
              <p:sp>
                <p:nvSpPr>
                  <p:cNvPr id="503" name="WordArt 772">
                    <a:extLst>
                      <a:ext uri="{FF2B5EF4-FFF2-40B4-BE49-F238E27FC236}">
                        <a16:creationId xmlns:a16="http://schemas.microsoft.com/office/drawing/2014/main" id="{CB813487-6F5A-4451-BB9F-AECE420D4114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725" y="843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坂出市</a:t>
                    </a:r>
                  </a:p>
                </p:txBody>
              </p:sp>
            </p:grpSp>
            <p:grpSp>
              <p:nvGrpSpPr>
                <p:cNvPr id="465" name="Group 773">
                  <a:extLst>
                    <a:ext uri="{FF2B5EF4-FFF2-40B4-BE49-F238E27FC236}">
                      <a16:creationId xmlns:a16="http://schemas.microsoft.com/office/drawing/2014/main" id="{8FC41164-0261-46C9-9AD2-5D223C907D1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831074" y="34118247"/>
                  <a:ext cx="511929" cy="215879"/>
                  <a:chOff x="1155" y="842"/>
                  <a:chExt cx="1309" cy="552"/>
                </a:xfrm>
              </p:grpSpPr>
              <p:sp>
                <p:nvSpPr>
                  <p:cNvPr id="500" name="WordArt 774">
                    <a:extLst>
                      <a:ext uri="{FF2B5EF4-FFF2-40B4-BE49-F238E27FC236}">
                        <a16:creationId xmlns:a16="http://schemas.microsoft.com/office/drawing/2014/main" id="{65A43BD4-464A-4625-89F0-E44D0D9C9436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155" y="842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三豊市</a:t>
                    </a:r>
                  </a:p>
                </p:txBody>
              </p:sp>
              <p:sp>
                <p:nvSpPr>
                  <p:cNvPr id="501" name="WordArt 775">
                    <a:extLst>
                      <a:ext uri="{FF2B5EF4-FFF2-40B4-BE49-F238E27FC236}">
                        <a16:creationId xmlns:a16="http://schemas.microsoft.com/office/drawing/2014/main" id="{F0D21D37-0827-450C-BB5B-F898B86DF13A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156" y="843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三豊市</a:t>
                    </a:r>
                  </a:p>
                </p:txBody>
              </p:sp>
            </p:grpSp>
            <p:grpSp>
              <p:nvGrpSpPr>
                <p:cNvPr id="466" name="Group 776">
                  <a:extLst>
                    <a:ext uri="{FF2B5EF4-FFF2-40B4-BE49-F238E27FC236}">
                      <a16:creationId xmlns:a16="http://schemas.microsoft.com/office/drawing/2014/main" id="{2BD6425A-E6DA-4005-9F88-7CD26C6148D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615391" y="33885815"/>
                  <a:ext cx="730154" cy="215879"/>
                  <a:chOff x="-81" y="1152"/>
                  <a:chExt cx="1867" cy="552"/>
                </a:xfrm>
              </p:grpSpPr>
              <p:sp>
                <p:nvSpPr>
                  <p:cNvPr id="498" name="WordArt 777">
                    <a:extLst>
                      <a:ext uri="{FF2B5EF4-FFF2-40B4-BE49-F238E27FC236}">
                        <a16:creationId xmlns:a16="http://schemas.microsoft.com/office/drawing/2014/main" id="{208E6EDD-922F-4D5D-8501-3B87F6CE34C5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-81" y="1152"/>
                    <a:ext cx="1866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東かがわ市</a:t>
                    </a:r>
                  </a:p>
                </p:txBody>
              </p:sp>
              <p:sp>
                <p:nvSpPr>
                  <p:cNvPr id="499" name="WordArt 778">
                    <a:extLst>
                      <a:ext uri="{FF2B5EF4-FFF2-40B4-BE49-F238E27FC236}">
                        <a16:creationId xmlns:a16="http://schemas.microsoft.com/office/drawing/2014/main" id="{4441936B-1FB0-4ED9-BFC6-996E91B53EBE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-80" y="1153"/>
                    <a:ext cx="1866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東かがわ市</a:t>
                    </a:r>
                  </a:p>
                </p:txBody>
              </p:sp>
            </p:grpSp>
            <p:grpSp>
              <p:nvGrpSpPr>
                <p:cNvPr id="467" name="Group 779">
                  <a:extLst>
                    <a:ext uri="{FF2B5EF4-FFF2-40B4-BE49-F238E27FC236}">
                      <a16:creationId xmlns:a16="http://schemas.microsoft.com/office/drawing/2014/main" id="{D537E872-9D58-4115-AC42-F0801C7F919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410072" y="32709083"/>
                  <a:ext cx="511929" cy="215879"/>
                  <a:chOff x="724" y="1069"/>
                  <a:chExt cx="1309" cy="552"/>
                </a:xfrm>
              </p:grpSpPr>
              <p:sp>
                <p:nvSpPr>
                  <p:cNvPr id="496" name="WordArt 780">
                    <a:extLst>
                      <a:ext uri="{FF2B5EF4-FFF2-40B4-BE49-F238E27FC236}">
                        <a16:creationId xmlns:a16="http://schemas.microsoft.com/office/drawing/2014/main" id="{B7D1F659-162C-4790-982C-49941CDFA99C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724" y="1069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土庄町</a:t>
                    </a:r>
                  </a:p>
                </p:txBody>
              </p:sp>
              <p:sp>
                <p:nvSpPr>
                  <p:cNvPr id="497" name="WordArt 781">
                    <a:extLst>
                      <a:ext uri="{FF2B5EF4-FFF2-40B4-BE49-F238E27FC236}">
                        <a16:creationId xmlns:a16="http://schemas.microsoft.com/office/drawing/2014/main" id="{ED702A3A-561C-4242-80BD-C996E380C85F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725" y="1070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土庄町</a:t>
                    </a:r>
                  </a:p>
                </p:txBody>
              </p:sp>
            </p:grpSp>
            <p:grpSp>
              <p:nvGrpSpPr>
                <p:cNvPr id="468" name="Group 782">
                  <a:extLst>
                    <a:ext uri="{FF2B5EF4-FFF2-40B4-BE49-F238E27FC236}">
                      <a16:creationId xmlns:a16="http://schemas.microsoft.com/office/drawing/2014/main" id="{D5AE6D1F-E7ED-4F25-9EF4-B0C31A2ACD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613194" y="32968706"/>
                  <a:ext cx="511929" cy="215879"/>
                  <a:chOff x="1155" y="1069"/>
                  <a:chExt cx="1309" cy="552"/>
                </a:xfrm>
              </p:grpSpPr>
              <p:sp>
                <p:nvSpPr>
                  <p:cNvPr id="494" name="WordArt 783">
                    <a:extLst>
                      <a:ext uri="{FF2B5EF4-FFF2-40B4-BE49-F238E27FC236}">
                        <a16:creationId xmlns:a16="http://schemas.microsoft.com/office/drawing/2014/main" id="{D4B99E41-9FDB-4C73-80F2-F642B8D2A378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155" y="1069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直島町</a:t>
                    </a:r>
                  </a:p>
                </p:txBody>
              </p:sp>
              <p:sp>
                <p:nvSpPr>
                  <p:cNvPr id="495" name="WordArt 784">
                    <a:extLst>
                      <a:ext uri="{FF2B5EF4-FFF2-40B4-BE49-F238E27FC236}">
                        <a16:creationId xmlns:a16="http://schemas.microsoft.com/office/drawing/2014/main" id="{B230C070-161D-4F0A-8DDA-376AD8285B5A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156" y="1070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直島町</a:t>
                    </a:r>
                  </a:p>
                </p:txBody>
              </p:sp>
            </p:grpSp>
            <p:sp>
              <p:nvSpPr>
                <p:cNvPr id="469" name="WordArt 786">
                  <a:extLst>
                    <a:ext uri="{FF2B5EF4-FFF2-40B4-BE49-F238E27FC236}">
                      <a16:creationId xmlns:a16="http://schemas.microsoft.com/office/drawing/2014/main" id="{DC3726C3-17BE-406F-91A4-AB121DD33E5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4568929" y="32865121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小豆島町</a:t>
                  </a:r>
                </a:p>
              </p:txBody>
            </p:sp>
            <p:grpSp>
              <p:nvGrpSpPr>
                <p:cNvPr id="470" name="Group 788">
                  <a:extLst>
                    <a:ext uri="{FF2B5EF4-FFF2-40B4-BE49-F238E27FC236}">
                      <a16:creationId xmlns:a16="http://schemas.microsoft.com/office/drawing/2014/main" id="{2A65AA19-ED1E-4465-8FBD-A7B5EDB5C7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561028" y="33885619"/>
                  <a:ext cx="511929" cy="215879"/>
                  <a:chOff x="724" y="1379"/>
                  <a:chExt cx="1309" cy="552"/>
                </a:xfrm>
              </p:grpSpPr>
              <p:sp>
                <p:nvSpPr>
                  <p:cNvPr id="492" name="WordArt 789">
                    <a:extLst>
                      <a:ext uri="{FF2B5EF4-FFF2-40B4-BE49-F238E27FC236}">
                        <a16:creationId xmlns:a16="http://schemas.microsoft.com/office/drawing/2014/main" id="{66B014E2-91E6-4C08-B6C4-EFCA1ACECBEC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724" y="1379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綾川町</a:t>
                    </a:r>
                  </a:p>
                </p:txBody>
              </p:sp>
              <p:sp>
                <p:nvSpPr>
                  <p:cNvPr id="493" name="WordArt 790">
                    <a:extLst>
                      <a:ext uri="{FF2B5EF4-FFF2-40B4-BE49-F238E27FC236}">
                        <a16:creationId xmlns:a16="http://schemas.microsoft.com/office/drawing/2014/main" id="{20BD0669-9380-4070-9352-45CA66836DF0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725" y="1380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綾川町</a:t>
                    </a:r>
                  </a:p>
                </p:txBody>
              </p:sp>
            </p:grpSp>
            <p:grpSp>
              <p:nvGrpSpPr>
                <p:cNvPr id="471" name="Group 791">
                  <a:extLst>
                    <a:ext uri="{FF2B5EF4-FFF2-40B4-BE49-F238E27FC236}">
                      <a16:creationId xmlns:a16="http://schemas.microsoft.com/office/drawing/2014/main" id="{19AB2230-2A5E-4927-A10C-6D3CEC4CD4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102372" y="33844586"/>
                  <a:ext cx="511929" cy="215879"/>
                  <a:chOff x="1155" y="1379"/>
                  <a:chExt cx="1309" cy="552"/>
                </a:xfrm>
              </p:grpSpPr>
              <p:sp>
                <p:nvSpPr>
                  <p:cNvPr id="490" name="WordArt 792">
                    <a:extLst>
                      <a:ext uri="{FF2B5EF4-FFF2-40B4-BE49-F238E27FC236}">
                        <a16:creationId xmlns:a16="http://schemas.microsoft.com/office/drawing/2014/main" id="{0EB03973-B43E-49AF-835E-90EA4C294226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155" y="1379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三木町</a:t>
                    </a:r>
                  </a:p>
                </p:txBody>
              </p:sp>
              <p:sp>
                <p:nvSpPr>
                  <p:cNvPr id="491" name="WordArt 793">
                    <a:extLst>
                      <a:ext uri="{FF2B5EF4-FFF2-40B4-BE49-F238E27FC236}">
                        <a16:creationId xmlns:a16="http://schemas.microsoft.com/office/drawing/2014/main" id="{29997CF5-92D0-4F7A-B289-DB45176EC900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156" y="1380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三木町</a:t>
                    </a:r>
                  </a:p>
                </p:txBody>
              </p:sp>
            </p:grpSp>
            <p:grpSp>
              <p:nvGrpSpPr>
                <p:cNvPr id="472" name="Group 794">
                  <a:extLst>
                    <a:ext uri="{FF2B5EF4-FFF2-40B4-BE49-F238E27FC236}">
                      <a16:creationId xmlns:a16="http://schemas.microsoft.com/office/drawing/2014/main" id="{77D207AE-671E-4DE4-A5C2-3DAEBE771F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781697" y="33725381"/>
                  <a:ext cx="621042" cy="215879"/>
                  <a:chOff x="59" y="1719"/>
                  <a:chExt cx="1588" cy="552"/>
                </a:xfrm>
              </p:grpSpPr>
              <p:sp>
                <p:nvSpPr>
                  <p:cNvPr id="488" name="WordArt 795">
                    <a:extLst>
                      <a:ext uri="{FF2B5EF4-FFF2-40B4-BE49-F238E27FC236}">
                        <a16:creationId xmlns:a16="http://schemas.microsoft.com/office/drawing/2014/main" id="{3DBA8219-19A0-4DCF-8B80-223283488F52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59" y="1719"/>
                    <a:ext cx="1587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多度津町</a:t>
                    </a:r>
                  </a:p>
                </p:txBody>
              </p:sp>
              <p:sp>
                <p:nvSpPr>
                  <p:cNvPr id="489" name="WordArt 796">
                    <a:extLst>
                      <a:ext uri="{FF2B5EF4-FFF2-40B4-BE49-F238E27FC236}">
                        <a16:creationId xmlns:a16="http://schemas.microsoft.com/office/drawing/2014/main" id="{CE0D1323-7418-4993-9F56-0A02A1543A05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0" y="1720"/>
                    <a:ext cx="1587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多度津町</a:t>
                    </a:r>
                  </a:p>
                </p:txBody>
              </p:sp>
            </p:grpSp>
            <p:grpSp>
              <p:nvGrpSpPr>
                <p:cNvPr id="473" name="Group 797">
                  <a:extLst>
                    <a:ext uri="{FF2B5EF4-FFF2-40B4-BE49-F238E27FC236}">
                      <a16:creationId xmlns:a16="http://schemas.microsoft.com/office/drawing/2014/main" id="{8833E2AD-5C32-4357-8A9E-50603DE4F0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094917" y="33984637"/>
                  <a:ext cx="511929" cy="215879"/>
                  <a:chOff x="724" y="1636"/>
                  <a:chExt cx="1309" cy="552"/>
                </a:xfrm>
              </p:grpSpPr>
              <p:sp>
                <p:nvSpPr>
                  <p:cNvPr id="486" name="WordArt 798">
                    <a:extLst>
                      <a:ext uri="{FF2B5EF4-FFF2-40B4-BE49-F238E27FC236}">
                        <a16:creationId xmlns:a16="http://schemas.microsoft.com/office/drawing/2014/main" id="{409AB401-9067-4843-AB00-05F1B9119A31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724" y="1636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琴平町</a:t>
                    </a:r>
                  </a:p>
                </p:txBody>
              </p:sp>
              <p:sp>
                <p:nvSpPr>
                  <p:cNvPr id="487" name="WordArt 799">
                    <a:extLst>
                      <a:ext uri="{FF2B5EF4-FFF2-40B4-BE49-F238E27FC236}">
                        <a16:creationId xmlns:a16="http://schemas.microsoft.com/office/drawing/2014/main" id="{A3FBF6D5-ACF8-4501-9C9D-E1318AF82E57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725" y="1637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琴平町</a:t>
                    </a:r>
                  </a:p>
                </p:txBody>
              </p:sp>
            </p:grpSp>
            <p:grpSp>
              <p:nvGrpSpPr>
                <p:cNvPr id="474" name="Group 800">
                  <a:extLst>
                    <a:ext uri="{FF2B5EF4-FFF2-40B4-BE49-F238E27FC236}">
                      <a16:creationId xmlns:a16="http://schemas.microsoft.com/office/drawing/2014/main" id="{D584AB7F-8C5E-4AEE-848B-86966C9FCE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031402" y="33524562"/>
                  <a:ext cx="621042" cy="215879"/>
                  <a:chOff x="59" y="1863"/>
                  <a:chExt cx="1588" cy="552"/>
                </a:xfrm>
              </p:grpSpPr>
              <p:sp>
                <p:nvSpPr>
                  <p:cNvPr id="484" name="WordArt 801">
                    <a:extLst>
                      <a:ext uri="{FF2B5EF4-FFF2-40B4-BE49-F238E27FC236}">
                        <a16:creationId xmlns:a16="http://schemas.microsoft.com/office/drawing/2014/main" id="{C9A08DBA-3B94-415B-98CE-E8F77B534429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59" y="1863"/>
                    <a:ext cx="1587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宇多津町</a:t>
                    </a:r>
                  </a:p>
                </p:txBody>
              </p:sp>
              <p:sp>
                <p:nvSpPr>
                  <p:cNvPr id="485" name="WordArt 802">
                    <a:extLst>
                      <a:ext uri="{FF2B5EF4-FFF2-40B4-BE49-F238E27FC236}">
                        <a16:creationId xmlns:a16="http://schemas.microsoft.com/office/drawing/2014/main" id="{18A84B40-2C63-4EE1-962B-A8E36E884BA9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0" y="1864"/>
                    <a:ext cx="1587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宇多津町</a:t>
                    </a:r>
                  </a:p>
                </p:txBody>
              </p:sp>
            </p:grpSp>
            <p:grpSp>
              <p:nvGrpSpPr>
                <p:cNvPr id="475" name="Group 803">
                  <a:extLst>
                    <a:ext uri="{FF2B5EF4-FFF2-40B4-BE49-F238E27FC236}">
                      <a16:creationId xmlns:a16="http://schemas.microsoft.com/office/drawing/2014/main" id="{BB88995A-A600-4130-B0C0-B9DF839958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269010" y="34162785"/>
                  <a:ext cx="730154" cy="215879"/>
                  <a:chOff x="-81" y="2400"/>
                  <a:chExt cx="1867" cy="552"/>
                </a:xfrm>
              </p:grpSpPr>
              <p:sp>
                <p:nvSpPr>
                  <p:cNvPr id="482" name="WordArt 804">
                    <a:extLst>
                      <a:ext uri="{FF2B5EF4-FFF2-40B4-BE49-F238E27FC236}">
                        <a16:creationId xmlns:a16="http://schemas.microsoft.com/office/drawing/2014/main" id="{D44DDE19-25E6-4AF2-82D6-FF5C29DE97FA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-81" y="2400"/>
                    <a:ext cx="1866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まんのう町</a:t>
                    </a:r>
                  </a:p>
                </p:txBody>
              </p:sp>
              <p:sp>
                <p:nvSpPr>
                  <p:cNvPr id="483" name="WordArt 805">
                    <a:extLst>
                      <a:ext uri="{FF2B5EF4-FFF2-40B4-BE49-F238E27FC236}">
                        <a16:creationId xmlns:a16="http://schemas.microsoft.com/office/drawing/2014/main" id="{621730C8-EE94-48C4-81EF-7841D37AD5D7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-80" y="2401"/>
                    <a:ext cx="1866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まんのう町</a:t>
                    </a:r>
                  </a:p>
                </p:txBody>
              </p:sp>
            </p:grpSp>
            <p:grpSp>
              <p:nvGrpSpPr>
                <p:cNvPr id="476" name="Group 806">
                  <a:extLst>
                    <a:ext uri="{FF2B5EF4-FFF2-40B4-BE49-F238E27FC236}">
                      <a16:creationId xmlns:a16="http://schemas.microsoft.com/office/drawing/2014/main" id="{56F99953-E0A6-46C3-B0B4-A5DD6E56DD1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4295824" y="33711782"/>
                  <a:ext cx="621042" cy="215879"/>
                  <a:chOff x="59" y="2173"/>
                  <a:chExt cx="1588" cy="552"/>
                </a:xfrm>
              </p:grpSpPr>
              <p:sp>
                <p:nvSpPr>
                  <p:cNvPr id="480" name="WordArt 807">
                    <a:extLst>
                      <a:ext uri="{FF2B5EF4-FFF2-40B4-BE49-F238E27FC236}">
                        <a16:creationId xmlns:a16="http://schemas.microsoft.com/office/drawing/2014/main" id="{EABD5EE6-33DC-499E-877A-95E612B87279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59" y="2173"/>
                    <a:ext cx="1587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さぬき市</a:t>
                    </a:r>
                  </a:p>
                </p:txBody>
              </p:sp>
              <p:sp>
                <p:nvSpPr>
                  <p:cNvPr id="481" name="WordArt 808">
                    <a:extLst>
                      <a:ext uri="{FF2B5EF4-FFF2-40B4-BE49-F238E27FC236}">
                        <a16:creationId xmlns:a16="http://schemas.microsoft.com/office/drawing/2014/main" id="{0E6D6F90-4D83-4C22-9C26-C7CA7E84E748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0" y="2174"/>
                    <a:ext cx="1587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さぬき市</a:t>
                    </a:r>
                  </a:p>
                </p:txBody>
              </p:sp>
            </p:grpSp>
            <p:grpSp>
              <p:nvGrpSpPr>
                <p:cNvPr id="477" name="Group 812">
                  <a:extLst>
                    <a:ext uri="{FF2B5EF4-FFF2-40B4-BE49-F238E27FC236}">
                      <a16:creationId xmlns:a16="http://schemas.microsoft.com/office/drawing/2014/main" id="{31103EA2-84F4-4B4A-8FC0-5C58699CB69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98925" y="32799383"/>
                  <a:ext cx="511929" cy="215879"/>
                  <a:chOff x="724" y="1069"/>
                  <a:chExt cx="1309" cy="552"/>
                </a:xfrm>
              </p:grpSpPr>
              <p:sp>
                <p:nvSpPr>
                  <p:cNvPr id="478" name="WordArt 813">
                    <a:extLst>
                      <a:ext uri="{FF2B5EF4-FFF2-40B4-BE49-F238E27FC236}">
                        <a16:creationId xmlns:a16="http://schemas.microsoft.com/office/drawing/2014/main" id="{8EE70C67-975D-4762-BD82-A1C06568A7A3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724" y="1069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土庄町</a:t>
                    </a:r>
                  </a:p>
                </p:txBody>
              </p:sp>
              <p:sp>
                <p:nvSpPr>
                  <p:cNvPr id="479" name="WordArt 814">
                    <a:extLst>
                      <a:ext uri="{FF2B5EF4-FFF2-40B4-BE49-F238E27FC236}">
                        <a16:creationId xmlns:a16="http://schemas.microsoft.com/office/drawing/2014/main" id="{4D2EB4B2-1912-4634-8689-144E9292C73D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725" y="1070"/>
                    <a:ext cx="1308" cy="551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土庄町</a:t>
                    </a:r>
                  </a:p>
                </p:txBody>
              </p:sp>
            </p:grpSp>
          </p:grpSp>
          <p:sp>
            <p:nvSpPr>
              <p:cNvPr id="459" name="正方形/長方形 458">
                <a:extLst>
                  <a:ext uri="{FF2B5EF4-FFF2-40B4-BE49-F238E27FC236}">
                    <a16:creationId xmlns:a16="http://schemas.microsoft.com/office/drawing/2014/main" id="{F928C5DA-E65F-4393-88E7-AF3A55933896}"/>
                  </a:ext>
                </a:extLst>
              </p:cNvPr>
              <p:cNvSpPr/>
              <p:nvPr/>
            </p:nvSpPr>
            <p:spPr>
              <a:xfrm>
                <a:off x="23585705" y="33658420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　川</a:t>
                </a:r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80A6D501-F8EE-41C4-8011-E20010F4B675}"/>
                </a:ext>
              </a:extLst>
            </p:cNvPr>
            <p:cNvGrpSpPr/>
            <p:nvPr/>
          </p:nvGrpSpPr>
          <p:grpSpPr>
            <a:xfrm>
              <a:off x="19691350" y="35179000"/>
              <a:ext cx="5237090" cy="4248152"/>
              <a:chOff x="19691350" y="35179000"/>
              <a:chExt cx="5237090" cy="4248152"/>
            </a:xfrm>
          </p:grpSpPr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DC6DF12C-F8B5-4A5E-B6F3-8C70C41F3A98}"/>
                  </a:ext>
                </a:extLst>
              </p:cNvPr>
              <p:cNvGrpSpPr/>
              <p:nvPr/>
            </p:nvGrpSpPr>
            <p:grpSpPr>
              <a:xfrm>
                <a:off x="19691350" y="35179000"/>
                <a:ext cx="5200650" cy="4248152"/>
                <a:chOff x="19691350" y="35179000"/>
                <a:chExt cx="5200650" cy="4248152"/>
              </a:xfrm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088AA8EC-4D59-4315-BD42-04F784277680}"/>
                    </a:ext>
                  </a:extLst>
                </p:cNvPr>
                <p:cNvGrpSpPr/>
                <p:nvPr/>
              </p:nvGrpSpPr>
              <p:grpSpPr>
                <a:xfrm>
                  <a:off x="19691350" y="35179000"/>
                  <a:ext cx="5200650" cy="4248152"/>
                  <a:chOff x="19691350" y="35179000"/>
                  <a:chExt cx="5200650" cy="4248152"/>
                </a:xfrm>
              </p:grpSpPr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AA2D7C7E-6DF6-443F-A43A-8CD1C0969C7F}"/>
                      </a:ext>
                    </a:extLst>
                  </p:cNvPr>
                  <p:cNvSpPr/>
                  <p:nvPr/>
                </p:nvSpPr>
                <p:spPr>
                  <a:xfrm>
                    <a:off x="22649196" y="35179000"/>
                    <a:ext cx="913598" cy="730248"/>
                  </a:xfrm>
                  <a:custGeom>
                    <a:avLst/>
                    <a:gdLst>
                      <a:gd name="connsiteX0" fmla="*/ 255254 w 913598"/>
                      <a:gd name="connsiteY0" fmla="*/ 0 h 730248"/>
                      <a:gd name="connsiteX1" fmla="*/ 299704 w 913598"/>
                      <a:gd name="connsiteY1" fmla="*/ 63500 h 730248"/>
                      <a:gd name="connsiteX2" fmla="*/ 350504 w 913598"/>
                      <a:gd name="connsiteY2" fmla="*/ 120648 h 730248"/>
                      <a:gd name="connsiteX3" fmla="*/ 452104 w 913598"/>
                      <a:gd name="connsiteY3" fmla="*/ 133352 h 730248"/>
                      <a:gd name="connsiteX4" fmla="*/ 566404 w 913598"/>
                      <a:gd name="connsiteY4" fmla="*/ 171448 h 730248"/>
                      <a:gd name="connsiteX5" fmla="*/ 648954 w 913598"/>
                      <a:gd name="connsiteY5" fmla="*/ 171448 h 730248"/>
                      <a:gd name="connsiteX6" fmla="*/ 706104 w 913598"/>
                      <a:gd name="connsiteY6" fmla="*/ 177800 h 730248"/>
                      <a:gd name="connsiteX7" fmla="*/ 782304 w 913598"/>
                      <a:gd name="connsiteY7" fmla="*/ 165100 h 730248"/>
                      <a:gd name="connsiteX8" fmla="*/ 913598 w 913598"/>
                      <a:gd name="connsiteY8" fmla="*/ 290140 h 730248"/>
                      <a:gd name="connsiteX9" fmla="*/ 748968 w 913598"/>
                      <a:gd name="connsiteY9" fmla="*/ 458788 h 730248"/>
                      <a:gd name="connsiteX10" fmla="*/ 591804 w 913598"/>
                      <a:gd name="connsiteY10" fmla="*/ 577848 h 730248"/>
                      <a:gd name="connsiteX11" fmla="*/ 539416 w 913598"/>
                      <a:gd name="connsiteY11" fmla="*/ 549276 h 730248"/>
                      <a:gd name="connsiteX12" fmla="*/ 482268 w 913598"/>
                      <a:gd name="connsiteY12" fmla="*/ 587376 h 730248"/>
                      <a:gd name="connsiteX13" fmla="*/ 477504 w 913598"/>
                      <a:gd name="connsiteY13" fmla="*/ 635000 h 730248"/>
                      <a:gd name="connsiteX14" fmla="*/ 334628 w 913598"/>
                      <a:gd name="connsiteY14" fmla="*/ 730248 h 730248"/>
                      <a:gd name="connsiteX15" fmla="*/ 186992 w 913598"/>
                      <a:gd name="connsiteY15" fmla="*/ 630240 h 730248"/>
                      <a:gd name="connsiteX16" fmla="*/ 196516 w 913598"/>
                      <a:gd name="connsiteY16" fmla="*/ 444500 h 730248"/>
                      <a:gd name="connsiteX17" fmla="*/ 134604 w 913598"/>
                      <a:gd name="connsiteY17" fmla="*/ 358776 h 730248"/>
                      <a:gd name="connsiteX18" fmla="*/ 167942 w 913598"/>
                      <a:gd name="connsiteY18" fmla="*/ 311152 h 730248"/>
                      <a:gd name="connsiteX19" fmla="*/ 153654 w 913598"/>
                      <a:gd name="connsiteY19" fmla="*/ 258764 h 730248"/>
                      <a:gd name="connsiteX20" fmla="*/ 25068 w 913598"/>
                      <a:gd name="connsiteY20" fmla="*/ 182564 h 730248"/>
                      <a:gd name="connsiteX21" fmla="*/ 0 w 913598"/>
                      <a:gd name="connsiteY21" fmla="*/ 50948 h 730248"/>
                      <a:gd name="connsiteX22" fmla="*/ 13954 w 913598"/>
                      <a:gd name="connsiteY22" fmla="*/ 57152 h 730248"/>
                      <a:gd name="connsiteX23" fmla="*/ 90154 w 913598"/>
                      <a:gd name="connsiteY23" fmla="*/ 12700 h 730248"/>
                      <a:gd name="connsiteX24" fmla="*/ 179054 w 913598"/>
                      <a:gd name="connsiteY24" fmla="*/ 31752 h 730248"/>
                      <a:gd name="connsiteX25" fmla="*/ 255254 w 913598"/>
                      <a:gd name="connsiteY25" fmla="*/ 0 h 7302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13598" h="730248">
                        <a:moveTo>
                          <a:pt x="255254" y="0"/>
                        </a:moveTo>
                        <a:lnTo>
                          <a:pt x="299704" y="63500"/>
                        </a:lnTo>
                        <a:lnTo>
                          <a:pt x="350504" y="120648"/>
                        </a:lnTo>
                        <a:lnTo>
                          <a:pt x="452104" y="133352"/>
                        </a:lnTo>
                        <a:lnTo>
                          <a:pt x="566404" y="171448"/>
                        </a:lnTo>
                        <a:lnTo>
                          <a:pt x="648954" y="171448"/>
                        </a:lnTo>
                        <a:lnTo>
                          <a:pt x="706104" y="177800"/>
                        </a:lnTo>
                        <a:lnTo>
                          <a:pt x="782304" y="165100"/>
                        </a:lnTo>
                        <a:lnTo>
                          <a:pt x="913598" y="290140"/>
                        </a:lnTo>
                        <a:lnTo>
                          <a:pt x="748968" y="458788"/>
                        </a:lnTo>
                        <a:lnTo>
                          <a:pt x="591804" y="577848"/>
                        </a:lnTo>
                        <a:lnTo>
                          <a:pt x="539416" y="549276"/>
                        </a:lnTo>
                        <a:lnTo>
                          <a:pt x="482268" y="587376"/>
                        </a:lnTo>
                        <a:lnTo>
                          <a:pt x="477504" y="635000"/>
                        </a:lnTo>
                        <a:lnTo>
                          <a:pt x="334628" y="730248"/>
                        </a:lnTo>
                        <a:lnTo>
                          <a:pt x="186992" y="630240"/>
                        </a:lnTo>
                        <a:lnTo>
                          <a:pt x="196516" y="444500"/>
                        </a:lnTo>
                        <a:lnTo>
                          <a:pt x="134604" y="358776"/>
                        </a:lnTo>
                        <a:lnTo>
                          <a:pt x="167942" y="311152"/>
                        </a:lnTo>
                        <a:lnTo>
                          <a:pt x="153654" y="258764"/>
                        </a:lnTo>
                        <a:lnTo>
                          <a:pt x="25068" y="182564"/>
                        </a:lnTo>
                        <a:lnTo>
                          <a:pt x="0" y="50948"/>
                        </a:lnTo>
                        <a:lnTo>
                          <a:pt x="13954" y="57152"/>
                        </a:lnTo>
                        <a:lnTo>
                          <a:pt x="90154" y="12700"/>
                        </a:lnTo>
                        <a:lnTo>
                          <a:pt x="179054" y="31752"/>
                        </a:lnTo>
                        <a:lnTo>
                          <a:pt x="25525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0FDFAC3B-C5DE-4739-A119-C0B52716F251}"/>
                      </a:ext>
                    </a:extLst>
                  </p:cNvPr>
                  <p:cNvSpPr/>
                  <p:nvPr/>
                </p:nvSpPr>
                <p:spPr>
                  <a:xfrm>
                    <a:off x="21887736" y="35325048"/>
                    <a:ext cx="491252" cy="331792"/>
                  </a:xfrm>
                  <a:custGeom>
                    <a:avLst/>
                    <a:gdLst>
                      <a:gd name="connsiteX0" fmla="*/ 242014 w 491252"/>
                      <a:gd name="connsiteY0" fmla="*/ 0 h 331792"/>
                      <a:gd name="connsiteX1" fmla="*/ 330914 w 491252"/>
                      <a:gd name="connsiteY1" fmla="*/ 31752 h 331792"/>
                      <a:gd name="connsiteX2" fmla="*/ 458312 w 491252"/>
                      <a:gd name="connsiteY2" fmla="*/ 39972 h 331792"/>
                      <a:gd name="connsiteX3" fmla="*/ 448388 w 491252"/>
                      <a:gd name="connsiteY3" fmla="*/ 131764 h 331792"/>
                      <a:gd name="connsiteX4" fmla="*/ 491252 w 491252"/>
                      <a:gd name="connsiteY4" fmla="*/ 212728 h 331792"/>
                      <a:gd name="connsiteX5" fmla="*/ 376952 w 491252"/>
                      <a:gd name="connsiteY5" fmla="*/ 293688 h 331792"/>
                      <a:gd name="connsiteX6" fmla="*/ 248364 w 491252"/>
                      <a:gd name="connsiteY6" fmla="*/ 293688 h 331792"/>
                      <a:gd name="connsiteX7" fmla="*/ 110252 w 491252"/>
                      <a:gd name="connsiteY7" fmla="*/ 331792 h 331792"/>
                      <a:gd name="connsiteX8" fmla="*/ 81676 w 491252"/>
                      <a:gd name="connsiteY8" fmla="*/ 207964 h 331792"/>
                      <a:gd name="connsiteX9" fmla="*/ 24528 w 491252"/>
                      <a:gd name="connsiteY9" fmla="*/ 165104 h 331792"/>
                      <a:gd name="connsiteX10" fmla="*/ 0 w 491252"/>
                      <a:gd name="connsiteY10" fmla="*/ 93408 h 331792"/>
                      <a:gd name="connsiteX11" fmla="*/ 7064 w 491252"/>
                      <a:gd name="connsiteY11" fmla="*/ 95252 h 331792"/>
                      <a:gd name="connsiteX12" fmla="*/ 108664 w 491252"/>
                      <a:gd name="connsiteY12" fmla="*/ 19052 h 331792"/>
                      <a:gd name="connsiteX13" fmla="*/ 203914 w 491252"/>
                      <a:gd name="connsiteY13" fmla="*/ 44452 h 331792"/>
                      <a:gd name="connsiteX14" fmla="*/ 242014 w 491252"/>
                      <a:gd name="connsiteY14" fmla="*/ 0 h 3317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91252" h="331792">
                        <a:moveTo>
                          <a:pt x="242014" y="0"/>
                        </a:moveTo>
                        <a:lnTo>
                          <a:pt x="330914" y="31752"/>
                        </a:lnTo>
                        <a:lnTo>
                          <a:pt x="458312" y="39972"/>
                        </a:lnTo>
                        <a:lnTo>
                          <a:pt x="448388" y="131764"/>
                        </a:lnTo>
                        <a:lnTo>
                          <a:pt x="491252" y="212728"/>
                        </a:lnTo>
                        <a:lnTo>
                          <a:pt x="376952" y="293688"/>
                        </a:lnTo>
                        <a:lnTo>
                          <a:pt x="248364" y="293688"/>
                        </a:lnTo>
                        <a:lnTo>
                          <a:pt x="110252" y="331792"/>
                        </a:lnTo>
                        <a:lnTo>
                          <a:pt x="81676" y="207964"/>
                        </a:lnTo>
                        <a:lnTo>
                          <a:pt x="24528" y="165104"/>
                        </a:lnTo>
                        <a:lnTo>
                          <a:pt x="0" y="93408"/>
                        </a:lnTo>
                        <a:lnTo>
                          <a:pt x="7064" y="95252"/>
                        </a:lnTo>
                        <a:lnTo>
                          <a:pt x="108664" y="19052"/>
                        </a:lnTo>
                        <a:lnTo>
                          <a:pt x="203914" y="44452"/>
                        </a:lnTo>
                        <a:lnTo>
                          <a:pt x="24201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3265D147-F2E7-4797-966B-7F99705E9F55}"/>
                      </a:ext>
                    </a:extLst>
                  </p:cNvPr>
                  <p:cNvSpPr/>
                  <p:nvPr/>
                </p:nvSpPr>
                <p:spPr>
                  <a:xfrm>
                    <a:off x="20909700" y="35730128"/>
                    <a:ext cx="683476" cy="1069712"/>
                  </a:xfrm>
                  <a:custGeom>
                    <a:avLst/>
                    <a:gdLst>
                      <a:gd name="connsiteX0" fmla="*/ 455550 w 683476"/>
                      <a:gd name="connsiteY0" fmla="*/ 0 h 1069712"/>
                      <a:gd name="connsiteX1" fmla="*/ 492976 w 683476"/>
                      <a:gd name="connsiteY1" fmla="*/ 102920 h 1069712"/>
                      <a:gd name="connsiteX2" fmla="*/ 654900 w 683476"/>
                      <a:gd name="connsiteY2" fmla="*/ 202936 h 1069712"/>
                      <a:gd name="connsiteX3" fmla="*/ 683476 w 683476"/>
                      <a:gd name="connsiteY3" fmla="*/ 298184 h 1069712"/>
                      <a:gd name="connsiteX4" fmla="*/ 645376 w 683476"/>
                      <a:gd name="connsiteY4" fmla="*/ 469636 h 1069712"/>
                      <a:gd name="connsiteX5" fmla="*/ 626324 w 683476"/>
                      <a:gd name="connsiteY5" fmla="*/ 488684 h 1069712"/>
                      <a:gd name="connsiteX6" fmla="*/ 616800 w 683476"/>
                      <a:gd name="connsiteY6" fmla="*/ 612512 h 1069712"/>
                      <a:gd name="connsiteX7" fmla="*/ 559650 w 683476"/>
                      <a:gd name="connsiteY7" fmla="*/ 593460 h 1069712"/>
                      <a:gd name="connsiteX8" fmla="*/ 521550 w 683476"/>
                      <a:gd name="connsiteY8" fmla="*/ 612512 h 1069712"/>
                      <a:gd name="connsiteX9" fmla="*/ 521550 w 683476"/>
                      <a:gd name="connsiteY9" fmla="*/ 702996 h 1069712"/>
                      <a:gd name="connsiteX10" fmla="*/ 426300 w 683476"/>
                      <a:gd name="connsiteY10" fmla="*/ 769672 h 1069712"/>
                      <a:gd name="connsiteX11" fmla="*/ 431064 w 683476"/>
                      <a:gd name="connsiteY11" fmla="*/ 898260 h 1069712"/>
                      <a:gd name="connsiteX12" fmla="*/ 454876 w 683476"/>
                      <a:gd name="connsiteY12" fmla="*/ 983984 h 1069712"/>
                      <a:gd name="connsiteX13" fmla="*/ 269138 w 683476"/>
                      <a:gd name="connsiteY13" fmla="*/ 1069712 h 1069712"/>
                      <a:gd name="connsiteX14" fmla="*/ 197700 w 683476"/>
                      <a:gd name="connsiteY14" fmla="*/ 1026848 h 1069712"/>
                      <a:gd name="connsiteX15" fmla="*/ 154838 w 683476"/>
                      <a:gd name="connsiteY15" fmla="*/ 964936 h 1069712"/>
                      <a:gd name="connsiteX16" fmla="*/ 69112 w 683476"/>
                      <a:gd name="connsiteY16" fmla="*/ 941120 h 1069712"/>
                      <a:gd name="connsiteX17" fmla="*/ 0 w 683476"/>
                      <a:gd name="connsiteY17" fmla="*/ 896888 h 1069712"/>
                      <a:gd name="connsiteX18" fmla="*/ 165950 w 683476"/>
                      <a:gd name="connsiteY18" fmla="*/ 699824 h 1069712"/>
                      <a:gd name="connsiteX19" fmla="*/ 165950 w 683476"/>
                      <a:gd name="connsiteY19" fmla="*/ 642672 h 1069712"/>
                      <a:gd name="connsiteX20" fmla="*/ 134200 w 683476"/>
                      <a:gd name="connsiteY20" fmla="*/ 585520 h 1069712"/>
                      <a:gd name="connsiteX21" fmla="*/ 159600 w 683476"/>
                      <a:gd name="connsiteY21" fmla="*/ 515672 h 1069712"/>
                      <a:gd name="connsiteX22" fmla="*/ 204050 w 683476"/>
                      <a:gd name="connsiteY22" fmla="*/ 452172 h 1069712"/>
                      <a:gd name="connsiteX23" fmla="*/ 172300 w 683476"/>
                      <a:gd name="connsiteY23" fmla="*/ 395024 h 1069712"/>
                      <a:gd name="connsiteX24" fmla="*/ 273900 w 683476"/>
                      <a:gd name="connsiteY24" fmla="*/ 287072 h 1069712"/>
                      <a:gd name="connsiteX25" fmla="*/ 305650 w 683476"/>
                      <a:gd name="connsiteY25" fmla="*/ 287072 h 1069712"/>
                      <a:gd name="connsiteX26" fmla="*/ 350100 w 683476"/>
                      <a:gd name="connsiteY26" fmla="*/ 223572 h 1069712"/>
                      <a:gd name="connsiteX27" fmla="*/ 356450 w 683476"/>
                      <a:gd name="connsiteY27" fmla="*/ 141024 h 1069712"/>
                      <a:gd name="connsiteX28" fmla="*/ 419950 w 683476"/>
                      <a:gd name="connsiteY28" fmla="*/ 115624 h 1069712"/>
                      <a:gd name="connsiteX29" fmla="*/ 419950 w 683476"/>
                      <a:gd name="connsiteY29" fmla="*/ 45772 h 1069712"/>
                      <a:gd name="connsiteX30" fmla="*/ 455550 w 683476"/>
                      <a:gd name="connsiteY30" fmla="*/ 0 h 1069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683476" h="1069712">
                        <a:moveTo>
                          <a:pt x="455550" y="0"/>
                        </a:moveTo>
                        <a:lnTo>
                          <a:pt x="492976" y="102920"/>
                        </a:lnTo>
                        <a:lnTo>
                          <a:pt x="654900" y="202936"/>
                        </a:lnTo>
                        <a:lnTo>
                          <a:pt x="683476" y="298184"/>
                        </a:lnTo>
                        <a:lnTo>
                          <a:pt x="645376" y="469636"/>
                        </a:lnTo>
                        <a:lnTo>
                          <a:pt x="626324" y="488684"/>
                        </a:lnTo>
                        <a:lnTo>
                          <a:pt x="616800" y="612512"/>
                        </a:lnTo>
                        <a:lnTo>
                          <a:pt x="559650" y="593460"/>
                        </a:lnTo>
                        <a:lnTo>
                          <a:pt x="521550" y="612512"/>
                        </a:lnTo>
                        <a:lnTo>
                          <a:pt x="521550" y="702996"/>
                        </a:lnTo>
                        <a:lnTo>
                          <a:pt x="426300" y="769672"/>
                        </a:lnTo>
                        <a:lnTo>
                          <a:pt x="431064" y="898260"/>
                        </a:lnTo>
                        <a:lnTo>
                          <a:pt x="454876" y="983984"/>
                        </a:lnTo>
                        <a:lnTo>
                          <a:pt x="269138" y="1069712"/>
                        </a:lnTo>
                        <a:lnTo>
                          <a:pt x="197700" y="1026848"/>
                        </a:lnTo>
                        <a:lnTo>
                          <a:pt x="154838" y="964936"/>
                        </a:lnTo>
                        <a:lnTo>
                          <a:pt x="69112" y="941120"/>
                        </a:lnTo>
                        <a:lnTo>
                          <a:pt x="0" y="896888"/>
                        </a:lnTo>
                        <a:lnTo>
                          <a:pt x="165950" y="699824"/>
                        </a:lnTo>
                        <a:lnTo>
                          <a:pt x="165950" y="642672"/>
                        </a:lnTo>
                        <a:lnTo>
                          <a:pt x="134200" y="585520"/>
                        </a:lnTo>
                        <a:lnTo>
                          <a:pt x="159600" y="515672"/>
                        </a:lnTo>
                        <a:lnTo>
                          <a:pt x="204050" y="452172"/>
                        </a:lnTo>
                        <a:lnTo>
                          <a:pt x="172300" y="395024"/>
                        </a:lnTo>
                        <a:lnTo>
                          <a:pt x="273900" y="287072"/>
                        </a:lnTo>
                        <a:lnTo>
                          <a:pt x="305650" y="287072"/>
                        </a:lnTo>
                        <a:lnTo>
                          <a:pt x="350100" y="223572"/>
                        </a:lnTo>
                        <a:lnTo>
                          <a:pt x="356450" y="141024"/>
                        </a:lnTo>
                        <a:lnTo>
                          <a:pt x="419950" y="115624"/>
                        </a:lnTo>
                        <a:lnTo>
                          <a:pt x="419950" y="45772"/>
                        </a:lnTo>
                        <a:lnTo>
                          <a:pt x="45555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49DEC125-5E5F-472B-8BB9-756D401EA6DF}"/>
                      </a:ext>
                    </a:extLst>
                  </p:cNvPr>
                  <p:cNvSpPr/>
                  <p:nvPr/>
                </p:nvSpPr>
                <p:spPr>
                  <a:xfrm>
                    <a:off x="22612350" y="35828288"/>
                    <a:ext cx="358552" cy="700828"/>
                  </a:xfrm>
                  <a:custGeom>
                    <a:avLst/>
                    <a:gdLst>
                      <a:gd name="connsiteX0" fmla="*/ 61914 w 358552"/>
                      <a:gd name="connsiteY0" fmla="*/ 0 h 700828"/>
                      <a:gd name="connsiteX1" fmla="*/ 90488 w 358552"/>
                      <a:gd name="connsiteY1" fmla="*/ 38100 h 700828"/>
                      <a:gd name="connsiteX2" fmla="*/ 166688 w 358552"/>
                      <a:gd name="connsiteY2" fmla="*/ 176212 h 700828"/>
                      <a:gd name="connsiteX3" fmla="*/ 228600 w 358552"/>
                      <a:gd name="connsiteY3" fmla="*/ 166688 h 700828"/>
                      <a:gd name="connsiteX4" fmla="*/ 271462 w 358552"/>
                      <a:gd name="connsiteY4" fmla="*/ 204788 h 700828"/>
                      <a:gd name="connsiteX5" fmla="*/ 280988 w 358552"/>
                      <a:gd name="connsiteY5" fmla="*/ 338136 h 700828"/>
                      <a:gd name="connsiteX6" fmla="*/ 319088 w 358552"/>
                      <a:gd name="connsiteY6" fmla="*/ 400048 h 700828"/>
                      <a:gd name="connsiteX7" fmla="*/ 347662 w 358552"/>
                      <a:gd name="connsiteY7" fmla="*/ 457200 h 700828"/>
                      <a:gd name="connsiteX8" fmla="*/ 358552 w 358552"/>
                      <a:gd name="connsiteY8" fmla="*/ 642320 h 700828"/>
                      <a:gd name="connsiteX9" fmla="*/ 152400 w 358552"/>
                      <a:gd name="connsiteY9" fmla="*/ 677864 h 700828"/>
                      <a:gd name="connsiteX10" fmla="*/ 121234 w 358552"/>
                      <a:gd name="connsiteY10" fmla="*/ 700828 h 700828"/>
                      <a:gd name="connsiteX11" fmla="*/ 119062 w 358552"/>
                      <a:gd name="connsiteY11" fmla="*/ 609600 h 700828"/>
                      <a:gd name="connsiteX12" fmla="*/ 157162 w 358552"/>
                      <a:gd name="connsiteY12" fmla="*/ 509588 h 700828"/>
                      <a:gd name="connsiteX13" fmla="*/ 123826 w 358552"/>
                      <a:gd name="connsiteY13" fmla="*/ 433388 h 700828"/>
                      <a:gd name="connsiteX14" fmla="*/ 71438 w 358552"/>
                      <a:gd name="connsiteY14" fmla="*/ 442912 h 700828"/>
                      <a:gd name="connsiteX15" fmla="*/ 23814 w 358552"/>
                      <a:gd name="connsiteY15" fmla="*/ 314324 h 700828"/>
                      <a:gd name="connsiteX16" fmla="*/ 47626 w 358552"/>
                      <a:gd name="connsiteY16" fmla="*/ 266700 h 700828"/>
                      <a:gd name="connsiteX17" fmla="*/ 47626 w 358552"/>
                      <a:gd name="connsiteY17" fmla="*/ 223836 h 700828"/>
                      <a:gd name="connsiteX18" fmla="*/ 4762 w 358552"/>
                      <a:gd name="connsiteY18" fmla="*/ 171448 h 700828"/>
                      <a:gd name="connsiteX19" fmla="*/ 0 w 358552"/>
                      <a:gd name="connsiteY19" fmla="*/ 52388 h 700828"/>
                      <a:gd name="connsiteX20" fmla="*/ 61914 w 358552"/>
                      <a:gd name="connsiteY20" fmla="*/ 0 h 700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58552" h="700828">
                        <a:moveTo>
                          <a:pt x="61914" y="0"/>
                        </a:moveTo>
                        <a:lnTo>
                          <a:pt x="90488" y="38100"/>
                        </a:lnTo>
                        <a:lnTo>
                          <a:pt x="166688" y="176212"/>
                        </a:lnTo>
                        <a:lnTo>
                          <a:pt x="228600" y="166688"/>
                        </a:lnTo>
                        <a:lnTo>
                          <a:pt x="271462" y="204788"/>
                        </a:lnTo>
                        <a:lnTo>
                          <a:pt x="280988" y="338136"/>
                        </a:lnTo>
                        <a:lnTo>
                          <a:pt x="319088" y="400048"/>
                        </a:lnTo>
                        <a:lnTo>
                          <a:pt x="347662" y="457200"/>
                        </a:lnTo>
                        <a:lnTo>
                          <a:pt x="358552" y="642320"/>
                        </a:lnTo>
                        <a:lnTo>
                          <a:pt x="152400" y="677864"/>
                        </a:lnTo>
                        <a:lnTo>
                          <a:pt x="121234" y="700828"/>
                        </a:lnTo>
                        <a:lnTo>
                          <a:pt x="119062" y="609600"/>
                        </a:lnTo>
                        <a:lnTo>
                          <a:pt x="157162" y="509588"/>
                        </a:lnTo>
                        <a:lnTo>
                          <a:pt x="123826" y="433388"/>
                        </a:lnTo>
                        <a:lnTo>
                          <a:pt x="71438" y="442912"/>
                        </a:lnTo>
                        <a:lnTo>
                          <a:pt x="23814" y="314324"/>
                        </a:lnTo>
                        <a:lnTo>
                          <a:pt x="47626" y="266700"/>
                        </a:lnTo>
                        <a:lnTo>
                          <a:pt x="47626" y="223836"/>
                        </a:lnTo>
                        <a:lnTo>
                          <a:pt x="4762" y="171448"/>
                        </a:lnTo>
                        <a:lnTo>
                          <a:pt x="0" y="52388"/>
                        </a:lnTo>
                        <a:lnTo>
                          <a:pt x="6191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2DD6778F-64AE-47FD-81C8-244BA4C9D578}"/>
                      </a:ext>
                    </a:extLst>
                  </p:cNvPr>
                  <p:cNvSpPr/>
                  <p:nvPr/>
                </p:nvSpPr>
                <p:spPr>
                  <a:xfrm>
                    <a:off x="23955376" y="35883848"/>
                    <a:ext cx="542924" cy="592140"/>
                  </a:xfrm>
                  <a:custGeom>
                    <a:avLst/>
                    <a:gdLst>
                      <a:gd name="connsiteX0" fmla="*/ 164218 w 542924"/>
                      <a:gd name="connsiteY0" fmla="*/ 0 h 592140"/>
                      <a:gd name="connsiteX1" fmla="*/ 365124 w 542924"/>
                      <a:gd name="connsiteY1" fmla="*/ 0 h 592140"/>
                      <a:gd name="connsiteX2" fmla="*/ 498474 w 542924"/>
                      <a:gd name="connsiteY2" fmla="*/ 50800 h 592140"/>
                      <a:gd name="connsiteX3" fmla="*/ 498474 w 542924"/>
                      <a:gd name="connsiteY3" fmla="*/ 120652 h 592140"/>
                      <a:gd name="connsiteX4" fmla="*/ 542924 w 542924"/>
                      <a:gd name="connsiteY4" fmla="*/ 171452 h 592140"/>
                      <a:gd name="connsiteX5" fmla="*/ 454024 w 542924"/>
                      <a:gd name="connsiteY5" fmla="*/ 241304 h 592140"/>
                      <a:gd name="connsiteX6" fmla="*/ 460266 w 542924"/>
                      <a:gd name="connsiteY6" fmla="*/ 266268 h 592140"/>
                      <a:gd name="connsiteX7" fmla="*/ 400048 w 542924"/>
                      <a:gd name="connsiteY7" fmla="*/ 363540 h 592140"/>
                      <a:gd name="connsiteX8" fmla="*/ 323848 w 542924"/>
                      <a:gd name="connsiteY8" fmla="*/ 349252 h 592140"/>
                      <a:gd name="connsiteX9" fmla="*/ 280988 w 542924"/>
                      <a:gd name="connsiteY9" fmla="*/ 363540 h 592140"/>
                      <a:gd name="connsiteX10" fmla="*/ 214312 w 542924"/>
                      <a:gd name="connsiteY10" fmla="*/ 592140 h 592140"/>
                      <a:gd name="connsiteX11" fmla="*/ 66674 w 542924"/>
                      <a:gd name="connsiteY11" fmla="*/ 568328 h 592140"/>
                      <a:gd name="connsiteX12" fmla="*/ 47624 w 542924"/>
                      <a:gd name="connsiteY12" fmla="*/ 487364 h 592140"/>
                      <a:gd name="connsiteX13" fmla="*/ 0 w 542924"/>
                      <a:gd name="connsiteY13" fmla="*/ 463552 h 592140"/>
                      <a:gd name="connsiteX14" fmla="*/ 0 w 542924"/>
                      <a:gd name="connsiteY14" fmla="*/ 401640 h 592140"/>
                      <a:gd name="connsiteX15" fmla="*/ 23812 w 542924"/>
                      <a:gd name="connsiteY15" fmla="*/ 382592 h 592140"/>
                      <a:gd name="connsiteX16" fmla="*/ 38100 w 542924"/>
                      <a:gd name="connsiteY16" fmla="*/ 249240 h 592140"/>
                      <a:gd name="connsiteX17" fmla="*/ 90488 w 542924"/>
                      <a:gd name="connsiteY17" fmla="*/ 182564 h 592140"/>
                      <a:gd name="connsiteX18" fmla="*/ 185736 w 542924"/>
                      <a:gd name="connsiteY18" fmla="*/ 120652 h 592140"/>
                      <a:gd name="connsiteX19" fmla="*/ 180974 w 542924"/>
                      <a:gd name="connsiteY19" fmla="*/ 68264 h 592140"/>
                      <a:gd name="connsiteX20" fmla="*/ 109536 w 542924"/>
                      <a:gd name="connsiteY20" fmla="*/ 44452 h 592140"/>
                      <a:gd name="connsiteX21" fmla="*/ 152400 w 542924"/>
                      <a:gd name="connsiteY21" fmla="*/ 6352 h 592140"/>
                      <a:gd name="connsiteX22" fmla="*/ 164218 w 542924"/>
                      <a:gd name="connsiteY22" fmla="*/ 0 h 5921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542924" h="592140">
                        <a:moveTo>
                          <a:pt x="164218" y="0"/>
                        </a:moveTo>
                        <a:lnTo>
                          <a:pt x="365124" y="0"/>
                        </a:lnTo>
                        <a:lnTo>
                          <a:pt x="498474" y="50800"/>
                        </a:lnTo>
                        <a:lnTo>
                          <a:pt x="498474" y="120652"/>
                        </a:lnTo>
                        <a:lnTo>
                          <a:pt x="542924" y="171452"/>
                        </a:lnTo>
                        <a:lnTo>
                          <a:pt x="454024" y="241304"/>
                        </a:lnTo>
                        <a:lnTo>
                          <a:pt x="460266" y="266268"/>
                        </a:lnTo>
                        <a:lnTo>
                          <a:pt x="400048" y="363540"/>
                        </a:lnTo>
                        <a:lnTo>
                          <a:pt x="323848" y="349252"/>
                        </a:lnTo>
                        <a:lnTo>
                          <a:pt x="280988" y="363540"/>
                        </a:lnTo>
                        <a:lnTo>
                          <a:pt x="214312" y="592140"/>
                        </a:lnTo>
                        <a:lnTo>
                          <a:pt x="66674" y="568328"/>
                        </a:lnTo>
                        <a:lnTo>
                          <a:pt x="47624" y="487364"/>
                        </a:lnTo>
                        <a:lnTo>
                          <a:pt x="0" y="463552"/>
                        </a:lnTo>
                        <a:lnTo>
                          <a:pt x="0" y="401640"/>
                        </a:lnTo>
                        <a:lnTo>
                          <a:pt x="23812" y="382592"/>
                        </a:lnTo>
                        <a:lnTo>
                          <a:pt x="38100" y="249240"/>
                        </a:lnTo>
                        <a:lnTo>
                          <a:pt x="90488" y="182564"/>
                        </a:lnTo>
                        <a:lnTo>
                          <a:pt x="185736" y="120652"/>
                        </a:lnTo>
                        <a:lnTo>
                          <a:pt x="180974" y="68264"/>
                        </a:lnTo>
                        <a:lnTo>
                          <a:pt x="109536" y="44452"/>
                        </a:lnTo>
                        <a:lnTo>
                          <a:pt x="152400" y="6352"/>
                        </a:lnTo>
                        <a:lnTo>
                          <a:pt x="16421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4C87A153-0ABA-4D1F-8755-A65A54D2F674}"/>
                      </a:ext>
                    </a:extLst>
                  </p:cNvPr>
                  <p:cNvSpPr/>
                  <p:nvPr/>
                </p:nvSpPr>
                <p:spPr>
                  <a:xfrm>
                    <a:off x="23243448" y="36199764"/>
                    <a:ext cx="297590" cy="350716"/>
                  </a:xfrm>
                  <a:custGeom>
                    <a:avLst/>
                    <a:gdLst>
                      <a:gd name="connsiteX0" fmla="*/ 288064 w 297590"/>
                      <a:gd name="connsiteY0" fmla="*/ 0 h 350716"/>
                      <a:gd name="connsiteX1" fmla="*/ 297590 w 297590"/>
                      <a:gd name="connsiteY1" fmla="*/ 161924 h 350716"/>
                      <a:gd name="connsiteX2" fmla="*/ 259490 w 297590"/>
                      <a:gd name="connsiteY2" fmla="*/ 195260 h 350716"/>
                      <a:gd name="connsiteX3" fmla="*/ 245202 w 297590"/>
                      <a:gd name="connsiteY3" fmla="*/ 271460 h 350716"/>
                      <a:gd name="connsiteX4" fmla="*/ 164240 w 297590"/>
                      <a:gd name="connsiteY4" fmla="*/ 304800 h 350716"/>
                      <a:gd name="connsiteX5" fmla="*/ 138526 w 297590"/>
                      <a:gd name="connsiteY5" fmla="*/ 350716 h 350716"/>
                      <a:gd name="connsiteX6" fmla="*/ 0 w 297590"/>
                      <a:gd name="connsiteY6" fmla="*/ 315280 h 350716"/>
                      <a:gd name="connsiteX7" fmla="*/ 26128 w 297590"/>
                      <a:gd name="connsiteY7" fmla="*/ 223836 h 350716"/>
                      <a:gd name="connsiteX8" fmla="*/ 130902 w 297590"/>
                      <a:gd name="connsiteY8" fmla="*/ 157160 h 350716"/>
                      <a:gd name="connsiteX9" fmla="*/ 140428 w 297590"/>
                      <a:gd name="connsiteY9" fmla="*/ 104772 h 350716"/>
                      <a:gd name="connsiteX10" fmla="*/ 211864 w 297590"/>
                      <a:gd name="connsiteY10" fmla="*/ 104772 h 350716"/>
                      <a:gd name="connsiteX11" fmla="*/ 288064 w 297590"/>
                      <a:gd name="connsiteY11" fmla="*/ 0 h 350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97590" h="350716">
                        <a:moveTo>
                          <a:pt x="288064" y="0"/>
                        </a:moveTo>
                        <a:lnTo>
                          <a:pt x="297590" y="161924"/>
                        </a:lnTo>
                        <a:lnTo>
                          <a:pt x="259490" y="195260"/>
                        </a:lnTo>
                        <a:lnTo>
                          <a:pt x="245202" y="271460"/>
                        </a:lnTo>
                        <a:lnTo>
                          <a:pt x="164240" y="304800"/>
                        </a:lnTo>
                        <a:lnTo>
                          <a:pt x="138526" y="350716"/>
                        </a:lnTo>
                        <a:lnTo>
                          <a:pt x="0" y="315280"/>
                        </a:lnTo>
                        <a:lnTo>
                          <a:pt x="26128" y="223836"/>
                        </a:lnTo>
                        <a:lnTo>
                          <a:pt x="130902" y="157160"/>
                        </a:lnTo>
                        <a:lnTo>
                          <a:pt x="140428" y="104772"/>
                        </a:lnTo>
                        <a:lnTo>
                          <a:pt x="211864" y="104772"/>
                        </a:lnTo>
                        <a:lnTo>
                          <a:pt x="2880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0F344810-3B0D-462B-8C4B-6D3C7611DA1B}"/>
                      </a:ext>
                    </a:extLst>
                  </p:cNvPr>
                  <p:cNvSpPr/>
                  <p:nvPr/>
                </p:nvSpPr>
                <p:spPr>
                  <a:xfrm>
                    <a:off x="24536400" y="36337612"/>
                    <a:ext cx="355600" cy="473476"/>
                  </a:xfrm>
                  <a:custGeom>
                    <a:avLst/>
                    <a:gdLst>
                      <a:gd name="connsiteX0" fmla="*/ 10840 w 355600"/>
                      <a:gd name="connsiteY0" fmla="*/ 0 h 473476"/>
                      <a:gd name="connsiteX1" fmla="*/ 12700 w 355600"/>
                      <a:gd name="connsiteY1" fmla="*/ 3436 h 473476"/>
                      <a:gd name="connsiteX2" fmla="*/ 82550 w 355600"/>
                      <a:gd name="connsiteY2" fmla="*/ 3436 h 473476"/>
                      <a:gd name="connsiteX3" fmla="*/ 152400 w 355600"/>
                      <a:gd name="connsiteY3" fmla="*/ 60588 h 473476"/>
                      <a:gd name="connsiteX4" fmla="*/ 355600 w 355600"/>
                      <a:gd name="connsiteY4" fmla="*/ 47888 h 473476"/>
                      <a:gd name="connsiteX5" fmla="*/ 317500 w 355600"/>
                      <a:gd name="connsiteY5" fmla="*/ 98688 h 473476"/>
                      <a:gd name="connsiteX6" fmla="*/ 234950 w 355600"/>
                      <a:gd name="connsiteY6" fmla="*/ 187588 h 473476"/>
                      <a:gd name="connsiteX7" fmla="*/ 116964 w 355600"/>
                      <a:gd name="connsiteY7" fmla="*/ 473476 h 473476"/>
                      <a:gd name="connsiteX8" fmla="*/ 85724 w 355600"/>
                      <a:gd name="connsiteY8" fmla="*/ 390788 h 473476"/>
                      <a:gd name="connsiteX9" fmla="*/ 9524 w 355600"/>
                      <a:gd name="connsiteY9" fmla="*/ 300300 h 473476"/>
                      <a:gd name="connsiteX10" fmla="*/ 33338 w 355600"/>
                      <a:gd name="connsiteY10" fmla="*/ 233628 h 473476"/>
                      <a:gd name="connsiteX11" fmla="*/ 33338 w 355600"/>
                      <a:gd name="connsiteY11" fmla="*/ 181236 h 473476"/>
                      <a:gd name="connsiteX12" fmla="*/ 0 w 355600"/>
                      <a:gd name="connsiteY12" fmla="*/ 133612 h 473476"/>
                      <a:gd name="connsiteX13" fmla="*/ 0 w 355600"/>
                      <a:gd name="connsiteY13" fmla="*/ 52652 h 473476"/>
                      <a:gd name="connsiteX14" fmla="*/ 10840 w 355600"/>
                      <a:gd name="connsiteY14" fmla="*/ 0 h 4734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55600" h="473476">
                        <a:moveTo>
                          <a:pt x="10840" y="0"/>
                        </a:moveTo>
                        <a:lnTo>
                          <a:pt x="12700" y="3436"/>
                        </a:lnTo>
                        <a:lnTo>
                          <a:pt x="82550" y="3436"/>
                        </a:lnTo>
                        <a:lnTo>
                          <a:pt x="152400" y="60588"/>
                        </a:lnTo>
                        <a:lnTo>
                          <a:pt x="355600" y="47888"/>
                        </a:lnTo>
                        <a:lnTo>
                          <a:pt x="317500" y="98688"/>
                        </a:lnTo>
                        <a:lnTo>
                          <a:pt x="234950" y="187588"/>
                        </a:lnTo>
                        <a:lnTo>
                          <a:pt x="116964" y="473476"/>
                        </a:lnTo>
                        <a:lnTo>
                          <a:pt x="85724" y="390788"/>
                        </a:lnTo>
                        <a:lnTo>
                          <a:pt x="9524" y="300300"/>
                        </a:lnTo>
                        <a:lnTo>
                          <a:pt x="33338" y="233628"/>
                        </a:lnTo>
                        <a:lnTo>
                          <a:pt x="33338" y="181236"/>
                        </a:lnTo>
                        <a:lnTo>
                          <a:pt x="0" y="133612"/>
                        </a:lnTo>
                        <a:lnTo>
                          <a:pt x="0" y="52652"/>
                        </a:lnTo>
                        <a:lnTo>
                          <a:pt x="1084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6943A10F-2C69-40AB-A23C-6C2297BEBA9E}"/>
                      </a:ext>
                    </a:extLst>
                  </p:cNvPr>
                  <p:cNvSpPr/>
                  <p:nvPr/>
                </p:nvSpPr>
                <p:spPr>
                  <a:xfrm>
                    <a:off x="20300950" y="36664900"/>
                    <a:ext cx="682626" cy="730252"/>
                  </a:xfrm>
                  <a:custGeom>
                    <a:avLst/>
                    <a:gdLst>
                      <a:gd name="connsiteX0" fmla="*/ 127000 w 682626"/>
                      <a:gd name="connsiteY0" fmla="*/ 0 h 730252"/>
                      <a:gd name="connsiteX1" fmla="*/ 203200 w 682626"/>
                      <a:gd name="connsiteY1" fmla="*/ 19052 h 730252"/>
                      <a:gd name="connsiteX2" fmla="*/ 292100 w 682626"/>
                      <a:gd name="connsiteY2" fmla="*/ 25400 h 730252"/>
                      <a:gd name="connsiteX3" fmla="*/ 431800 w 682626"/>
                      <a:gd name="connsiteY3" fmla="*/ 57148 h 730252"/>
                      <a:gd name="connsiteX4" fmla="*/ 543802 w 682626"/>
                      <a:gd name="connsiteY4" fmla="*/ 16420 h 730252"/>
                      <a:gd name="connsiteX5" fmla="*/ 573088 w 682626"/>
                      <a:gd name="connsiteY5" fmla="*/ 92076 h 730252"/>
                      <a:gd name="connsiteX6" fmla="*/ 549274 w 682626"/>
                      <a:gd name="connsiteY6" fmla="*/ 211140 h 730252"/>
                      <a:gd name="connsiteX7" fmla="*/ 454026 w 682626"/>
                      <a:gd name="connsiteY7" fmla="*/ 239712 h 730252"/>
                      <a:gd name="connsiteX8" fmla="*/ 454026 w 682626"/>
                      <a:gd name="connsiteY8" fmla="*/ 306388 h 730252"/>
                      <a:gd name="connsiteX9" fmla="*/ 468314 w 682626"/>
                      <a:gd name="connsiteY9" fmla="*/ 363540 h 730252"/>
                      <a:gd name="connsiteX10" fmla="*/ 525462 w 682626"/>
                      <a:gd name="connsiteY10" fmla="*/ 334964 h 730252"/>
                      <a:gd name="connsiteX11" fmla="*/ 563562 w 682626"/>
                      <a:gd name="connsiteY11" fmla="*/ 368300 h 730252"/>
                      <a:gd name="connsiteX12" fmla="*/ 563562 w 682626"/>
                      <a:gd name="connsiteY12" fmla="*/ 430212 h 730252"/>
                      <a:gd name="connsiteX13" fmla="*/ 630238 w 682626"/>
                      <a:gd name="connsiteY13" fmla="*/ 492124 h 730252"/>
                      <a:gd name="connsiteX14" fmla="*/ 668338 w 682626"/>
                      <a:gd name="connsiteY14" fmla="*/ 492124 h 730252"/>
                      <a:gd name="connsiteX15" fmla="*/ 682626 w 682626"/>
                      <a:gd name="connsiteY15" fmla="*/ 620712 h 730252"/>
                      <a:gd name="connsiteX16" fmla="*/ 596900 w 682626"/>
                      <a:gd name="connsiteY16" fmla="*/ 620712 h 730252"/>
                      <a:gd name="connsiteX17" fmla="*/ 487362 w 682626"/>
                      <a:gd name="connsiteY17" fmla="*/ 730252 h 730252"/>
                      <a:gd name="connsiteX18" fmla="*/ 454026 w 682626"/>
                      <a:gd name="connsiteY18" fmla="*/ 692148 h 730252"/>
                      <a:gd name="connsiteX19" fmla="*/ 454026 w 682626"/>
                      <a:gd name="connsiteY19" fmla="*/ 625476 h 730252"/>
                      <a:gd name="connsiteX20" fmla="*/ 281976 w 682626"/>
                      <a:gd name="connsiteY20" fmla="*/ 557068 h 730252"/>
                      <a:gd name="connsiteX21" fmla="*/ 285750 w 682626"/>
                      <a:gd name="connsiteY21" fmla="*/ 508000 h 730252"/>
                      <a:gd name="connsiteX22" fmla="*/ 222250 w 682626"/>
                      <a:gd name="connsiteY22" fmla="*/ 444500 h 730252"/>
                      <a:gd name="connsiteX23" fmla="*/ 139700 w 682626"/>
                      <a:gd name="connsiteY23" fmla="*/ 419100 h 730252"/>
                      <a:gd name="connsiteX24" fmla="*/ 127000 w 682626"/>
                      <a:gd name="connsiteY24" fmla="*/ 323852 h 730252"/>
                      <a:gd name="connsiteX25" fmla="*/ 82550 w 682626"/>
                      <a:gd name="connsiteY25" fmla="*/ 304800 h 730252"/>
                      <a:gd name="connsiteX26" fmla="*/ 44450 w 682626"/>
                      <a:gd name="connsiteY26" fmla="*/ 133348 h 730252"/>
                      <a:gd name="connsiteX27" fmla="*/ 0 w 682626"/>
                      <a:gd name="connsiteY27" fmla="*/ 69852 h 730252"/>
                      <a:gd name="connsiteX28" fmla="*/ 127000 w 682626"/>
                      <a:gd name="connsiteY28" fmla="*/ 0 h 730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682626" h="730252">
                        <a:moveTo>
                          <a:pt x="127000" y="0"/>
                        </a:moveTo>
                        <a:lnTo>
                          <a:pt x="203200" y="19052"/>
                        </a:lnTo>
                        <a:lnTo>
                          <a:pt x="292100" y="25400"/>
                        </a:lnTo>
                        <a:lnTo>
                          <a:pt x="431800" y="57148"/>
                        </a:lnTo>
                        <a:lnTo>
                          <a:pt x="543802" y="16420"/>
                        </a:lnTo>
                        <a:lnTo>
                          <a:pt x="573088" y="92076"/>
                        </a:lnTo>
                        <a:lnTo>
                          <a:pt x="549274" y="211140"/>
                        </a:lnTo>
                        <a:lnTo>
                          <a:pt x="454026" y="239712"/>
                        </a:lnTo>
                        <a:lnTo>
                          <a:pt x="454026" y="306388"/>
                        </a:lnTo>
                        <a:lnTo>
                          <a:pt x="468314" y="363540"/>
                        </a:lnTo>
                        <a:lnTo>
                          <a:pt x="525462" y="334964"/>
                        </a:lnTo>
                        <a:lnTo>
                          <a:pt x="563562" y="368300"/>
                        </a:lnTo>
                        <a:lnTo>
                          <a:pt x="563562" y="430212"/>
                        </a:lnTo>
                        <a:lnTo>
                          <a:pt x="630238" y="492124"/>
                        </a:lnTo>
                        <a:lnTo>
                          <a:pt x="668338" y="492124"/>
                        </a:lnTo>
                        <a:lnTo>
                          <a:pt x="682626" y="620712"/>
                        </a:lnTo>
                        <a:lnTo>
                          <a:pt x="596900" y="620712"/>
                        </a:lnTo>
                        <a:lnTo>
                          <a:pt x="487362" y="730252"/>
                        </a:lnTo>
                        <a:lnTo>
                          <a:pt x="454026" y="692148"/>
                        </a:lnTo>
                        <a:lnTo>
                          <a:pt x="454026" y="625476"/>
                        </a:lnTo>
                        <a:lnTo>
                          <a:pt x="281976" y="557068"/>
                        </a:lnTo>
                        <a:lnTo>
                          <a:pt x="285750" y="508000"/>
                        </a:lnTo>
                        <a:lnTo>
                          <a:pt x="222250" y="444500"/>
                        </a:lnTo>
                        <a:lnTo>
                          <a:pt x="139700" y="419100"/>
                        </a:lnTo>
                        <a:lnTo>
                          <a:pt x="127000" y="323852"/>
                        </a:lnTo>
                        <a:lnTo>
                          <a:pt x="82550" y="304800"/>
                        </a:lnTo>
                        <a:lnTo>
                          <a:pt x="44450" y="133348"/>
                        </a:lnTo>
                        <a:lnTo>
                          <a:pt x="0" y="69852"/>
                        </a:lnTo>
                        <a:lnTo>
                          <a:pt x="1270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4AD2223B-881A-4A63-AA9B-38C3DB33D1FC}"/>
                      </a:ext>
                    </a:extLst>
                  </p:cNvPr>
                  <p:cNvSpPr/>
                  <p:nvPr/>
                </p:nvSpPr>
                <p:spPr>
                  <a:xfrm>
                    <a:off x="21045488" y="36871276"/>
                    <a:ext cx="633412" cy="674000"/>
                  </a:xfrm>
                  <a:custGeom>
                    <a:avLst/>
                    <a:gdLst>
                      <a:gd name="connsiteX0" fmla="*/ 161924 w 633412"/>
                      <a:gd name="connsiteY0" fmla="*/ 0 h 674000"/>
                      <a:gd name="connsiteX1" fmla="*/ 214312 w 633412"/>
                      <a:gd name="connsiteY1" fmla="*/ 0 h 674000"/>
                      <a:gd name="connsiteX2" fmla="*/ 271462 w 633412"/>
                      <a:gd name="connsiteY2" fmla="*/ 19048 h 674000"/>
                      <a:gd name="connsiteX3" fmla="*/ 333376 w 633412"/>
                      <a:gd name="connsiteY3" fmla="*/ 4764 h 674000"/>
                      <a:gd name="connsiteX4" fmla="*/ 366712 w 633412"/>
                      <a:gd name="connsiteY4" fmla="*/ 157164 h 674000"/>
                      <a:gd name="connsiteX5" fmla="*/ 509588 w 633412"/>
                      <a:gd name="connsiteY5" fmla="*/ 138112 h 674000"/>
                      <a:gd name="connsiteX6" fmla="*/ 576262 w 633412"/>
                      <a:gd name="connsiteY6" fmla="*/ 200024 h 674000"/>
                      <a:gd name="connsiteX7" fmla="*/ 620764 w 633412"/>
                      <a:gd name="connsiteY7" fmla="*/ 272340 h 674000"/>
                      <a:gd name="connsiteX8" fmla="*/ 595312 w 633412"/>
                      <a:gd name="connsiteY8" fmla="*/ 307972 h 674000"/>
                      <a:gd name="connsiteX9" fmla="*/ 601662 w 633412"/>
                      <a:gd name="connsiteY9" fmla="*/ 358772 h 674000"/>
                      <a:gd name="connsiteX10" fmla="*/ 608012 w 633412"/>
                      <a:gd name="connsiteY10" fmla="*/ 530224 h 674000"/>
                      <a:gd name="connsiteX11" fmla="*/ 633412 w 633412"/>
                      <a:gd name="connsiteY11" fmla="*/ 555624 h 674000"/>
                      <a:gd name="connsiteX12" fmla="*/ 608012 w 633412"/>
                      <a:gd name="connsiteY12" fmla="*/ 638172 h 674000"/>
                      <a:gd name="connsiteX13" fmla="*/ 608012 w 633412"/>
                      <a:gd name="connsiteY13" fmla="*/ 674000 h 674000"/>
                      <a:gd name="connsiteX14" fmla="*/ 519112 w 633412"/>
                      <a:gd name="connsiteY14" fmla="*/ 661988 h 674000"/>
                      <a:gd name="connsiteX15" fmla="*/ 423862 w 633412"/>
                      <a:gd name="connsiteY15" fmla="*/ 581024 h 674000"/>
                      <a:gd name="connsiteX16" fmla="*/ 423862 w 633412"/>
                      <a:gd name="connsiteY16" fmla="*/ 519112 h 674000"/>
                      <a:gd name="connsiteX17" fmla="*/ 400050 w 633412"/>
                      <a:gd name="connsiteY17" fmla="*/ 390524 h 674000"/>
                      <a:gd name="connsiteX18" fmla="*/ 228600 w 633412"/>
                      <a:gd name="connsiteY18" fmla="*/ 438148 h 674000"/>
                      <a:gd name="connsiteX19" fmla="*/ 161924 w 633412"/>
                      <a:gd name="connsiteY19" fmla="*/ 395288 h 674000"/>
                      <a:gd name="connsiteX20" fmla="*/ 104776 w 633412"/>
                      <a:gd name="connsiteY20" fmla="*/ 400048 h 674000"/>
                      <a:gd name="connsiteX21" fmla="*/ 57150 w 633412"/>
                      <a:gd name="connsiteY21" fmla="*/ 347660 h 674000"/>
                      <a:gd name="connsiteX22" fmla="*/ 47624 w 633412"/>
                      <a:gd name="connsiteY22" fmla="*/ 285748 h 674000"/>
                      <a:gd name="connsiteX23" fmla="*/ 0 w 633412"/>
                      <a:gd name="connsiteY23" fmla="*/ 180972 h 674000"/>
                      <a:gd name="connsiteX24" fmla="*/ 66676 w 633412"/>
                      <a:gd name="connsiteY24" fmla="*/ 114300 h 674000"/>
                      <a:gd name="connsiteX25" fmla="*/ 142876 w 633412"/>
                      <a:gd name="connsiteY25" fmla="*/ 176212 h 674000"/>
                      <a:gd name="connsiteX26" fmla="*/ 166688 w 633412"/>
                      <a:gd name="connsiteY26" fmla="*/ 114300 h 674000"/>
                      <a:gd name="connsiteX27" fmla="*/ 161924 w 633412"/>
                      <a:gd name="connsiteY27" fmla="*/ 0 h 67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33412" h="674000">
                        <a:moveTo>
                          <a:pt x="161924" y="0"/>
                        </a:moveTo>
                        <a:lnTo>
                          <a:pt x="214312" y="0"/>
                        </a:lnTo>
                        <a:lnTo>
                          <a:pt x="271462" y="19048"/>
                        </a:lnTo>
                        <a:lnTo>
                          <a:pt x="333376" y="4764"/>
                        </a:lnTo>
                        <a:lnTo>
                          <a:pt x="366712" y="157164"/>
                        </a:lnTo>
                        <a:lnTo>
                          <a:pt x="509588" y="138112"/>
                        </a:lnTo>
                        <a:lnTo>
                          <a:pt x="576262" y="200024"/>
                        </a:lnTo>
                        <a:lnTo>
                          <a:pt x="620764" y="272340"/>
                        </a:lnTo>
                        <a:lnTo>
                          <a:pt x="595312" y="307972"/>
                        </a:lnTo>
                        <a:lnTo>
                          <a:pt x="601662" y="358772"/>
                        </a:lnTo>
                        <a:lnTo>
                          <a:pt x="608012" y="530224"/>
                        </a:lnTo>
                        <a:lnTo>
                          <a:pt x="633412" y="555624"/>
                        </a:lnTo>
                        <a:lnTo>
                          <a:pt x="608012" y="638172"/>
                        </a:lnTo>
                        <a:lnTo>
                          <a:pt x="608012" y="674000"/>
                        </a:lnTo>
                        <a:lnTo>
                          <a:pt x="519112" y="661988"/>
                        </a:lnTo>
                        <a:lnTo>
                          <a:pt x="423862" y="581024"/>
                        </a:lnTo>
                        <a:lnTo>
                          <a:pt x="423862" y="519112"/>
                        </a:lnTo>
                        <a:lnTo>
                          <a:pt x="400050" y="390524"/>
                        </a:lnTo>
                        <a:lnTo>
                          <a:pt x="228600" y="438148"/>
                        </a:lnTo>
                        <a:lnTo>
                          <a:pt x="161924" y="395288"/>
                        </a:lnTo>
                        <a:lnTo>
                          <a:pt x="104776" y="400048"/>
                        </a:lnTo>
                        <a:lnTo>
                          <a:pt x="57150" y="347660"/>
                        </a:lnTo>
                        <a:lnTo>
                          <a:pt x="47624" y="285748"/>
                        </a:lnTo>
                        <a:lnTo>
                          <a:pt x="0" y="180972"/>
                        </a:lnTo>
                        <a:lnTo>
                          <a:pt x="66676" y="114300"/>
                        </a:lnTo>
                        <a:lnTo>
                          <a:pt x="142876" y="176212"/>
                        </a:lnTo>
                        <a:lnTo>
                          <a:pt x="166688" y="114300"/>
                        </a:lnTo>
                        <a:lnTo>
                          <a:pt x="1619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BA347E5D-4021-439B-AA32-9B5726C27D8E}"/>
                      </a:ext>
                    </a:extLst>
                  </p:cNvPr>
                  <p:cNvSpPr/>
                  <p:nvPr/>
                </p:nvSpPr>
                <p:spPr>
                  <a:xfrm>
                    <a:off x="19723100" y="38833316"/>
                    <a:ext cx="508000" cy="484132"/>
                  </a:xfrm>
                  <a:custGeom>
                    <a:avLst/>
                    <a:gdLst>
                      <a:gd name="connsiteX0" fmla="*/ 254308 w 508000"/>
                      <a:gd name="connsiteY0" fmla="*/ 0 h 484132"/>
                      <a:gd name="connsiteX1" fmla="*/ 365124 w 508000"/>
                      <a:gd name="connsiteY1" fmla="*/ 190608 h 484132"/>
                      <a:gd name="connsiteX2" fmla="*/ 436564 w 508000"/>
                      <a:gd name="connsiteY2" fmla="*/ 219184 h 484132"/>
                      <a:gd name="connsiteX3" fmla="*/ 436564 w 508000"/>
                      <a:gd name="connsiteY3" fmla="*/ 314436 h 484132"/>
                      <a:gd name="connsiteX4" fmla="*/ 508000 w 508000"/>
                      <a:gd name="connsiteY4" fmla="*/ 438260 h 484132"/>
                      <a:gd name="connsiteX5" fmla="*/ 508000 w 508000"/>
                      <a:gd name="connsiteY5" fmla="*/ 484132 h 484132"/>
                      <a:gd name="connsiteX6" fmla="*/ 393700 w 508000"/>
                      <a:gd name="connsiteY6" fmla="*/ 460484 h 484132"/>
                      <a:gd name="connsiteX7" fmla="*/ 266700 w 508000"/>
                      <a:gd name="connsiteY7" fmla="*/ 333484 h 484132"/>
                      <a:gd name="connsiteX8" fmla="*/ 203200 w 508000"/>
                      <a:gd name="connsiteY8" fmla="*/ 390636 h 484132"/>
                      <a:gd name="connsiteX9" fmla="*/ 0 w 508000"/>
                      <a:gd name="connsiteY9" fmla="*/ 435084 h 484132"/>
                      <a:gd name="connsiteX10" fmla="*/ 38100 w 508000"/>
                      <a:gd name="connsiteY10" fmla="*/ 365236 h 484132"/>
                      <a:gd name="connsiteX11" fmla="*/ 31750 w 508000"/>
                      <a:gd name="connsiteY11" fmla="*/ 327132 h 484132"/>
                      <a:gd name="connsiteX12" fmla="*/ 88900 w 508000"/>
                      <a:gd name="connsiteY12" fmla="*/ 295384 h 484132"/>
                      <a:gd name="connsiteX13" fmla="*/ 88900 w 508000"/>
                      <a:gd name="connsiteY13" fmla="*/ 238236 h 484132"/>
                      <a:gd name="connsiteX14" fmla="*/ 127000 w 508000"/>
                      <a:gd name="connsiteY14" fmla="*/ 149332 h 484132"/>
                      <a:gd name="connsiteX15" fmla="*/ 107950 w 508000"/>
                      <a:gd name="connsiteY15" fmla="*/ 111236 h 484132"/>
                      <a:gd name="connsiteX16" fmla="*/ 254308 w 508000"/>
                      <a:gd name="connsiteY16" fmla="*/ 0 h 484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08000" h="484132">
                        <a:moveTo>
                          <a:pt x="254308" y="0"/>
                        </a:moveTo>
                        <a:lnTo>
                          <a:pt x="365124" y="190608"/>
                        </a:lnTo>
                        <a:lnTo>
                          <a:pt x="436564" y="219184"/>
                        </a:lnTo>
                        <a:lnTo>
                          <a:pt x="436564" y="314436"/>
                        </a:lnTo>
                        <a:lnTo>
                          <a:pt x="508000" y="438260"/>
                        </a:lnTo>
                        <a:lnTo>
                          <a:pt x="508000" y="484132"/>
                        </a:lnTo>
                        <a:lnTo>
                          <a:pt x="393700" y="460484"/>
                        </a:lnTo>
                        <a:lnTo>
                          <a:pt x="266700" y="333484"/>
                        </a:lnTo>
                        <a:lnTo>
                          <a:pt x="203200" y="390636"/>
                        </a:lnTo>
                        <a:lnTo>
                          <a:pt x="0" y="435084"/>
                        </a:lnTo>
                        <a:lnTo>
                          <a:pt x="38100" y="365236"/>
                        </a:lnTo>
                        <a:lnTo>
                          <a:pt x="31750" y="327132"/>
                        </a:lnTo>
                        <a:lnTo>
                          <a:pt x="88900" y="295384"/>
                        </a:lnTo>
                        <a:lnTo>
                          <a:pt x="88900" y="238236"/>
                        </a:lnTo>
                        <a:lnTo>
                          <a:pt x="127000" y="149332"/>
                        </a:lnTo>
                        <a:lnTo>
                          <a:pt x="107950" y="111236"/>
                        </a:lnTo>
                        <a:lnTo>
                          <a:pt x="25430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ABAFB46D-1F12-4600-A712-E0A9368ED9FE}"/>
                      </a:ext>
                    </a:extLst>
                  </p:cNvPr>
                  <p:cNvSpPr/>
                  <p:nvPr/>
                </p:nvSpPr>
                <p:spPr>
                  <a:xfrm>
                    <a:off x="24028400" y="36640892"/>
                    <a:ext cx="624964" cy="881260"/>
                  </a:xfrm>
                  <a:custGeom>
                    <a:avLst/>
                    <a:gdLst>
                      <a:gd name="connsiteX0" fmla="*/ 520032 w 624964"/>
                      <a:gd name="connsiteY0" fmla="*/ 0 h 881260"/>
                      <a:gd name="connsiteX1" fmla="*/ 593724 w 624964"/>
                      <a:gd name="connsiteY1" fmla="*/ 87508 h 881260"/>
                      <a:gd name="connsiteX2" fmla="*/ 624964 w 624964"/>
                      <a:gd name="connsiteY2" fmla="*/ 170196 h 881260"/>
                      <a:gd name="connsiteX3" fmla="*/ 577850 w 624964"/>
                      <a:gd name="connsiteY3" fmla="*/ 284356 h 881260"/>
                      <a:gd name="connsiteX4" fmla="*/ 495300 w 624964"/>
                      <a:gd name="connsiteY4" fmla="*/ 589156 h 881260"/>
                      <a:gd name="connsiteX5" fmla="*/ 457200 w 624964"/>
                      <a:gd name="connsiteY5" fmla="*/ 881260 h 881260"/>
                      <a:gd name="connsiteX6" fmla="*/ 317500 w 624964"/>
                      <a:gd name="connsiteY6" fmla="*/ 697108 h 881260"/>
                      <a:gd name="connsiteX7" fmla="*/ 228600 w 624964"/>
                      <a:gd name="connsiteY7" fmla="*/ 671708 h 881260"/>
                      <a:gd name="connsiteX8" fmla="*/ 228600 w 624964"/>
                      <a:gd name="connsiteY8" fmla="*/ 601860 h 881260"/>
                      <a:gd name="connsiteX9" fmla="*/ 25400 w 624964"/>
                      <a:gd name="connsiteY9" fmla="*/ 430408 h 881260"/>
                      <a:gd name="connsiteX10" fmla="*/ 0 w 624964"/>
                      <a:gd name="connsiteY10" fmla="*/ 392308 h 881260"/>
                      <a:gd name="connsiteX11" fmla="*/ 0 w 624964"/>
                      <a:gd name="connsiteY11" fmla="*/ 374880 h 881260"/>
                      <a:gd name="connsiteX12" fmla="*/ 103188 w 624964"/>
                      <a:gd name="connsiteY12" fmla="*/ 325632 h 881260"/>
                      <a:gd name="connsiteX13" fmla="*/ 207964 w 624964"/>
                      <a:gd name="connsiteY13" fmla="*/ 139896 h 881260"/>
                      <a:gd name="connsiteX14" fmla="*/ 312738 w 624964"/>
                      <a:gd name="connsiteY14" fmla="*/ 44644 h 881260"/>
                      <a:gd name="connsiteX15" fmla="*/ 520032 w 624964"/>
                      <a:gd name="connsiteY15" fmla="*/ 0 h 881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24964" h="881260">
                        <a:moveTo>
                          <a:pt x="520032" y="0"/>
                        </a:moveTo>
                        <a:lnTo>
                          <a:pt x="593724" y="87508"/>
                        </a:lnTo>
                        <a:lnTo>
                          <a:pt x="624964" y="170196"/>
                        </a:lnTo>
                        <a:lnTo>
                          <a:pt x="577850" y="284356"/>
                        </a:lnTo>
                        <a:lnTo>
                          <a:pt x="495300" y="589156"/>
                        </a:lnTo>
                        <a:lnTo>
                          <a:pt x="457200" y="881260"/>
                        </a:lnTo>
                        <a:lnTo>
                          <a:pt x="317500" y="697108"/>
                        </a:lnTo>
                        <a:lnTo>
                          <a:pt x="228600" y="671708"/>
                        </a:lnTo>
                        <a:lnTo>
                          <a:pt x="228600" y="601860"/>
                        </a:lnTo>
                        <a:lnTo>
                          <a:pt x="25400" y="430408"/>
                        </a:lnTo>
                        <a:lnTo>
                          <a:pt x="0" y="392308"/>
                        </a:lnTo>
                        <a:lnTo>
                          <a:pt x="0" y="374880"/>
                        </a:lnTo>
                        <a:lnTo>
                          <a:pt x="103188" y="325632"/>
                        </a:lnTo>
                        <a:lnTo>
                          <a:pt x="207964" y="139896"/>
                        </a:lnTo>
                        <a:lnTo>
                          <a:pt x="312738" y="44644"/>
                        </a:lnTo>
                        <a:lnTo>
                          <a:pt x="52003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EB865671-5EE8-4107-974A-698018519543}"/>
                      </a:ext>
                    </a:extLst>
                  </p:cNvPr>
                  <p:cNvSpPr/>
                  <p:nvPr/>
                </p:nvSpPr>
                <p:spPr>
                  <a:xfrm>
                    <a:off x="20726400" y="37728524"/>
                    <a:ext cx="685800" cy="767848"/>
                  </a:xfrm>
                  <a:custGeom>
                    <a:avLst/>
                    <a:gdLst>
                      <a:gd name="connsiteX0" fmla="*/ 638176 w 685800"/>
                      <a:gd name="connsiteY0" fmla="*/ 0 h 767848"/>
                      <a:gd name="connsiteX1" fmla="*/ 685800 w 685800"/>
                      <a:gd name="connsiteY1" fmla="*/ 4764 h 767848"/>
                      <a:gd name="connsiteX2" fmla="*/ 652464 w 685800"/>
                      <a:gd name="connsiteY2" fmla="*/ 38100 h 767848"/>
                      <a:gd name="connsiteX3" fmla="*/ 585788 w 685800"/>
                      <a:gd name="connsiteY3" fmla="*/ 161924 h 767848"/>
                      <a:gd name="connsiteX4" fmla="*/ 631892 w 685800"/>
                      <a:gd name="connsiteY4" fmla="*/ 220060 h 767848"/>
                      <a:gd name="connsiteX5" fmla="*/ 577850 w 685800"/>
                      <a:gd name="connsiteY5" fmla="*/ 339724 h 767848"/>
                      <a:gd name="connsiteX6" fmla="*/ 533400 w 685800"/>
                      <a:gd name="connsiteY6" fmla="*/ 358776 h 767848"/>
                      <a:gd name="connsiteX7" fmla="*/ 450850 w 685800"/>
                      <a:gd name="connsiteY7" fmla="*/ 549276 h 767848"/>
                      <a:gd name="connsiteX8" fmla="*/ 412750 w 685800"/>
                      <a:gd name="connsiteY8" fmla="*/ 606428 h 767848"/>
                      <a:gd name="connsiteX9" fmla="*/ 342900 w 685800"/>
                      <a:gd name="connsiteY9" fmla="*/ 542924 h 767848"/>
                      <a:gd name="connsiteX10" fmla="*/ 203200 w 685800"/>
                      <a:gd name="connsiteY10" fmla="*/ 568324 h 767848"/>
                      <a:gd name="connsiteX11" fmla="*/ 156254 w 685800"/>
                      <a:gd name="connsiteY11" fmla="*/ 767848 h 767848"/>
                      <a:gd name="connsiteX12" fmla="*/ 90488 w 685800"/>
                      <a:gd name="connsiteY12" fmla="*/ 762000 h 767848"/>
                      <a:gd name="connsiteX13" fmla="*/ 57150 w 685800"/>
                      <a:gd name="connsiteY13" fmla="*/ 728664 h 767848"/>
                      <a:gd name="connsiteX14" fmla="*/ 0 w 685800"/>
                      <a:gd name="connsiteY14" fmla="*/ 642940 h 767848"/>
                      <a:gd name="connsiteX15" fmla="*/ 57150 w 685800"/>
                      <a:gd name="connsiteY15" fmla="*/ 590552 h 767848"/>
                      <a:gd name="connsiteX16" fmla="*/ 52388 w 685800"/>
                      <a:gd name="connsiteY16" fmla="*/ 452440 h 767848"/>
                      <a:gd name="connsiteX17" fmla="*/ 138112 w 685800"/>
                      <a:gd name="connsiteY17" fmla="*/ 295276 h 767848"/>
                      <a:gd name="connsiteX18" fmla="*/ 290512 w 685800"/>
                      <a:gd name="connsiteY18" fmla="*/ 300040 h 767848"/>
                      <a:gd name="connsiteX19" fmla="*/ 352424 w 685800"/>
                      <a:gd name="connsiteY19" fmla="*/ 247652 h 767848"/>
                      <a:gd name="connsiteX20" fmla="*/ 395288 w 685800"/>
                      <a:gd name="connsiteY20" fmla="*/ 157164 h 767848"/>
                      <a:gd name="connsiteX21" fmla="*/ 538164 w 685800"/>
                      <a:gd name="connsiteY21" fmla="*/ 85724 h 767848"/>
                      <a:gd name="connsiteX22" fmla="*/ 638176 w 685800"/>
                      <a:gd name="connsiteY22" fmla="*/ 0 h 767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85800" h="767848">
                        <a:moveTo>
                          <a:pt x="638176" y="0"/>
                        </a:moveTo>
                        <a:lnTo>
                          <a:pt x="685800" y="4764"/>
                        </a:lnTo>
                        <a:lnTo>
                          <a:pt x="652464" y="38100"/>
                        </a:lnTo>
                        <a:lnTo>
                          <a:pt x="585788" y="161924"/>
                        </a:lnTo>
                        <a:lnTo>
                          <a:pt x="631892" y="220060"/>
                        </a:lnTo>
                        <a:lnTo>
                          <a:pt x="577850" y="339724"/>
                        </a:lnTo>
                        <a:lnTo>
                          <a:pt x="533400" y="358776"/>
                        </a:lnTo>
                        <a:lnTo>
                          <a:pt x="450850" y="549276"/>
                        </a:lnTo>
                        <a:lnTo>
                          <a:pt x="412750" y="606428"/>
                        </a:lnTo>
                        <a:lnTo>
                          <a:pt x="342900" y="542924"/>
                        </a:lnTo>
                        <a:lnTo>
                          <a:pt x="203200" y="568324"/>
                        </a:lnTo>
                        <a:lnTo>
                          <a:pt x="156254" y="767848"/>
                        </a:lnTo>
                        <a:lnTo>
                          <a:pt x="90488" y="762000"/>
                        </a:lnTo>
                        <a:lnTo>
                          <a:pt x="57150" y="728664"/>
                        </a:lnTo>
                        <a:lnTo>
                          <a:pt x="0" y="642940"/>
                        </a:lnTo>
                        <a:lnTo>
                          <a:pt x="57150" y="590552"/>
                        </a:lnTo>
                        <a:lnTo>
                          <a:pt x="52388" y="452440"/>
                        </a:lnTo>
                        <a:lnTo>
                          <a:pt x="138112" y="295276"/>
                        </a:lnTo>
                        <a:lnTo>
                          <a:pt x="290512" y="300040"/>
                        </a:lnTo>
                        <a:lnTo>
                          <a:pt x="352424" y="247652"/>
                        </a:lnTo>
                        <a:lnTo>
                          <a:pt x="395288" y="157164"/>
                        </a:lnTo>
                        <a:lnTo>
                          <a:pt x="538164" y="85724"/>
                        </a:lnTo>
                        <a:lnTo>
                          <a:pt x="63817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84D2154B-DAC4-4232-B709-D6ABA72DE339}"/>
                      </a:ext>
                    </a:extLst>
                  </p:cNvPr>
                  <p:cNvSpPr/>
                  <p:nvPr/>
                </p:nvSpPr>
                <p:spPr>
                  <a:xfrm>
                    <a:off x="24007764" y="36150116"/>
                    <a:ext cx="561974" cy="664008"/>
                  </a:xfrm>
                  <a:custGeom>
                    <a:avLst/>
                    <a:gdLst>
                      <a:gd name="connsiteX0" fmla="*/ 407878 w 561974"/>
                      <a:gd name="connsiteY0" fmla="*/ 0 h 664008"/>
                      <a:gd name="connsiteX1" fmla="*/ 414336 w 561974"/>
                      <a:gd name="connsiteY1" fmla="*/ 25836 h 664008"/>
                      <a:gd name="connsiteX2" fmla="*/ 458786 w 561974"/>
                      <a:gd name="connsiteY2" fmla="*/ 38532 h 664008"/>
                      <a:gd name="connsiteX3" fmla="*/ 539476 w 561974"/>
                      <a:gd name="connsiteY3" fmla="*/ 187496 h 664008"/>
                      <a:gd name="connsiteX4" fmla="*/ 528636 w 561974"/>
                      <a:gd name="connsiteY4" fmla="*/ 240148 h 664008"/>
                      <a:gd name="connsiteX5" fmla="*/ 528636 w 561974"/>
                      <a:gd name="connsiteY5" fmla="*/ 321108 h 664008"/>
                      <a:gd name="connsiteX6" fmla="*/ 561974 w 561974"/>
                      <a:gd name="connsiteY6" fmla="*/ 368732 h 664008"/>
                      <a:gd name="connsiteX7" fmla="*/ 561974 w 561974"/>
                      <a:gd name="connsiteY7" fmla="*/ 421124 h 664008"/>
                      <a:gd name="connsiteX8" fmla="*/ 538160 w 561974"/>
                      <a:gd name="connsiteY8" fmla="*/ 487796 h 664008"/>
                      <a:gd name="connsiteX9" fmla="*/ 540668 w 561974"/>
                      <a:gd name="connsiteY9" fmla="*/ 490776 h 664008"/>
                      <a:gd name="connsiteX10" fmla="*/ 333374 w 561974"/>
                      <a:gd name="connsiteY10" fmla="*/ 535420 h 664008"/>
                      <a:gd name="connsiteX11" fmla="*/ 228600 w 561974"/>
                      <a:gd name="connsiteY11" fmla="*/ 630672 h 664008"/>
                      <a:gd name="connsiteX12" fmla="*/ 223332 w 561974"/>
                      <a:gd name="connsiteY12" fmla="*/ 640012 h 664008"/>
                      <a:gd name="connsiteX13" fmla="*/ 152400 w 561974"/>
                      <a:gd name="connsiteY13" fmla="*/ 635436 h 664008"/>
                      <a:gd name="connsiteX14" fmla="*/ 80960 w 561974"/>
                      <a:gd name="connsiteY14" fmla="*/ 664008 h 664008"/>
                      <a:gd name="connsiteX15" fmla="*/ 0 w 561974"/>
                      <a:gd name="connsiteY15" fmla="*/ 606860 h 664008"/>
                      <a:gd name="connsiteX16" fmla="*/ 9524 w 561974"/>
                      <a:gd name="connsiteY16" fmla="*/ 563996 h 664008"/>
                      <a:gd name="connsiteX17" fmla="*/ 42860 w 561974"/>
                      <a:gd name="connsiteY17" fmla="*/ 425884 h 664008"/>
                      <a:gd name="connsiteX18" fmla="*/ 152400 w 561974"/>
                      <a:gd name="connsiteY18" fmla="*/ 340160 h 664008"/>
                      <a:gd name="connsiteX19" fmla="*/ 148090 w 561974"/>
                      <a:gd name="connsiteY19" fmla="*/ 323640 h 664008"/>
                      <a:gd name="connsiteX20" fmla="*/ 161924 w 561974"/>
                      <a:gd name="connsiteY20" fmla="*/ 325872 h 664008"/>
                      <a:gd name="connsiteX21" fmla="*/ 228600 w 561974"/>
                      <a:gd name="connsiteY21" fmla="*/ 97272 h 664008"/>
                      <a:gd name="connsiteX22" fmla="*/ 271460 w 561974"/>
                      <a:gd name="connsiteY22" fmla="*/ 82984 h 664008"/>
                      <a:gd name="connsiteX23" fmla="*/ 347660 w 561974"/>
                      <a:gd name="connsiteY23" fmla="*/ 97272 h 664008"/>
                      <a:gd name="connsiteX24" fmla="*/ 407878 w 561974"/>
                      <a:gd name="connsiteY24" fmla="*/ 0 h 664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61974" h="664008">
                        <a:moveTo>
                          <a:pt x="407878" y="0"/>
                        </a:moveTo>
                        <a:lnTo>
                          <a:pt x="414336" y="25836"/>
                        </a:lnTo>
                        <a:lnTo>
                          <a:pt x="458786" y="38532"/>
                        </a:lnTo>
                        <a:lnTo>
                          <a:pt x="539476" y="187496"/>
                        </a:lnTo>
                        <a:lnTo>
                          <a:pt x="528636" y="240148"/>
                        </a:lnTo>
                        <a:lnTo>
                          <a:pt x="528636" y="321108"/>
                        </a:lnTo>
                        <a:lnTo>
                          <a:pt x="561974" y="368732"/>
                        </a:lnTo>
                        <a:lnTo>
                          <a:pt x="561974" y="421124"/>
                        </a:lnTo>
                        <a:lnTo>
                          <a:pt x="538160" y="487796"/>
                        </a:lnTo>
                        <a:lnTo>
                          <a:pt x="540668" y="490776"/>
                        </a:lnTo>
                        <a:lnTo>
                          <a:pt x="333374" y="535420"/>
                        </a:lnTo>
                        <a:lnTo>
                          <a:pt x="228600" y="630672"/>
                        </a:lnTo>
                        <a:lnTo>
                          <a:pt x="223332" y="640012"/>
                        </a:lnTo>
                        <a:lnTo>
                          <a:pt x="152400" y="635436"/>
                        </a:lnTo>
                        <a:lnTo>
                          <a:pt x="80960" y="664008"/>
                        </a:lnTo>
                        <a:lnTo>
                          <a:pt x="0" y="606860"/>
                        </a:lnTo>
                        <a:lnTo>
                          <a:pt x="9524" y="563996"/>
                        </a:lnTo>
                        <a:lnTo>
                          <a:pt x="42860" y="425884"/>
                        </a:lnTo>
                        <a:lnTo>
                          <a:pt x="152400" y="340160"/>
                        </a:lnTo>
                        <a:lnTo>
                          <a:pt x="148090" y="323640"/>
                        </a:lnTo>
                        <a:lnTo>
                          <a:pt x="161924" y="325872"/>
                        </a:lnTo>
                        <a:lnTo>
                          <a:pt x="228600" y="97272"/>
                        </a:lnTo>
                        <a:lnTo>
                          <a:pt x="271460" y="82984"/>
                        </a:lnTo>
                        <a:lnTo>
                          <a:pt x="347660" y="97272"/>
                        </a:lnTo>
                        <a:lnTo>
                          <a:pt x="40787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53155581-751C-4148-97BC-C8F007E317BE}"/>
                      </a:ext>
                    </a:extLst>
                  </p:cNvPr>
                  <p:cNvSpPr/>
                  <p:nvPr/>
                </p:nvSpPr>
                <p:spPr>
                  <a:xfrm>
                    <a:off x="23907878" y="36718260"/>
                    <a:ext cx="169708" cy="184860"/>
                  </a:xfrm>
                  <a:custGeom>
                    <a:avLst/>
                    <a:gdLst>
                      <a:gd name="connsiteX0" fmla="*/ 108488 w 169708"/>
                      <a:gd name="connsiteY0" fmla="*/ 0 h 184860"/>
                      <a:gd name="connsiteX1" fmla="*/ 99886 w 169708"/>
                      <a:gd name="connsiteY1" fmla="*/ 38716 h 184860"/>
                      <a:gd name="connsiteX2" fmla="*/ 169708 w 169708"/>
                      <a:gd name="connsiteY2" fmla="*/ 88004 h 184860"/>
                      <a:gd name="connsiteX3" fmla="*/ 82300 w 169708"/>
                      <a:gd name="connsiteY3" fmla="*/ 184860 h 184860"/>
                      <a:gd name="connsiteX4" fmla="*/ 0 w 169708"/>
                      <a:gd name="connsiteY4" fmla="*/ 137216 h 184860"/>
                      <a:gd name="connsiteX5" fmla="*/ 23686 w 169708"/>
                      <a:gd name="connsiteY5" fmla="*/ 53004 h 184860"/>
                      <a:gd name="connsiteX6" fmla="*/ 108488 w 169708"/>
                      <a:gd name="connsiteY6" fmla="*/ 0 h 1848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9708" h="184860">
                        <a:moveTo>
                          <a:pt x="108488" y="0"/>
                        </a:moveTo>
                        <a:lnTo>
                          <a:pt x="99886" y="38716"/>
                        </a:lnTo>
                        <a:lnTo>
                          <a:pt x="169708" y="88004"/>
                        </a:lnTo>
                        <a:lnTo>
                          <a:pt x="82300" y="184860"/>
                        </a:lnTo>
                        <a:lnTo>
                          <a:pt x="0" y="137216"/>
                        </a:lnTo>
                        <a:lnTo>
                          <a:pt x="23686" y="53004"/>
                        </a:lnTo>
                        <a:lnTo>
                          <a:pt x="1084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199DBE88-6B94-4214-8897-4879148E6E69}"/>
                      </a:ext>
                    </a:extLst>
                  </p:cNvPr>
                  <p:cNvSpPr/>
                  <p:nvPr/>
                </p:nvSpPr>
                <p:spPr>
                  <a:xfrm>
                    <a:off x="23381974" y="35794952"/>
                    <a:ext cx="759138" cy="1001748"/>
                  </a:xfrm>
                  <a:custGeom>
                    <a:avLst/>
                    <a:gdLst>
                      <a:gd name="connsiteX0" fmla="*/ 635314 w 759138"/>
                      <a:gd name="connsiteY0" fmla="*/ 0 h 1001748"/>
                      <a:gd name="connsiteX1" fmla="*/ 697226 w 759138"/>
                      <a:gd name="connsiteY1" fmla="*/ 19048 h 1001748"/>
                      <a:gd name="connsiteX2" fmla="*/ 753376 w 759138"/>
                      <a:gd name="connsiteY2" fmla="*/ 3500 h 1001748"/>
                      <a:gd name="connsiteX3" fmla="*/ 728976 w 759138"/>
                      <a:gd name="connsiteY3" fmla="*/ 88896 h 1001748"/>
                      <a:gd name="connsiteX4" fmla="*/ 737620 w 759138"/>
                      <a:gd name="connsiteY4" fmla="*/ 88896 h 1001748"/>
                      <a:gd name="connsiteX5" fmla="*/ 725802 w 759138"/>
                      <a:gd name="connsiteY5" fmla="*/ 95248 h 1001748"/>
                      <a:gd name="connsiteX6" fmla="*/ 682938 w 759138"/>
                      <a:gd name="connsiteY6" fmla="*/ 133348 h 1001748"/>
                      <a:gd name="connsiteX7" fmla="*/ 754376 w 759138"/>
                      <a:gd name="connsiteY7" fmla="*/ 157160 h 1001748"/>
                      <a:gd name="connsiteX8" fmla="*/ 759138 w 759138"/>
                      <a:gd name="connsiteY8" fmla="*/ 209548 h 1001748"/>
                      <a:gd name="connsiteX9" fmla="*/ 663890 w 759138"/>
                      <a:gd name="connsiteY9" fmla="*/ 271460 h 1001748"/>
                      <a:gd name="connsiteX10" fmla="*/ 611502 w 759138"/>
                      <a:gd name="connsiteY10" fmla="*/ 338136 h 1001748"/>
                      <a:gd name="connsiteX11" fmla="*/ 597214 w 759138"/>
                      <a:gd name="connsiteY11" fmla="*/ 471488 h 1001748"/>
                      <a:gd name="connsiteX12" fmla="*/ 573402 w 759138"/>
                      <a:gd name="connsiteY12" fmla="*/ 490536 h 1001748"/>
                      <a:gd name="connsiteX13" fmla="*/ 573402 w 759138"/>
                      <a:gd name="connsiteY13" fmla="*/ 552448 h 1001748"/>
                      <a:gd name="connsiteX14" fmla="*/ 621026 w 759138"/>
                      <a:gd name="connsiteY14" fmla="*/ 576260 h 1001748"/>
                      <a:gd name="connsiteX15" fmla="*/ 625902 w 759138"/>
                      <a:gd name="connsiteY15" fmla="*/ 596988 h 1001748"/>
                      <a:gd name="connsiteX16" fmla="*/ 506726 w 759138"/>
                      <a:gd name="connsiteY16" fmla="*/ 762000 h 1001748"/>
                      <a:gd name="connsiteX17" fmla="*/ 492438 w 759138"/>
                      <a:gd name="connsiteY17" fmla="*/ 900112 h 1001748"/>
                      <a:gd name="connsiteX18" fmla="*/ 449576 w 759138"/>
                      <a:gd name="connsiteY18" fmla="*/ 928688 h 1001748"/>
                      <a:gd name="connsiteX19" fmla="*/ 424382 w 759138"/>
                      <a:gd name="connsiteY19" fmla="*/ 1001748 h 1001748"/>
                      <a:gd name="connsiteX20" fmla="*/ 405126 w 759138"/>
                      <a:gd name="connsiteY20" fmla="*/ 990600 h 1001748"/>
                      <a:gd name="connsiteX21" fmla="*/ 367026 w 759138"/>
                      <a:gd name="connsiteY21" fmla="*/ 869948 h 1001748"/>
                      <a:gd name="connsiteX22" fmla="*/ 335276 w 759138"/>
                      <a:gd name="connsiteY22" fmla="*/ 825496 h 1001748"/>
                      <a:gd name="connsiteX23" fmla="*/ 74926 w 759138"/>
                      <a:gd name="connsiteY23" fmla="*/ 774696 h 1001748"/>
                      <a:gd name="connsiteX24" fmla="*/ 0 w 759138"/>
                      <a:gd name="connsiteY24" fmla="*/ 755528 h 1001748"/>
                      <a:gd name="connsiteX25" fmla="*/ 25714 w 759138"/>
                      <a:gd name="connsiteY25" fmla="*/ 709612 h 1001748"/>
                      <a:gd name="connsiteX26" fmla="*/ 106676 w 759138"/>
                      <a:gd name="connsiteY26" fmla="*/ 676272 h 1001748"/>
                      <a:gd name="connsiteX27" fmla="*/ 120964 w 759138"/>
                      <a:gd name="connsiteY27" fmla="*/ 600072 h 1001748"/>
                      <a:gd name="connsiteX28" fmla="*/ 159064 w 759138"/>
                      <a:gd name="connsiteY28" fmla="*/ 566736 h 1001748"/>
                      <a:gd name="connsiteX29" fmla="*/ 149720 w 759138"/>
                      <a:gd name="connsiteY29" fmla="*/ 407908 h 1001748"/>
                      <a:gd name="connsiteX30" fmla="*/ 192402 w 759138"/>
                      <a:gd name="connsiteY30" fmla="*/ 352424 h 1001748"/>
                      <a:gd name="connsiteX31" fmla="*/ 192402 w 759138"/>
                      <a:gd name="connsiteY31" fmla="*/ 285748 h 1001748"/>
                      <a:gd name="connsiteX32" fmla="*/ 254314 w 759138"/>
                      <a:gd name="connsiteY32" fmla="*/ 228600 h 1001748"/>
                      <a:gd name="connsiteX33" fmla="*/ 349564 w 759138"/>
                      <a:gd name="connsiteY33" fmla="*/ 271460 h 1001748"/>
                      <a:gd name="connsiteX34" fmla="*/ 430526 w 759138"/>
                      <a:gd name="connsiteY34" fmla="*/ 157160 h 1001748"/>
                      <a:gd name="connsiteX35" fmla="*/ 549590 w 759138"/>
                      <a:gd name="connsiteY35" fmla="*/ 33336 h 1001748"/>
                      <a:gd name="connsiteX36" fmla="*/ 635314 w 759138"/>
                      <a:gd name="connsiteY36" fmla="*/ 0 h 1001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59138" h="1001748">
                        <a:moveTo>
                          <a:pt x="635314" y="0"/>
                        </a:moveTo>
                        <a:lnTo>
                          <a:pt x="697226" y="19048"/>
                        </a:lnTo>
                        <a:lnTo>
                          <a:pt x="753376" y="3500"/>
                        </a:lnTo>
                        <a:lnTo>
                          <a:pt x="728976" y="88896"/>
                        </a:lnTo>
                        <a:lnTo>
                          <a:pt x="737620" y="88896"/>
                        </a:lnTo>
                        <a:lnTo>
                          <a:pt x="725802" y="95248"/>
                        </a:lnTo>
                        <a:lnTo>
                          <a:pt x="682938" y="133348"/>
                        </a:lnTo>
                        <a:lnTo>
                          <a:pt x="754376" y="157160"/>
                        </a:lnTo>
                        <a:lnTo>
                          <a:pt x="759138" y="209548"/>
                        </a:lnTo>
                        <a:lnTo>
                          <a:pt x="663890" y="271460"/>
                        </a:lnTo>
                        <a:lnTo>
                          <a:pt x="611502" y="338136"/>
                        </a:lnTo>
                        <a:lnTo>
                          <a:pt x="597214" y="471488"/>
                        </a:lnTo>
                        <a:lnTo>
                          <a:pt x="573402" y="490536"/>
                        </a:lnTo>
                        <a:lnTo>
                          <a:pt x="573402" y="552448"/>
                        </a:lnTo>
                        <a:lnTo>
                          <a:pt x="621026" y="576260"/>
                        </a:lnTo>
                        <a:lnTo>
                          <a:pt x="625902" y="596988"/>
                        </a:lnTo>
                        <a:lnTo>
                          <a:pt x="506726" y="762000"/>
                        </a:lnTo>
                        <a:lnTo>
                          <a:pt x="492438" y="900112"/>
                        </a:lnTo>
                        <a:lnTo>
                          <a:pt x="449576" y="928688"/>
                        </a:lnTo>
                        <a:lnTo>
                          <a:pt x="424382" y="1001748"/>
                        </a:lnTo>
                        <a:lnTo>
                          <a:pt x="405126" y="990600"/>
                        </a:lnTo>
                        <a:lnTo>
                          <a:pt x="367026" y="869948"/>
                        </a:lnTo>
                        <a:lnTo>
                          <a:pt x="335276" y="825496"/>
                        </a:lnTo>
                        <a:lnTo>
                          <a:pt x="74926" y="774696"/>
                        </a:lnTo>
                        <a:lnTo>
                          <a:pt x="0" y="755528"/>
                        </a:lnTo>
                        <a:lnTo>
                          <a:pt x="25714" y="709612"/>
                        </a:lnTo>
                        <a:lnTo>
                          <a:pt x="106676" y="676272"/>
                        </a:lnTo>
                        <a:lnTo>
                          <a:pt x="120964" y="600072"/>
                        </a:lnTo>
                        <a:lnTo>
                          <a:pt x="159064" y="566736"/>
                        </a:lnTo>
                        <a:lnTo>
                          <a:pt x="149720" y="407908"/>
                        </a:lnTo>
                        <a:lnTo>
                          <a:pt x="192402" y="352424"/>
                        </a:lnTo>
                        <a:lnTo>
                          <a:pt x="192402" y="285748"/>
                        </a:lnTo>
                        <a:lnTo>
                          <a:pt x="254314" y="228600"/>
                        </a:lnTo>
                        <a:lnTo>
                          <a:pt x="349564" y="271460"/>
                        </a:lnTo>
                        <a:lnTo>
                          <a:pt x="430526" y="157160"/>
                        </a:lnTo>
                        <a:lnTo>
                          <a:pt x="549590" y="33336"/>
                        </a:lnTo>
                        <a:lnTo>
                          <a:pt x="63531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44948DCE-AB83-418B-8DA8-DFD719BA44D4}"/>
                      </a:ext>
                    </a:extLst>
                  </p:cNvPr>
                  <p:cNvSpPr/>
                  <p:nvPr/>
                </p:nvSpPr>
                <p:spPr>
                  <a:xfrm>
                    <a:off x="22684980" y="35344100"/>
                    <a:ext cx="1451370" cy="953472"/>
                  </a:xfrm>
                  <a:custGeom>
                    <a:avLst/>
                    <a:gdLst>
                      <a:gd name="connsiteX0" fmla="*/ 1210070 w 1451370"/>
                      <a:gd name="connsiteY0" fmla="*/ 0 h 953472"/>
                      <a:gd name="connsiteX1" fmla="*/ 1241820 w 1451370"/>
                      <a:gd name="connsiteY1" fmla="*/ 63500 h 953472"/>
                      <a:gd name="connsiteX2" fmla="*/ 1286270 w 1451370"/>
                      <a:gd name="connsiteY2" fmla="*/ 57148 h 953472"/>
                      <a:gd name="connsiteX3" fmla="*/ 1356120 w 1451370"/>
                      <a:gd name="connsiteY3" fmla="*/ 44452 h 953472"/>
                      <a:gd name="connsiteX4" fmla="*/ 1356120 w 1451370"/>
                      <a:gd name="connsiteY4" fmla="*/ 139700 h 953472"/>
                      <a:gd name="connsiteX5" fmla="*/ 1413270 w 1451370"/>
                      <a:gd name="connsiteY5" fmla="*/ 184148 h 953472"/>
                      <a:gd name="connsiteX6" fmla="*/ 1451370 w 1451370"/>
                      <a:gd name="connsiteY6" fmla="*/ 450852 h 953472"/>
                      <a:gd name="connsiteX7" fmla="*/ 1450370 w 1451370"/>
                      <a:gd name="connsiteY7" fmla="*/ 454352 h 953472"/>
                      <a:gd name="connsiteX8" fmla="*/ 1394220 w 1451370"/>
                      <a:gd name="connsiteY8" fmla="*/ 469900 h 953472"/>
                      <a:gd name="connsiteX9" fmla="*/ 1332308 w 1451370"/>
                      <a:gd name="connsiteY9" fmla="*/ 450852 h 953472"/>
                      <a:gd name="connsiteX10" fmla="*/ 1246584 w 1451370"/>
                      <a:gd name="connsiteY10" fmla="*/ 484188 h 953472"/>
                      <a:gd name="connsiteX11" fmla="*/ 1127520 w 1451370"/>
                      <a:gd name="connsiteY11" fmla="*/ 608012 h 953472"/>
                      <a:gd name="connsiteX12" fmla="*/ 1046558 w 1451370"/>
                      <a:gd name="connsiteY12" fmla="*/ 722312 h 953472"/>
                      <a:gd name="connsiteX13" fmla="*/ 951308 w 1451370"/>
                      <a:gd name="connsiteY13" fmla="*/ 679452 h 953472"/>
                      <a:gd name="connsiteX14" fmla="*/ 946214 w 1451370"/>
                      <a:gd name="connsiteY14" fmla="*/ 684156 h 953472"/>
                      <a:gd name="connsiteX15" fmla="*/ 837008 w 1451370"/>
                      <a:gd name="connsiteY15" fmla="*/ 665164 h 953472"/>
                      <a:gd name="connsiteX16" fmla="*/ 775096 w 1451370"/>
                      <a:gd name="connsiteY16" fmla="*/ 717548 h 953472"/>
                      <a:gd name="connsiteX17" fmla="*/ 760808 w 1451370"/>
                      <a:gd name="connsiteY17" fmla="*/ 755652 h 953472"/>
                      <a:gd name="connsiteX18" fmla="*/ 641744 w 1451370"/>
                      <a:gd name="connsiteY18" fmla="*/ 841376 h 953472"/>
                      <a:gd name="connsiteX19" fmla="*/ 608408 w 1451370"/>
                      <a:gd name="connsiteY19" fmla="*/ 879476 h 953472"/>
                      <a:gd name="connsiteX20" fmla="*/ 556020 w 1451370"/>
                      <a:gd name="connsiteY20" fmla="*/ 831852 h 953472"/>
                      <a:gd name="connsiteX21" fmla="*/ 427432 w 1451370"/>
                      <a:gd name="connsiteY21" fmla="*/ 908052 h 953472"/>
                      <a:gd name="connsiteX22" fmla="*/ 360758 w 1451370"/>
                      <a:gd name="connsiteY22" fmla="*/ 865188 h 953472"/>
                      <a:gd name="connsiteX23" fmla="*/ 275742 w 1451370"/>
                      <a:gd name="connsiteY23" fmla="*/ 953472 h 953472"/>
                      <a:gd name="connsiteX24" fmla="*/ 275032 w 1451370"/>
                      <a:gd name="connsiteY24" fmla="*/ 941388 h 953472"/>
                      <a:gd name="connsiteX25" fmla="*/ 246458 w 1451370"/>
                      <a:gd name="connsiteY25" fmla="*/ 884236 h 953472"/>
                      <a:gd name="connsiteX26" fmla="*/ 208358 w 1451370"/>
                      <a:gd name="connsiteY26" fmla="*/ 822324 h 953472"/>
                      <a:gd name="connsiteX27" fmla="*/ 198832 w 1451370"/>
                      <a:gd name="connsiteY27" fmla="*/ 688976 h 953472"/>
                      <a:gd name="connsiteX28" fmla="*/ 155970 w 1451370"/>
                      <a:gd name="connsiteY28" fmla="*/ 650876 h 953472"/>
                      <a:gd name="connsiteX29" fmla="*/ 94058 w 1451370"/>
                      <a:gd name="connsiteY29" fmla="*/ 660400 h 953472"/>
                      <a:gd name="connsiteX30" fmla="*/ 17858 w 1451370"/>
                      <a:gd name="connsiteY30" fmla="*/ 522288 h 953472"/>
                      <a:gd name="connsiteX31" fmla="*/ 0 w 1451370"/>
                      <a:gd name="connsiteY31" fmla="*/ 498476 h 953472"/>
                      <a:gd name="connsiteX32" fmla="*/ 70244 w 1451370"/>
                      <a:gd name="connsiteY32" fmla="*/ 498476 h 953472"/>
                      <a:gd name="connsiteX33" fmla="*/ 103584 w 1451370"/>
                      <a:gd name="connsiteY33" fmla="*/ 465140 h 953472"/>
                      <a:gd name="connsiteX34" fmla="*/ 151826 w 1451370"/>
                      <a:gd name="connsiteY34" fmla="*/ 453080 h 953472"/>
                      <a:gd name="connsiteX35" fmla="*/ 151208 w 1451370"/>
                      <a:gd name="connsiteY35" fmla="*/ 465140 h 953472"/>
                      <a:gd name="connsiteX36" fmla="*/ 298844 w 1451370"/>
                      <a:gd name="connsiteY36" fmla="*/ 565148 h 953472"/>
                      <a:gd name="connsiteX37" fmla="*/ 441720 w 1451370"/>
                      <a:gd name="connsiteY37" fmla="*/ 469900 h 953472"/>
                      <a:gd name="connsiteX38" fmla="*/ 446484 w 1451370"/>
                      <a:gd name="connsiteY38" fmla="*/ 422276 h 953472"/>
                      <a:gd name="connsiteX39" fmla="*/ 503632 w 1451370"/>
                      <a:gd name="connsiteY39" fmla="*/ 384176 h 953472"/>
                      <a:gd name="connsiteX40" fmla="*/ 556020 w 1451370"/>
                      <a:gd name="connsiteY40" fmla="*/ 412748 h 953472"/>
                      <a:gd name="connsiteX41" fmla="*/ 713184 w 1451370"/>
                      <a:gd name="connsiteY41" fmla="*/ 293688 h 953472"/>
                      <a:gd name="connsiteX42" fmla="*/ 877814 w 1451370"/>
                      <a:gd name="connsiteY42" fmla="*/ 125040 h 953472"/>
                      <a:gd name="connsiteX43" fmla="*/ 879870 w 1451370"/>
                      <a:gd name="connsiteY43" fmla="*/ 127000 h 953472"/>
                      <a:gd name="connsiteX44" fmla="*/ 1051320 w 1451370"/>
                      <a:gd name="connsiteY44" fmla="*/ 158748 h 953472"/>
                      <a:gd name="connsiteX45" fmla="*/ 1127520 w 1451370"/>
                      <a:gd name="connsiteY45" fmla="*/ 82548 h 953472"/>
                      <a:gd name="connsiteX46" fmla="*/ 1133870 w 1451370"/>
                      <a:gd name="connsiteY46" fmla="*/ 25400 h 953472"/>
                      <a:gd name="connsiteX47" fmla="*/ 1210070 w 1451370"/>
                      <a:gd name="connsiteY47" fmla="*/ 0 h 953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1451370" h="953472">
                        <a:moveTo>
                          <a:pt x="1210070" y="0"/>
                        </a:moveTo>
                        <a:lnTo>
                          <a:pt x="1241820" y="63500"/>
                        </a:lnTo>
                        <a:lnTo>
                          <a:pt x="1286270" y="57148"/>
                        </a:lnTo>
                        <a:lnTo>
                          <a:pt x="1356120" y="44452"/>
                        </a:lnTo>
                        <a:lnTo>
                          <a:pt x="1356120" y="139700"/>
                        </a:lnTo>
                        <a:lnTo>
                          <a:pt x="1413270" y="184148"/>
                        </a:lnTo>
                        <a:lnTo>
                          <a:pt x="1451370" y="450852"/>
                        </a:lnTo>
                        <a:lnTo>
                          <a:pt x="1450370" y="454352"/>
                        </a:lnTo>
                        <a:lnTo>
                          <a:pt x="1394220" y="469900"/>
                        </a:lnTo>
                        <a:lnTo>
                          <a:pt x="1332308" y="450852"/>
                        </a:lnTo>
                        <a:lnTo>
                          <a:pt x="1246584" y="484188"/>
                        </a:lnTo>
                        <a:lnTo>
                          <a:pt x="1127520" y="608012"/>
                        </a:lnTo>
                        <a:lnTo>
                          <a:pt x="1046558" y="722312"/>
                        </a:lnTo>
                        <a:lnTo>
                          <a:pt x="951308" y="679452"/>
                        </a:lnTo>
                        <a:lnTo>
                          <a:pt x="946214" y="684156"/>
                        </a:lnTo>
                        <a:lnTo>
                          <a:pt x="837008" y="665164"/>
                        </a:lnTo>
                        <a:lnTo>
                          <a:pt x="775096" y="717548"/>
                        </a:lnTo>
                        <a:lnTo>
                          <a:pt x="760808" y="755652"/>
                        </a:lnTo>
                        <a:lnTo>
                          <a:pt x="641744" y="841376"/>
                        </a:lnTo>
                        <a:lnTo>
                          <a:pt x="608408" y="879476"/>
                        </a:lnTo>
                        <a:lnTo>
                          <a:pt x="556020" y="831852"/>
                        </a:lnTo>
                        <a:lnTo>
                          <a:pt x="427432" y="908052"/>
                        </a:lnTo>
                        <a:lnTo>
                          <a:pt x="360758" y="865188"/>
                        </a:lnTo>
                        <a:lnTo>
                          <a:pt x="275742" y="953472"/>
                        </a:lnTo>
                        <a:lnTo>
                          <a:pt x="275032" y="941388"/>
                        </a:lnTo>
                        <a:lnTo>
                          <a:pt x="246458" y="884236"/>
                        </a:lnTo>
                        <a:lnTo>
                          <a:pt x="208358" y="822324"/>
                        </a:lnTo>
                        <a:lnTo>
                          <a:pt x="198832" y="688976"/>
                        </a:lnTo>
                        <a:lnTo>
                          <a:pt x="155970" y="650876"/>
                        </a:lnTo>
                        <a:lnTo>
                          <a:pt x="94058" y="660400"/>
                        </a:lnTo>
                        <a:lnTo>
                          <a:pt x="17858" y="522288"/>
                        </a:lnTo>
                        <a:lnTo>
                          <a:pt x="0" y="498476"/>
                        </a:lnTo>
                        <a:lnTo>
                          <a:pt x="70244" y="498476"/>
                        </a:lnTo>
                        <a:lnTo>
                          <a:pt x="103584" y="465140"/>
                        </a:lnTo>
                        <a:lnTo>
                          <a:pt x="151826" y="453080"/>
                        </a:lnTo>
                        <a:lnTo>
                          <a:pt x="151208" y="465140"/>
                        </a:lnTo>
                        <a:lnTo>
                          <a:pt x="298844" y="565148"/>
                        </a:lnTo>
                        <a:lnTo>
                          <a:pt x="441720" y="469900"/>
                        </a:lnTo>
                        <a:lnTo>
                          <a:pt x="446484" y="422276"/>
                        </a:lnTo>
                        <a:lnTo>
                          <a:pt x="503632" y="384176"/>
                        </a:lnTo>
                        <a:lnTo>
                          <a:pt x="556020" y="412748"/>
                        </a:lnTo>
                        <a:lnTo>
                          <a:pt x="713184" y="293688"/>
                        </a:lnTo>
                        <a:lnTo>
                          <a:pt x="877814" y="125040"/>
                        </a:lnTo>
                        <a:lnTo>
                          <a:pt x="879870" y="127000"/>
                        </a:lnTo>
                        <a:lnTo>
                          <a:pt x="1051320" y="158748"/>
                        </a:lnTo>
                        <a:lnTo>
                          <a:pt x="1127520" y="82548"/>
                        </a:lnTo>
                        <a:lnTo>
                          <a:pt x="1133870" y="25400"/>
                        </a:lnTo>
                        <a:lnTo>
                          <a:pt x="121007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7CDC3B7A-6E63-404E-A9FF-57F1E1210EC4}"/>
                      </a:ext>
                    </a:extLst>
                  </p:cNvPr>
                  <p:cNvSpPr/>
                  <p:nvPr/>
                </p:nvSpPr>
                <p:spPr>
                  <a:xfrm>
                    <a:off x="21974176" y="35361324"/>
                    <a:ext cx="673704" cy="652700"/>
                  </a:xfrm>
                  <a:custGeom>
                    <a:avLst/>
                    <a:gdLst>
                      <a:gd name="connsiteX0" fmla="*/ 447244 w 673704"/>
                      <a:gd name="connsiteY0" fmla="*/ 0 h 652700"/>
                      <a:gd name="connsiteX1" fmla="*/ 523874 w 673704"/>
                      <a:gd name="connsiteY1" fmla="*/ 105012 h 652700"/>
                      <a:gd name="connsiteX2" fmla="*/ 533400 w 673704"/>
                      <a:gd name="connsiteY2" fmla="*/ 181212 h 652700"/>
                      <a:gd name="connsiteX3" fmla="*/ 566736 w 673704"/>
                      <a:gd name="connsiteY3" fmla="*/ 214552 h 652700"/>
                      <a:gd name="connsiteX4" fmla="*/ 590548 w 673704"/>
                      <a:gd name="connsiteY4" fmla="*/ 300276 h 652700"/>
                      <a:gd name="connsiteX5" fmla="*/ 671512 w 673704"/>
                      <a:gd name="connsiteY5" fmla="*/ 357428 h 652700"/>
                      <a:gd name="connsiteX6" fmla="*/ 661988 w 673704"/>
                      <a:gd name="connsiteY6" fmla="*/ 433628 h 652700"/>
                      <a:gd name="connsiteX7" fmla="*/ 673704 w 673704"/>
                      <a:gd name="connsiteY7" fmla="*/ 489288 h 652700"/>
                      <a:gd name="connsiteX8" fmla="*/ 638174 w 673704"/>
                      <a:gd name="connsiteY8" fmla="*/ 519352 h 652700"/>
                      <a:gd name="connsiteX9" fmla="*/ 642616 w 673704"/>
                      <a:gd name="connsiteY9" fmla="*/ 630388 h 652700"/>
                      <a:gd name="connsiteX10" fmla="*/ 538162 w 673704"/>
                      <a:gd name="connsiteY10" fmla="*/ 633652 h 652700"/>
                      <a:gd name="connsiteX11" fmla="*/ 528636 w 673704"/>
                      <a:gd name="connsiteY11" fmla="*/ 586028 h 652700"/>
                      <a:gd name="connsiteX12" fmla="*/ 457200 w 673704"/>
                      <a:gd name="connsiteY12" fmla="*/ 586028 h 652700"/>
                      <a:gd name="connsiteX13" fmla="*/ 428624 w 673704"/>
                      <a:gd name="connsiteY13" fmla="*/ 624124 h 652700"/>
                      <a:gd name="connsiteX14" fmla="*/ 366712 w 673704"/>
                      <a:gd name="connsiteY14" fmla="*/ 619364 h 652700"/>
                      <a:gd name="connsiteX15" fmla="*/ 309562 w 673704"/>
                      <a:gd name="connsiteY15" fmla="*/ 652700 h 652700"/>
                      <a:gd name="connsiteX16" fmla="*/ 223836 w 673704"/>
                      <a:gd name="connsiteY16" fmla="*/ 524116 h 652700"/>
                      <a:gd name="connsiteX17" fmla="*/ 95248 w 673704"/>
                      <a:gd name="connsiteY17" fmla="*/ 571740 h 652700"/>
                      <a:gd name="connsiteX18" fmla="*/ 100012 w 673704"/>
                      <a:gd name="connsiteY18" fmla="*/ 505064 h 652700"/>
                      <a:gd name="connsiteX19" fmla="*/ 0 w 673704"/>
                      <a:gd name="connsiteY19" fmla="*/ 343140 h 652700"/>
                      <a:gd name="connsiteX20" fmla="*/ 23812 w 673704"/>
                      <a:gd name="connsiteY20" fmla="*/ 295516 h 652700"/>
                      <a:gd name="connsiteX21" fmla="*/ 161924 w 673704"/>
                      <a:gd name="connsiteY21" fmla="*/ 257412 h 652700"/>
                      <a:gd name="connsiteX22" fmla="*/ 290512 w 673704"/>
                      <a:gd name="connsiteY22" fmla="*/ 257412 h 652700"/>
                      <a:gd name="connsiteX23" fmla="*/ 404812 w 673704"/>
                      <a:gd name="connsiteY23" fmla="*/ 176452 h 652700"/>
                      <a:gd name="connsiteX24" fmla="*/ 361948 w 673704"/>
                      <a:gd name="connsiteY24" fmla="*/ 95488 h 652700"/>
                      <a:gd name="connsiteX25" fmla="*/ 371872 w 673704"/>
                      <a:gd name="connsiteY25" fmla="*/ 3696 h 652700"/>
                      <a:gd name="connsiteX26" fmla="*/ 441324 w 673704"/>
                      <a:gd name="connsiteY26" fmla="*/ 8176 h 652700"/>
                      <a:gd name="connsiteX27" fmla="*/ 447244 w 673704"/>
                      <a:gd name="connsiteY27" fmla="*/ 0 h 652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73704" h="652700">
                        <a:moveTo>
                          <a:pt x="447244" y="0"/>
                        </a:moveTo>
                        <a:lnTo>
                          <a:pt x="523874" y="105012"/>
                        </a:lnTo>
                        <a:lnTo>
                          <a:pt x="533400" y="181212"/>
                        </a:lnTo>
                        <a:lnTo>
                          <a:pt x="566736" y="214552"/>
                        </a:lnTo>
                        <a:lnTo>
                          <a:pt x="590548" y="300276"/>
                        </a:lnTo>
                        <a:lnTo>
                          <a:pt x="671512" y="357428"/>
                        </a:lnTo>
                        <a:lnTo>
                          <a:pt x="661988" y="433628"/>
                        </a:lnTo>
                        <a:lnTo>
                          <a:pt x="673704" y="489288"/>
                        </a:lnTo>
                        <a:lnTo>
                          <a:pt x="638174" y="519352"/>
                        </a:lnTo>
                        <a:lnTo>
                          <a:pt x="642616" y="630388"/>
                        </a:lnTo>
                        <a:lnTo>
                          <a:pt x="538162" y="633652"/>
                        </a:lnTo>
                        <a:lnTo>
                          <a:pt x="528636" y="586028"/>
                        </a:lnTo>
                        <a:lnTo>
                          <a:pt x="457200" y="586028"/>
                        </a:lnTo>
                        <a:lnTo>
                          <a:pt x="428624" y="624124"/>
                        </a:lnTo>
                        <a:lnTo>
                          <a:pt x="366712" y="619364"/>
                        </a:lnTo>
                        <a:lnTo>
                          <a:pt x="309562" y="652700"/>
                        </a:lnTo>
                        <a:lnTo>
                          <a:pt x="223836" y="524116"/>
                        </a:lnTo>
                        <a:lnTo>
                          <a:pt x="95248" y="571740"/>
                        </a:lnTo>
                        <a:lnTo>
                          <a:pt x="100012" y="505064"/>
                        </a:lnTo>
                        <a:lnTo>
                          <a:pt x="0" y="343140"/>
                        </a:lnTo>
                        <a:lnTo>
                          <a:pt x="23812" y="295516"/>
                        </a:lnTo>
                        <a:lnTo>
                          <a:pt x="161924" y="257412"/>
                        </a:lnTo>
                        <a:lnTo>
                          <a:pt x="290512" y="257412"/>
                        </a:lnTo>
                        <a:lnTo>
                          <a:pt x="404812" y="176452"/>
                        </a:lnTo>
                        <a:lnTo>
                          <a:pt x="361948" y="95488"/>
                        </a:lnTo>
                        <a:lnTo>
                          <a:pt x="371872" y="3696"/>
                        </a:lnTo>
                        <a:lnTo>
                          <a:pt x="441324" y="8176"/>
                        </a:lnTo>
                        <a:lnTo>
                          <a:pt x="44724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06887DF1-64BC-4335-9FFD-24925B170BD1}"/>
                      </a:ext>
                    </a:extLst>
                  </p:cNvPr>
                  <p:cNvSpPr/>
                  <p:nvPr/>
                </p:nvSpPr>
                <p:spPr>
                  <a:xfrm>
                    <a:off x="22421420" y="35185352"/>
                    <a:ext cx="424292" cy="665260"/>
                  </a:xfrm>
                  <a:custGeom>
                    <a:avLst/>
                    <a:gdLst>
                      <a:gd name="connsiteX0" fmla="*/ 127430 w 424292"/>
                      <a:gd name="connsiteY0" fmla="*/ 0 h 665260"/>
                      <a:gd name="connsiteX1" fmla="*/ 227776 w 424292"/>
                      <a:gd name="connsiteY1" fmla="*/ 44596 h 665260"/>
                      <a:gd name="connsiteX2" fmla="*/ 252844 w 424292"/>
                      <a:gd name="connsiteY2" fmla="*/ 176212 h 665260"/>
                      <a:gd name="connsiteX3" fmla="*/ 381430 w 424292"/>
                      <a:gd name="connsiteY3" fmla="*/ 252412 h 665260"/>
                      <a:gd name="connsiteX4" fmla="*/ 395718 w 424292"/>
                      <a:gd name="connsiteY4" fmla="*/ 304800 h 665260"/>
                      <a:gd name="connsiteX5" fmla="*/ 362380 w 424292"/>
                      <a:gd name="connsiteY5" fmla="*/ 352424 h 665260"/>
                      <a:gd name="connsiteX6" fmla="*/ 424292 w 424292"/>
                      <a:gd name="connsiteY6" fmla="*/ 438148 h 665260"/>
                      <a:gd name="connsiteX7" fmla="*/ 415386 w 424292"/>
                      <a:gd name="connsiteY7" fmla="*/ 611828 h 665260"/>
                      <a:gd name="connsiteX8" fmla="*/ 367144 w 424292"/>
                      <a:gd name="connsiteY8" fmla="*/ 623888 h 665260"/>
                      <a:gd name="connsiteX9" fmla="*/ 333804 w 424292"/>
                      <a:gd name="connsiteY9" fmla="*/ 657224 h 665260"/>
                      <a:gd name="connsiteX10" fmla="*/ 263560 w 424292"/>
                      <a:gd name="connsiteY10" fmla="*/ 657224 h 665260"/>
                      <a:gd name="connsiteX11" fmla="*/ 252844 w 424292"/>
                      <a:gd name="connsiteY11" fmla="*/ 642936 h 665260"/>
                      <a:gd name="connsiteX12" fmla="*/ 226460 w 424292"/>
                      <a:gd name="connsiteY12" fmla="*/ 665260 h 665260"/>
                      <a:gd name="connsiteX13" fmla="*/ 214744 w 424292"/>
                      <a:gd name="connsiteY13" fmla="*/ 609600 h 665260"/>
                      <a:gd name="connsiteX14" fmla="*/ 224268 w 424292"/>
                      <a:gd name="connsiteY14" fmla="*/ 533400 h 665260"/>
                      <a:gd name="connsiteX15" fmla="*/ 143304 w 424292"/>
                      <a:gd name="connsiteY15" fmla="*/ 476248 h 665260"/>
                      <a:gd name="connsiteX16" fmla="*/ 119492 w 424292"/>
                      <a:gd name="connsiteY16" fmla="*/ 390524 h 665260"/>
                      <a:gd name="connsiteX17" fmla="*/ 86156 w 424292"/>
                      <a:gd name="connsiteY17" fmla="*/ 357184 h 665260"/>
                      <a:gd name="connsiteX18" fmla="*/ 76630 w 424292"/>
                      <a:gd name="connsiteY18" fmla="*/ 280984 h 665260"/>
                      <a:gd name="connsiteX19" fmla="*/ 0 w 424292"/>
                      <a:gd name="connsiteY19" fmla="*/ 175972 h 665260"/>
                      <a:gd name="connsiteX20" fmla="*/ 127430 w 424292"/>
                      <a:gd name="connsiteY20" fmla="*/ 0 h 66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24292" h="665260">
                        <a:moveTo>
                          <a:pt x="127430" y="0"/>
                        </a:moveTo>
                        <a:lnTo>
                          <a:pt x="227776" y="44596"/>
                        </a:lnTo>
                        <a:lnTo>
                          <a:pt x="252844" y="176212"/>
                        </a:lnTo>
                        <a:lnTo>
                          <a:pt x="381430" y="252412"/>
                        </a:lnTo>
                        <a:lnTo>
                          <a:pt x="395718" y="304800"/>
                        </a:lnTo>
                        <a:lnTo>
                          <a:pt x="362380" y="352424"/>
                        </a:lnTo>
                        <a:lnTo>
                          <a:pt x="424292" y="438148"/>
                        </a:lnTo>
                        <a:lnTo>
                          <a:pt x="415386" y="611828"/>
                        </a:lnTo>
                        <a:lnTo>
                          <a:pt x="367144" y="623888"/>
                        </a:lnTo>
                        <a:lnTo>
                          <a:pt x="333804" y="657224"/>
                        </a:lnTo>
                        <a:lnTo>
                          <a:pt x="263560" y="657224"/>
                        </a:lnTo>
                        <a:lnTo>
                          <a:pt x="252844" y="642936"/>
                        </a:lnTo>
                        <a:lnTo>
                          <a:pt x="226460" y="665260"/>
                        </a:lnTo>
                        <a:lnTo>
                          <a:pt x="214744" y="609600"/>
                        </a:lnTo>
                        <a:lnTo>
                          <a:pt x="224268" y="533400"/>
                        </a:lnTo>
                        <a:lnTo>
                          <a:pt x="143304" y="476248"/>
                        </a:lnTo>
                        <a:lnTo>
                          <a:pt x="119492" y="390524"/>
                        </a:lnTo>
                        <a:lnTo>
                          <a:pt x="86156" y="357184"/>
                        </a:lnTo>
                        <a:lnTo>
                          <a:pt x="76630" y="280984"/>
                        </a:lnTo>
                        <a:lnTo>
                          <a:pt x="0" y="175972"/>
                        </a:lnTo>
                        <a:lnTo>
                          <a:pt x="12743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299FC750-9784-4D25-A5D1-EB5CFF2AB4D6}"/>
                      </a:ext>
                    </a:extLst>
                  </p:cNvPr>
                  <p:cNvSpPr/>
                  <p:nvPr/>
                </p:nvSpPr>
                <p:spPr>
                  <a:xfrm>
                    <a:off x="20157004" y="38661976"/>
                    <a:ext cx="791646" cy="765176"/>
                  </a:xfrm>
                  <a:custGeom>
                    <a:avLst/>
                    <a:gdLst>
                      <a:gd name="connsiteX0" fmla="*/ 464620 w 791646"/>
                      <a:gd name="connsiteY0" fmla="*/ 0 h 765176"/>
                      <a:gd name="connsiteX1" fmla="*/ 493196 w 791646"/>
                      <a:gd name="connsiteY1" fmla="*/ 0 h 765176"/>
                      <a:gd name="connsiteX2" fmla="*/ 536060 w 791646"/>
                      <a:gd name="connsiteY2" fmla="*/ 76200 h 765176"/>
                      <a:gd name="connsiteX3" fmla="*/ 727916 w 791646"/>
                      <a:gd name="connsiteY3" fmla="*/ 37116 h 765176"/>
                      <a:gd name="connsiteX4" fmla="*/ 728146 w 791646"/>
                      <a:gd name="connsiteY4" fmla="*/ 41272 h 765176"/>
                      <a:gd name="connsiteX5" fmla="*/ 728146 w 791646"/>
                      <a:gd name="connsiteY5" fmla="*/ 193672 h 765176"/>
                      <a:gd name="connsiteX6" fmla="*/ 664646 w 791646"/>
                      <a:gd name="connsiteY6" fmla="*/ 257176 h 765176"/>
                      <a:gd name="connsiteX7" fmla="*/ 556696 w 791646"/>
                      <a:gd name="connsiteY7" fmla="*/ 269872 h 765176"/>
                      <a:gd name="connsiteX8" fmla="*/ 575746 w 791646"/>
                      <a:gd name="connsiteY8" fmla="*/ 409576 h 765176"/>
                      <a:gd name="connsiteX9" fmla="*/ 563046 w 791646"/>
                      <a:gd name="connsiteY9" fmla="*/ 460376 h 765176"/>
                      <a:gd name="connsiteX10" fmla="*/ 721796 w 791646"/>
                      <a:gd name="connsiteY10" fmla="*/ 549272 h 765176"/>
                      <a:gd name="connsiteX11" fmla="*/ 791646 w 791646"/>
                      <a:gd name="connsiteY11" fmla="*/ 650872 h 765176"/>
                      <a:gd name="connsiteX12" fmla="*/ 766246 w 791646"/>
                      <a:gd name="connsiteY12" fmla="*/ 765176 h 765176"/>
                      <a:gd name="connsiteX13" fmla="*/ 620196 w 791646"/>
                      <a:gd name="connsiteY13" fmla="*/ 733424 h 765176"/>
                      <a:gd name="connsiteX14" fmla="*/ 613846 w 791646"/>
                      <a:gd name="connsiteY14" fmla="*/ 688976 h 765176"/>
                      <a:gd name="connsiteX15" fmla="*/ 518596 w 791646"/>
                      <a:gd name="connsiteY15" fmla="*/ 568324 h 765176"/>
                      <a:gd name="connsiteX16" fmla="*/ 455096 w 791646"/>
                      <a:gd name="connsiteY16" fmla="*/ 530224 h 765176"/>
                      <a:gd name="connsiteX17" fmla="*/ 239196 w 791646"/>
                      <a:gd name="connsiteY17" fmla="*/ 549272 h 765176"/>
                      <a:gd name="connsiteX18" fmla="*/ 143946 w 791646"/>
                      <a:gd name="connsiteY18" fmla="*/ 669924 h 765176"/>
                      <a:gd name="connsiteX19" fmla="*/ 74096 w 791646"/>
                      <a:gd name="connsiteY19" fmla="*/ 655472 h 765176"/>
                      <a:gd name="connsiteX20" fmla="*/ 74096 w 791646"/>
                      <a:gd name="connsiteY20" fmla="*/ 609600 h 765176"/>
                      <a:gd name="connsiteX21" fmla="*/ 2660 w 791646"/>
                      <a:gd name="connsiteY21" fmla="*/ 485776 h 765176"/>
                      <a:gd name="connsiteX22" fmla="*/ 2660 w 791646"/>
                      <a:gd name="connsiteY22" fmla="*/ 390524 h 765176"/>
                      <a:gd name="connsiteX23" fmla="*/ 0 w 791646"/>
                      <a:gd name="connsiteY23" fmla="*/ 389460 h 765176"/>
                      <a:gd name="connsiteX24" fmla="*/ 50284 w 791646"/>
                      <a:gd name="connsiteY24" fmla="*/ 366712 h 765176"/>
                      <a:gd name="connsiteX25" fmla="*/ 45520 w 791646"/>
                      <a:gd name="connsiteY25" fmla="*/ 228600 h 765176"/>
                      <a:gd name="connsiteX26" fmla="*/ 88384 w 791646"/>
                      <a:gd name="connsiteY26" fmla="*/ 209548 h 765176"/>
                      <a:gd name="connsiteX27" fmla="*/ 188396 w 791646"/>
                      <a:gd name="connsiteY27" fmla="*/ 252412 h 765176"/>
                      <a:gd name="connsiteX28" fmla="*/ 436046 w 791646"/>
                      <a:gd name="connsiteY28" fmla="*/ 204788 h 765176"/>
                      <a:gd name="connsiteX29" fmla="*/ 459860 w 791646"/>
                      <a:gd name="connsiteY29" fmla="*/ 161924 h 765176"/>
                      <a:gd name="connsiteX30" fmla="*/ 416996 w 791646"/>
                      <a:gd name="connsiteY30" fmla="*/ 109536 h 765176"/>
                      <a:gd name="connsiteX31" fmla="*/ 464620 w 791646"/>
                      <a:gd name="connsiteY31" fmla="*/ 0 h 765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791646" h="765176">
                        <a:moveTo>
                          <a:pt x="464620" y="0"/>
                        </a:moveTo>
                        <a:lnTo>
                          <a:pt x="493196" y="0"/>
                        </a:lnTo>
                        <a:lnTo>
                          <a:pt x="536060" y="76200"/>
                        </a:lnTo>
                        <a:lnTo>
                          <a:pt x="727916" y="37116"/>
                        </a:lnTo>
                        <a:lnTo>
                          <a:pt x="728146" y="41272"/>
                        </a:lnTo>
                        <a:lnTo>
                          <a:pt x="728146" y="193672"/>
                        </a:lnTo>
                        <a:lnTo>
                          <a:pt x="664646" y="257176"/>
                        </a:lnTo>
                        <a:lnTo>
                          <a:pt x="556696" y="269872"/>
                        </a:lnTo>
                        <a:lnTo>
                          <a:pt x="575746" y="409576"/>
                        </a:lnTo>
                        <a:lnTo>
                          <a:pt x="563046" y="460376"/>
                        </a:lnTo>
                        <a:lnTo>
                          <a:pt x="721796" y="549272"/>
                        </a:lnTo>
                        <a:lnTo>
                          <a:pt x="791646" y="650872"/>
                        </a:lnTo>
                        <a:lnTo>
                          <a:pt x="766246" y="765176"/>
                        </a:lnTo>
                        <a:lnTo>
                          <a:pt x="620196" y="733424"/>
                        </a:lnTo>
                        <a:lnTo>
                          <a:pt x="613846" y="688976"/>
                        </a:lnTo>
                        <a:lnTo>
                          <a:pt x="518596" y="568324"/>
                        </a:lnTo>
                        <a:lnTo>
                          <a:pt x="455096" y="530224"/>
                        </a:lnTo>
                        <a:lnTo>
                          <a:pt x="239196" y="549272"/>
                        </a:lnTo>
                        <a:lnTo>
                          <a:pt x="143946" y="669924"/>
                        </a:lnTo>
                        <a:lnTo>
                          <a:pt x="74096" y="655472"/>
                        </a:lnTo>
                        <a:lnTo>
                          <a:pt x="74096" y="609600"/>
                        </a:lnTo>
                        <a:lnTo>
                          <a:pt x="2660" y="485776"/>
                        </a:lnTo>
                        <a:lnTo>
                          <a:pt x="2660" y="390524"/>
                        </a:lnTo>
                        <a:lnTo>
                          <a:pt x="0" y="389460"/>
                        </a:lnTo>
                        <a:lnTo>
                          <a:pt x="50284" y="366712"/>
                        </a:lnTo>
                        <a:lnTo>
                          <a:pt x="45520" y="228600"/>
                        </a:lnTo>
                        <a:lnTo>
                          <a:pt x="88384" y="209548"/>
                        </a:lnTo>
                        <a:lnTo>
                          <a:pt x="188396" y="252412"/>
                        </a:lnTo>
                        <a:lnTo>
                          <a:pt x="436046" y="204788"/>
                        </a:lnTo>
                        <a:lnTo>
                          <a:pt x="459860" y="161924"/>
                        </a:lnTo>
                        <a:lnTo>
                          <a:pt x="416996" y="109536"/>
                        </a:lnTo>
                        <a:lnTo>
                          <a:pt x="4646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56996CE8-5ECE-4729-9D13-B547EF7DBCF0}"/>
                      </a:ext>
                    </a:extLst>
                  </p:cNvPr>
                  <p:cNvSpPr/>
                  <p:nvPr/>
                </p:nvSpPr>
                <p:spPr>
                  <a:xfrm>
                    <a:off x="20159664" y="38614352"/>
                    <a:ext cx="458920" cy="300036"/>
                  </a:xfrm>
                  <a:custGeom>
                    <a:avLst/>
                    <a:gdLst>
                      <a:gd name="connsiteX0" fmla="*/ 290512 w 458920"/>
                      <a:gd name="connsiteY0" fmla="*/ 0 h 300036"/>
                      <a:gd name="connsiteX1" fmla="*/ 458920 w 458920"/>
                      <a:gd name="connsiteY1" fmla="*/ 54616 h 300036"/>
                      <a:gd name="connsiteX2" fmla="*/ 414336 w 458920"/>
                      <a:gd name="connsiteY2" fmla="*/ 157160 h 300036"/>
                      <a:gd name="connsiteX3" fmla="*/ 457200 w 458920"/>
                      <a:gd name="connsiteY3" fmla="*/ 209548 h 300036"/>
                      <a:gd name="connsiteX4" fmla="*/ 433386 w 458920"/>
                      <a:gd name="connsiteY4" fmla="*/ 252412 h 300036"/>
                      <a:gd name="connsiteX5" fmla="*/ 185736 w 458920"/>
                      <a:gd name="connsiteY5" fmla="*/ 300036 h 300036"/>
                      <a:gd name="connsiteX6" fmla="*/ 85724 w 458920"/>
                      <a:gd name="connsiteY6" fmla="*/ 257172 h 300036"/>
                      <a:gd name="connsiteX7" fmla="*/ 49592 w 458920"/>
                      <a:gd name="connsiteY7" fmla="*/ 273232 h 300036"/>
                      <a:gd name="connsiteX8" fmla="*/ 0 w 458920"/>
                      <a:gd name="connsiteY8" fmla="*/ 200024 h 300036"/>
                      <a:gd name="connsiteX9" fmla="*/ 52386 w 458920"/>
                      <a:gd name="connsiteY9" fmla="*/ 147636 h 300036"/>
                      <a:gd name="connsiteX10" fmla="*/ 109536 w 458920"/>
                      <a:gd name="connsiteY10" fmla="*/ 185736 h 300036"/>
                      <a:gd name="connsiteX11" fmla="*/ 114300 w 458920"/>
                      <a:gd name="connsiteY11" fmla="*/ 123824 h 300036"/>
                      <a:gd name="connsiteX12" fmla="*/ 138112 w 458920"/>
                      <a:gd name="connsiteY12" fmla="*/ 123824 h 300036"/>
                      <a:gd name="connsiteX13" fmla="*/ 290512 w 458920"/>
                      <a:gd name="connsiteY13" fmla="*/ 0 h 300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58920" h="300036">
                        <a:moveTo>
                          <a:pt x="290512" y="0"/>
                        </a:moveTo>
                        <a:lnTo>
                          <a:pt x="458920" y="54616"/>
                        </a:lnTo>
                        <a:lnTo>
                          <a:pt x="414336" y="157160"/>
                        </a:lnTo>
                        <a:lnTo>
                          <a:pt x="457200" y="209548"/>
                        </a:lnTo>
                        <a:lnTo>
                          <a:pt x="433386" y="252412"/>
                        </a:lnTo>
                        <a:lnTo>
                          <a:pt x="185736" y="300036"/>
                        </a:lnTo>
                        <a:lnTo>
                          <a:pt x="85724" y="257172"/>
                        </a:lnTo>
                        <a:lnTo>
                          <a:pt x="49592" y="273232"/>
                        </a:lnTo>
                        <a:lnTo>
                          <a:pt x="0" y="200024"/>
                        </a:lnTo>
                        <a:lnTo>
                          <a:pt x="52386" y="147636"/>
                        </a:lnTo>
                        <a:lnTo>
                          <a:pt x="109536" y="185736"/>
                        </a:lnTo>
                        <a:lnTo>
                          <a:pt x="114300" y="123824"/>
                        </a:lnTo>
                        <a:lnTo>
                          <a:pt x="138112" y="123824"/>
                        </a:lnTo>
                        <a:lnTo>
                          <a:pt x="29051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7E50D56C-35B3-4A9D-9BAE-D1F5807FD174}"/>
                      </a:ext>
                    </a:extLst>
                  </p:cNvPr>
                  <p:cNvSpPr/>
                  <p:nvPr/>
                </p:nvSpPr>
                <p:spPr>
                  <a:xfrm>
                    <a:off x="19837400" y="38064876"/>
                    <a:ext cx="516694" cy="986560"/>
                  </a:xfrm>
                  <a:custGeom>
                    <a:avLst/>
                    <a:gdLst>
                      <a:gd name="connsiteX0" fmla="*/ 17958 w 516694"/>
                      <a:gd name="connsiteY0" fmla="*/ 0 h 986560"/>
                      <a:gd name="connsiteX1" fmla="*/ 165100 w 516694"/>
                      <a:gd name="connsiteY1" fmla="*/ 30364 h 986560"/>
                      <a:gd name="connsiteX2" fmla="*/ 203200 w 516694"/>
                      <a:gd name="connsiteY2" fmla="*/ 92276 h 986560"/>
                      <a:gd name="connsiteX3" fmla="*/ 241300 w 516694"/>
                      <a:gd name="connsiteY3" fmla="*/ 106564 h 986560"/>
                      <a:gd name="connsiteX4" fmla="*/ 279400 w 516694"/>
                      <a:gd name="connsiteY4" fmla="*/ 216100 h 986560"/>
                      <a:gd name="connsiteX5" fmla="*/ 407988 w 516694"/>
                      <a:gd name="connsiteY5" fmla="*/ 192288 h 986560"/>
                      <a:gd name="connsiteX6" fmla="*/ 446088 w 516694"/>
                      <a:gd name="connsiteY6" fmla="*/ 268488 h 986560"/>
                      <a:gd name="connsiteX7" fmla="*/ 508000 w 516694"/>
                      <a:gd name="connsiteY7" fmla="*/ 320876 h 986560"/>
                      <a:gd name="connsiteX8" fmla="*/ 479424 w 516694"/>
                      <a:gd name="connsiteY8" fmla="*/ 349448 h 986560"/>
                      <a:gd name="connsiteX9" fmla="*/ 503238 w 516694"/>
                      <a:gd name="connsiteY9" fmla="*/ 439936 h 986560"/>
                      <a:gd name="connsiteX10" fmla="*/ 503238 w 516694"/>
                      <a:gd name="connsiteY10" fmla="*/ 525660 h 986560"/>
                      <a:gd name="connsiteX11" fmla="*/ 516694 w 516694"/>
                      <a:gd name="connsiteY11" fmla="*/ 627540 h 986560"/>
                      <a:gd name="connsiteX12" fmla="*/ 460376 w 516694"/>
                      <a:gd name="connsiteY12" fmla="*/ 673300 h 986560"/>
                      <a:gd name="connsiteX13" fmla="*/ 436564 w 516694"/>
                      <a:gd name="connsiteY13" fmla="*/ 673300 h 986560"/>
                      <a:gd name="connsiteX14" fmla="*/ 431800 w 516694"/>
                      <a:gd name="connsiteY14" fmla="*/ 735212 h 986560"/>
                      <a:gd name="connsiteX15" fmla="*/ 374650 w 516694"/>
                      <a:gd name="connsiteY15" fmla="*/ 697112 h 986560"/>
                      <a:gd name="connsiteX16" fmla="*/ 322264 w 516694"/>
                      <a:gd name="connsiteY16" fmla="*/ 749500 h 986560"/>
                      <a:gd name="connsiteX17" fmla="*/ 371856 w 516694"/>
                      <a:gd name="connsiteY17" fmla="*/ 822708 h 986560"/>
                      <a:gd name="connsiteX18" fmla="*/ 365124 w 516694"/>
                      <a:gd name="connsiteY18" fmla="*/ 825700 h 986560"/>
                      <a:gd name="connsiteX19" fmla="*/ 369888 w 516694"/>
                      <a:gd name="connsiteY19" fmla="*/ 963812 h 986560"/>
                      <a:gd name="connsiteX20" fmla="*/ 319604 w 516694"/>
                      <a:gd name="connsiteY20" fmla="*/ 986560 h 986560"/>
                      <a:gd name="connsiteX21" fmla="*/ 250824 w 516694"/>
                      <a:gd name="connsiteY21" fmla="*/ 959048 h 986560"/>
                      <a:gd name="connsiteX22" fmla="*/ 140008 w 516694"/>
                      <a:gd name="connsiteY22" fmla="*/ 768440 h 986560"/>
                      <a:gd name="connsiteX23" fmla="*/ 152400 w 516694"/>
                      <a:gd name="connsiteY23" fmla="*/ 759024 h 986560"/>
                      <a:gd name="connsiteX24" fmla="*/ 133350 w 516694"/>
                      <a:gd name="connsiteY24" fmla="*/ 644724 h 986560"/>
                      <a:gd name="connsiteX25" fmla="*/ 6350 w 516694"/>
                      <a:gd name="connsiteY25" fmla="*/ 625676 h 986560"/>
                      <a:gd name="connsiteX26" fmla="*/ 0 w 516694"/>
                      <a:gd name="connsiteY26" fmla="*/ 562172 h 986560"/>
                      <a:gd name="connsiteX27" fmla="*/ 76200 w 516694"/>
                      <a:gd name="connsiteY27" fmla="*/ 549476 h 986560"/>
                      <a:gd name="connsiteX28" fmla="*/ 44450 w 516694"/>
                      <a:gd name="connsiteY28" fmla="*/ 206572 h 986560"/>
                      <a:gd name="connsiteX29" fmla="*/ 12700 w 516694"/>
                      <a:gd name="connsiteY29" fmla="*/ 143076 h 986560"/>
                      <a:gd name="connsiteX30" fmla="*/ 38100 w 516694"/>
                      <a:gd name="connsiteY30" fmla="*/ 28772 h 986560"/>
                      <a:gd name="connsiteX31" fmla="*/ 17958 w 516694"/>
                      <a:gd name="connsiteY31" fmla="*/ 0 h 986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516694" h="986560">
                        <a:moveTo>
                          <a:pt x="17958" y="0"/>
                        </a:moveTo>
                        <a:lnTo>
                          <a:pt x="165100" y="30364"/>
                        </a:lnTo>
                        <a:lnTo>
                          <a:pt x="203200" y="92276"/>
                        </a:lnTo>
                        <a:lnTo>
                          <a:pt x="241300" y="106564"/>
                        </a:lnTo>
                        <a:lnTo>
                          <a:pt x="279400" y="216100"/>
                        </a:lnTo>
                        <a:lnTo>
                          <a:pt x="407988" y="192288"/>
                        </a:lnTo>
                        <a:lnTo>
                          <a:pt x="446088" y="268488"/>
                        </a:lnTo>
                        <a:lnTo>
                          <a:pt x="508000" y="320876"/>
                        </a:lnTo>
                        <a:lnTo>
                          <a:pt x="479424" y="349448"/>
                        </a:lnTo>
                        <a:lnTo>
                          <a:pt x="503238" y="439936"/>
                        </a:lnTo>
                        <a:lnTo>
                          <a:pt x="503238" y="525660"/>
                        </a:lnTo>
                        <a:lnTo>
                          <a:pt x="516694" y="627540"/>
                        </a:lnTo>
                        <a:lnTo>
                          <a:pt x="460376" y="673300"/>
                        </a:lnTo>
                        <a:lnTo>
                          <a:pt x="436564" y="673300"/>
                        </a:lnTo>
                        <a:lnTo>
                          <a:pt x="431800" y="735212"/>
                        </a:lnTo>
                        <a:lnTo>
                          <a:pt x="374650" y="697112"/>
                        </a:lnTo>
                        <a:lnTo>
                          <a:pt x="322264" y="749500"/>
                        </a:lnTo>
                        <a:lnTo>
                          <a:pt x="371856" y="822708"/>
                        </a:lnTo>
                        <a:lnTo>
                          <a:pt x="365124" y="825700"/>
                        </a:lnTo>
                        <a:lnTo>
                          <a:pt x="369888" y="963812"/>
                        </a:lnTo>
                        <a:lnTo>
                          <a:pt x="319604" y="986560"/>
                        </a:lnTo>
                        <a:lnTo>
                          <a:pt x="250824" y="959048"/>
                        </a:lnTo>
                        <a:lnTo>
                          <a:pt x="140008" y="768440"/>
                        </a:lnTo>
                        <a:lnTo>
                          <a:pt x="152400" y="759024"/>
                        </a:lnTo>
                        <a:lnTo>
                          <a:pt x="133350" y="644724"/>
                        </a:lnTo>
                        <a:lnTo>
                          <a:pt x="6350" y="625676"/>
                        </a:lnTo>
                        <a:lnTo>
                          <a:pt x="0" y="562172"/>
                        </a:lnTo>
                        <a:lnTo>
                          <a:pt x="76200" y="549476"/>
                        </a:lnTo>
                        <a:lnTo>
                          <a:pt x="44450" y="206572"/>
                        </a:lnTo>
                        <a:lnTo>
                          <a:pt x="12700" y="143076"/>
                        </a:lnTo>
                        <a:lnTo>
                          <a:pt x="38100" y="28772"/>
                        </a:lnTo>
                        <a:lnTo>
                          <a:pt x="1795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E9B2C532-B418-436A-91A9-CC3B68D10626}"/>
                      </a:ext>
                    </a:extLst>
                  </p:cNvPr>
                  <p:cNvSpPr/>
                  <p:nvPr/>
                </p:nvSpPr>
                <p:spPr>
                  <a:xfrm>
                    <a:off x="20231834" y="37083988"/>
                    <a:ext cx="1421666" cy="893340"/>
                  </a:xfrm>
                  <a:custGeom>
                    <a:avLst/>
                    <a:gdLst>
                      <a:gd name="connsiteX0" fmla="*/ 828080 w 1421666"/>
                      <a:gd name="connsiteY0" fmla="*/ 0 h 893340"/>
                      <a:gd name="connsiteX1" fmla="*/ 861278 w 1421666"/>
                      <a:gd name="connsiteY1" fmla="*/ 73036 h 893340"/>
                      <a:gd name="connsiteX2" fmla="*/ 870804 w 1421666"/>
                      <a:gd name="connsiteY2" fmla="*/ 134948 h 893340"/>
                      <a:gd name="connsiteX3" fmla="*/ 918430 w 1421666"/>
                      <a:gd name="connsiteY3" fmla="*/ 187336 h 893340"/>
                      <a:gd name="connsiteX4" fmla="*/ 975578 w 1421666"/>
                      <a:gd name="connsiteY4" fmla="*/ 182576 h 893340"/>
                      <a:gd name="connsiteX5" fmla="*/ 1042254 w 1421666"/>
                      <a:gd name="connsiteY5" fmla="*/ 225436 h 893340"/>
                      <a:gd name="connsiteX6" fmla="*/ 1213704 w 1421666"/>
                      <a:gd name="connsiteY6" fmla="*/ 177812 h 893340"/>
                      <a:gd name="connsiteX7" fmla="*/ 1237516 w 1421666"/>
                      <a:gd name="connsiteY7" fmla="*/ 306400 h 893340"/>
                      <a:gd name="connsiteX8" fmla="*/ 1237516 w 1421666"/>
                      <a:gd name="connsiteY8" fmla="*/ 368312 h 893340"/>
                      <a:gd name="connsiteX9" fmla="*/ 1332766 w 1421666"/>
                      <a:gd name="connsiteY9" fmla="*/ 449276 h 893340"/>
                      <a:gd name="connsiteX10" fmla="*/ 1421666 w 1421666"/>
                      <a:gd name="connsiteY10" fmla="*/ 461288 h 893340"/>
                      <a:gd name="connsiteX11" fmla="*/ 1421666 w 1421666"/>
                      <a:gd name="connsiteY11" fmla="*/ 501660 h 893340"/>
                      <a:gd name="connsiteX12" fmla="*/ 1377216 w 1421666"/>
                      <a:gd name="connsiteY12" fmla="*/ 609612 h 893340"/>
                      <a:gd name="connsiteX13" fmla="*/ 1313716 w 1421666"/>
                      <a:gd name="connsiteY13" fmla="*/ 654060 h 893340"/>
                      <a:gd name="connsiteX14" fmla="*/ 1332766 w 1421666"/>
                      <a:gd name="connsiteY14" fmla="*/ 698512 h 893340"/>
                      <a:gd name="connsiteX15" fmla="*/ 1313716 w 1421666"/>
                      <a:gd name="connsiteY15" fmla="*/ 793764 h 893340"/>
                      <a:gd name="connsiteX16" fmla="*/ 1243866 w 1421666"/>
                      <a:gd name="connsiteY16" fmla="*/ 749312 h 893340"/>
                      <a:gd name="connsiteX17" fmla="*/ 1161316 w 1421666"/>
                      <a:gd name="connsiteY17" fmla="*/ 787412 h 893340"/>
                      <a:gd name="connsiteX18" fmla="*/ 1126458 w 1421666"/>
                      <a:gd name="connsiteY18" fmla="*/ 864596 h 893340"/>
                      <a:gd name="connsiteX19" fmla="*/ 1080354 w 1421666"/>
                      <a:gd name="connsiteY19" fmla="*/ 806460 h 893340"/>
                      <a:gd name="connsiteX20" fmla="*/ 1147030 w 1421666"/>
                      <a:gd name="connsiteY20" fmla="*/ 682636 h 893340"/>
                      <a:gd name="connsiteX21" fmla="*/ 1180366 w 1421666"/>
                      <a:gd name="connsiteY21" fmla="*/ 649300 h 893340"/>
                      <a:gd name="connsiteX22" fmla="*/ 1132742 w 1421666"/>
                      <a:gd name="connsiteY22" fmla="*/ 644536 h 893340"/>
                      <a:gd name="connsiteX23" fmla="*/ 1032730 w 1421666"/>
                      <a:gd name="connsiteY23" fmla="*/ 730260 h 893340"/>
                      <a:gd name="connsiteX24" fmla="*/ 889854 w 1421666"/>
                      <a:gd name="connsiteY24" fmla="*/ 801700 h 893340"/>
                      <a:gd name="connsiteX25" fmla="*/ 846990 w 1421666"/>
                      <a:gd name="connsiteY25" fmla="*/ 892188 h 893340"/>
                      <a:gd name="connsiteX26" fmla="*/ 845626 w 1421666"/>
                      <a:gd name="connsiteY26" fmla="*/ 893340 h 893340"/>
                      <a:gd name="connsiteX27" fmla="*/ 785078 w 1421666"/>
                      <a:gd name="connsiteY27" fmla="*/ 835036 h 893340"/>
                      <a:gd name="connsiteX28" fmla="*/ 608866 w 1421666"/>
                      <a:gd name="connsiteY28" fmla="*/ 758836 h 893340"/>
                      <a:gd name="connsiteX29" fmla="*/ 437416 w 1421666"/>
                      <a:gd name="connsiteY29" fmla="*/ 849324 h 893340"/>
                      <a:gd name="connsiteX30" fmla="*/ 351690 w 1421666"/>
                      <a:gd name="connsiteY30" fmla="*/ 839800 h 893340"/>
                      <a:gd name="connsiteX31" fmla="*/ 270730 w 1421666"/>
                      <a:gd name="connsiteY31" fmla="*/ 730260 h 893340"/>
                      <a:gd name="connsiteX32" fmla="*/ 275490 w 1421666"/>
                      <a:gd name="connsiteY32" fmla="*/ 682636 h 893340"/>
                      <a:gd name="connsiteX33" fmla="*/ 108804 w 1421666"/>
                      <a:gd name="connsiteY33" fmla="*/ 654060 h 893340"/>
                      <a:gd name="connsiteX34" fmla="*/ 80230 w 1421666"/>
                      <a:gd name="connsiteY34" fmla="*/ 554052 h 893340"/>
                      <a:gd name="connsiteX35" fmla="*/ 113566 w 1421666"/>
                      <a:gd name="connsiteY35" fmla="*/ 482612 h 893340"/>
                      <a:gd name="connsiteX36" fmla="*/ 42130 w 1421666"/>
                      <a:gd name="connsiteY36" fmla="*/ 482612 h 893340"/>
                      <a:gd name="connsiteX37" fmla="*/ 0 w 1421666"/>
                      <a:gd name="connsiteY37" fmla="*/ 356220 h 893340"/>
                      <a:gd name="connsiteX38" fmla="*/ 50066 w 1421666"/>
                      <a:gd name="connsiteY38" fmla="*/ 311164 h 893340"/>
                      <a:gd name="connsiteX39" fmla="*/ 164366 w 1421666"/>
                      <a:gd name="connsiteY39" fmla="*/ 279412 h 893340"/>
                      <a:gd name="connsiteX40" fmla="*/ 348516 w 1421666"/>
                      <a:gd name="connsiteY40" fmla="*/ 171460 h 893340"/>
                      <a:gd name="connsiteX41" fmla="*/ 351092 w 1421666"/>
                      <a:gd name="connsiteY41" fmla="*/ 137980 h 893340"/>
                      <a:gd name="connsiteX42" fmla="*/ 523142 w 1421666"/>
                      <a:gd name="connsiteY42" fmla="*/ 206388 h 893340"/>
                      <a:gd name="connsiteX43" fmla="*/ 523142 w 1421666"/>
                      <a:gd name="connsiteY43" fmla="*/ 273060 h 893340"/>
                      <a:gd name="connsiteX44" fmla="*/ 556478 w 1421666"/>
                      <a:gd name="connsiteY44" fmla="*/ 311164 h 893340"/>
                      <a:gd name="connsiteX45" fmla="*/ 666016 w 1421666"/>
                      <a:gd name="connsiteY45" fmla="*/ 201624 h 893340"/>
                      <a:gd name="connsiteX46" fmla="*/ 751742 w 1421666"/>
                      <a:gd name="connsiteY46" fmla="*/ 201624 h 893340"/>
                      <a:gd name="connsiteX47" fmla="*/ 737514 w 1421666"/>
                      <a:gd name="connsiteY47" fmla="*/ 73584 h 893340"/>
                      <a:gd name="connsiteX48" fmla="*/ 828080 w 1421666"/>
                      <a:gd name="connsiteY48" fmla="*/ 0 h 893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1421666" h="893340">
                        <a:moveTo>
                          <a:pt x="828080" y="0"/>
                        </a:moveTo>
                        <a:lnTo>
                          <a:pt x="861278" y="73036"/>
                        </a:lnTo>
                        <a:lnTo>
                          <a:pt x="870804" y="134948"/>
                        </a:lnTo>
                        <a:lnTo>
                          <a:pt x="918430" y="187336"/>
                        </a:lnTo>
                        <a:lnTo>
                          <a:pt x="975578" y="182576"/>
                        </a:lnTo>
                        <a:lnTo>
                          <a:pt x="1042254" y="225436"/>
                        </a:lnTo>
                        <a:lnTo>
                          <a:pt x="1213704" y="177812"/>
                        </a:lnTo>
                        <a:lnTo>
                          <a:pt x="1237516" y="306400"/>
                        </a:lnTo>
                        <a:lnTo>
                          <a:pt x="1237516" y="368312"/>
                        </a:lnTo>
                        <a:lnTo>
                          <a:pt x="1332766" y="449276"/>
                        </a:lnTo>
                        <a:lnTo>
                          <a:pt x="1421666" y="461288"/>
                        </a:lnTo>
                        <a:lnTo>
                          <a:pt x="1421666" y="501660"/>
                        </a:lnTo>
                        <a:lnTo>
                          <a:pt x="1377216" y="609612"/>
                        </a:lnTo>
                        <a:lnTo>
                          <a:pt x="1313716" y="654060"/>
                        </a:lnTo>
                        <a:lnTo>
                          <a:pt x="1332766" y="698512"/>
                        </a:lnTo>
                        <a:lnTo>
                          <a:pt x="1313716" y="793764"/>
                        </a:lnTo>
                        <a:lnTo>
                          <a:pt x="1243866" y="749312"/>
                        </a:lnTo>
                        <a:lnTo>
                          <a:pt x="1161316" y="787412"/>
                        </a:lnTo>
                        <a:lnTo>
                          <a:pt x="1126458" y="864596"/>
                        </a:lnTo>
                        <a:lnTo>
                          <a:pt x="1080354" y="806460"/>
                        </a:lnTo>
                        <a:lnTo>
                          <a:pt x="1147030" y="682636"/>
                        </a:lnTo>
                        <a:lnTo>
                          <a:pt x="1180366" y="649300"/>
                        </a:lnTo>
                        <a:lnTo>
                          <a:pt x="1132742" y="644536"/>
                        </a:lnTo>
                        <a:lnTo>
                          <a:pt x="1032730" y="730260"/>
                        </a:lnTo>
                        <a:lnTo>
                          <a:pt x="889854" y="801700"/>
                        </a:lnTo>
                        <a:lnTo>
                          <a:pt x="846990" y="892188"/>
                        </a:lnTo>
                        <a:lnTo>
                          <a:pt x="845626" y="893340"/>
                        </a:lnTo>
                        <a:lnTo>
                          <a:pt x="785078" y="835036"/>
                        </a:lnTo>
                        <a:lnTo>
                          <a:pt x="608866" y="758836"/>
                        </a:lnTo>
                        <a:lnTo>
                          <a:pt x="437416" y="849324"/>
                        </a:lnTo>
                        <a:lnTo>
                          <a:pt x="351690" y="839800"/>
                        </a:lnTo>
                        <a:lnTo>
                          <a:pt x="270730" y="730260"/>
                        </a:lnTo>
                        <a:lnTo>
                          <a:pt x="275490" y="682636"/>
                        </a:lnTo>
                        <a:lnTo>
                          <a:pt x="108804" y="654060"/>
                        </a:lnTo>
                        <a:lnTo>
                          <a:pt x="80230" y="554052"/>
                        </a:lnTo>
                        <a:lnTo>
                          <a:pt x="113566" y="482612"/>
                        </a:lnTo>
                        <a:lnTo>
                          <a:pt x="42130" y="482612"/>
                        </a:lnTo>
                        <a:lnTo>
                          <a:pt x="0" y="356220"/>
                        </a:lnTo>
                        <a:lnTo>
                          <a:pt x="50066" y="311164"/>
                        </a:lnTo>
                        <a:lnTo>
                          <a:pt x="164366" y="279412"/>
                        </a:lnTo>
                        <a:lnTo>
                          <a:pt x="348516" y="171460"/>
                        </a:lnTo>
                        <a:lnTo>
                          <a:pt x="351092" y="137980"/>
                        </a:lnTo>
                        <a:lnTo>
                          <a:pt x="523142" y="206388"/>
                        </a:lnTo>
                        <a:lnTo>
                          <a:pt x="523142" y="273060"/>
                        </a:lnTo>
                        <a:lnTo>
                          <a:pt x="556478" y="311164"/>
                        </a:lnTo>
                        <a:lnTo>
                          <a:pt x="666016" y="201624"/>
                        </a:lnTo>
                        <a:lnTo>
                          <a:pt x="751742" y="201624"/>
                        </a:lnTo>
                        <a:lnTo>
                          <a:pt x="737514" y="73584"/>
                        </a:lnTo>
                        <a:lnTo>
                          <a:pt x="82808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AB33BD26-0314-4B46-B41B-978984CB8251}"/>
                      </a:ext>
                    </a:extLst>
                  </p:cNvPr>
                  <p:cNvSpPr/>
                  <p:nvPr/>
                </p:nvSpPr>
                <p:spPr>
                  <a:xfrm>
                    <a:off x="22083712" y="35947352"/>
                    <a:ext cx="685800" cy="805536"/>
                  </a:xfrm>
                  <a:custGeom>
                    <a:avLst/>
                    <a:gdLst>
                      <a:gd name="connsiteX0" fmla="*/ 347664 w 685800"/>
                      <a:gd name="connsiteY0" fmla="*/ 0 h 805536"/>
                      <a:gd name="connsiteX1" fmla="*/ 419100 w 685800"/>
                      <a:gd name="connsiteY1" fmla="*/ 0 h 805536"/>
                      <a:gd name="connsiteX2" fmla="*/ 428626 w 685800"/>
                      <a:gd name="connsiteY2" fmla="*/ 47624 h 805536"/>
                      <a:gd name="connsiteX3" fmla="*/ 533080 w 685800"/>
                      <a:gd name="connsiteY3" fmla="*/ 44360 h 805536"/>
                      <a:gd name="connsiteX4" fmla="*/ 533400 w 685800"/>
                      <a:gd name="connsiteY4" fmla="*/ 52384 h 805536"/>
                      <a:gd name="connsiteX5" fmla="*/ 576264 w 685800"/>
                      <a:gd name="connsiteY5" fmla="*/ 104772 h 805536"/>
                      <a:gd name="connsiteX6" fmla="*/ 576264 w 685800"/>
                      <a:gd name="connsiteY6" fmla="*/ 147636 h 805536"/>
                      <a:gd name="connsiteX7" fmla="*/ 552452 w 685800"/>
                      <a:gd name="connsiteY7" fmla="*/ 195260 h 805536"/>
                      <a:gd name="connsiteX8" fmla="*/ 600076 w 685800"/>
                      <a:gd name="connsiteY8" fmla="*/ 323848 h 805536"/>
                      <a:gd name="connsiteX9" fmla="*/ 652464 w 685800"/>
                      <a:gd name="connsiteY9" fmla="*/ 314324 h 805536"/>
                      <a:gd name="connsiteX10" fmla="*/ 685800 w 685800"/>
                      <a:gd name="connsiteY10" fmla="*/ 390524 h 805536"/>
                      <a:gd name="connsiteX11" fmla="*/ 647700 w 685800"/>
                      <a:gd name="connsiteY11" fmla="*/ 490536 h 805536"/>
                      <a:gd name="connsiteX12" fmla="*/ 649872 w 685800"/>
                      <a:gd name="connsiteY12" fmla="*/ 581764 h 805536"/>
                      <a:gd name="connsiteX13" fmla="*/ 560388 w 685800"/>
                      <a:gd name="connsiteY13" fmla="*/ 647696 h 805536"/>
                      <a:gd name="connsiteX14" fmla="*/ 263846 w 685800"/>
                      <a:gd name="connsiteY14" fmla="*/ 805536 h 805536"/>
                      <a:gd name="connsiteX15" fmla="*/ 157164 w 685800"/>
                      <a:gd name="connsiteY15" fmla="*/ 600072 h 805536"/>
                      <a:gd name="connsiteX16" fmla="*/ 219076 w 685800"/>
                      <a:gd name="connsiteY16" fmla="*/ 419096 h 805536"/>
                      <a:gd name="connsiteX17" fmla="*/ 190500 w 685800"/>
                      <a:gd name="connsiteY17" fmla="*/ 366712 h 805536"/>
                      <a:gd name="connsiteX18" fmla="*/ 76200 w 685800"/>
                      <a:gd name="connsiteY18" fmla="*/ 371472 h 805536"/>
                      <a:gd name="connsiteX19" fmla="*/ 42864 w 685800"/>
                      <a:gd name="connsiteY19" fmla="*/ 271460 h 805536"/>
                      <a:gd name="connsiteX20" fmla="*/ 61912 w 685800"/>
                      <a:gd name="connsiteY20" fmla="*/ 200024 h 805536"/>
                      <a:gd name="connsiteX21" fmla="*/ 19052 w 685800"/>
                      <a:gd name="connsiteY21" fmla="*/ 176212 h 805536"/>
                      <a:gd name="connsiteX22" fmla="*/ 0 w 685800"/>
                      <a:gd name="connsiteY22" fmla="*/ 123824 h 805536"/>
                      <a:gd name="connsiteX23" fmla="*/ 38100 w 685800"/>
                      <a:gd name="connsiteY23" fmla="*/ 47624 h 805536"/>
                      <a:gd name="connsiteX24" fmla="*/ 160712 w 685800"/>
                      <a:gd name="connsiteY24" fmla="*/ 7704 h 805536"/>
                      <a:gd name="connsiteX25" fmla="*/ 200026 w 685800"/>
                      <a:gd name="connsiteY25" fmla="*/ 66672 h 805536"/>
                      <a:gd name="connsiteX26" fmla="*/ 257176 w 685800"/>
                      <a:gd name="connsiteY26" fmla="*/ 33336 h 805536"/>
                      <a:gd name="connsiteX27" fmla="*/ 319088 w 685800"/>
                      <a:gd name="connsiteY27" fmla="*/ 38096 h 805536"/>
                      <a:gd name="connsiteX28" fmla="*/ 347664 w 685800"/>
                      <a:gd name="connsiteY28" fmla="*/ 0 h 8055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685800" h="805536">
                        <a:moveTo>
                          <a:pt x="347664" y="0"/>
                        </a:moveTo>
                        <a:lnTo>
                          <a:pt x="419100" y="0"/>
                        </a:lnTo>
                        <a:lnTo>
                          <a:pt x="428626" y="47624"/>
                        </a:lnTo>
                        <a:lnTo>
                          <a:pt x="533080" y="44360"/>
                        </a:lnTo>
                        <a:lnTo>
                          <a:pt x="533400" y="52384"/>
                        </a:lnTo>
                        <a:lnTo>
                          <a:pt x="576264" y="104772"/>
                        </a:lnTo>
                        <a:lnTo>
                          <a:pt x="576264" y="147636"/>
                        </a:lnTo>
                        <a:lnTo>
                          <a:pt x="552452" y="195260"/>
                        </a:lnTo>
                        <a:lnTo>
                          <a:pt x="600076" y="323848"/>
                        </a:lnTo>
                        <a:lnTo>
                          <a:pt x="652464" y="314324"/>
                        </a:lnTo>
                        <a:lnTo>
                          <a:pt x="685800" y="390524"/>
                        </a:lnTo>
                        <a:lnTo>
                          <a:pt x="647700" y="490536"/>
                        </a:lnTo>
                        <a:lnTo>
                          <a:pt x="649872" y="581764"/>
                        </a:lnTo>
                        <a:lnTo>
                          <a:pt x="560388" y="647696"/>
                        </a:lnTo>
                        <a:lnTo>
                          <a:pt x="263846" y="805536"/>
                        </a:lnTo>
                        <a:lnTo>
                          <a:pt x="157164" y="600072"/>
                        </a:lnTo>
                        <a:lnTo>
                          <a:pt x="219076" y="419096"/>
                        </a:lnTo>
                        <a:lnTo>
                          <a:pt x="190500" y="366712"/>
                        </a:lnTo>
                        <a:lnTo>
                          <a:pt x="76200" y="371472"/>
                        </a:lnTo>
                        <a:lnTo>
                          <a:pt x="42864" y="271460"/>
                        </a:lnTo>
                        <a:lnTo>
                          <a:pt x="61912" y="200024"/>
                        </a:lnTo>
                        <a:lnTo>
                          <a:pt x="19052" y="176212"/>
                        </a:lnTo>
                        <a:lnTo>
                          <a:pt x="0" y="123824"/>
                        </a:lnTo>
                        <a:lnTo>
                          <a:pt x="38100" y="47624"/>
                        </a:lnTo>
                        <a:lnTo>
                          <a:pt x="160712" y="7704"/>
                        </a:lnTo>
                        <a:lnTo>
                          <a:pt x="200026" y="66672"/>
                        </a:lnTo>
                        <a:lnTo>
                          <a:pt x="257176" y="33336"/>
                        </a:lnTo>
                        <a:lnTo>
                          <a:pt x="319088" y="38096"/>
                        </a:lnTo>
                        <a:lnTo>
                          <a:pt x="3476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フリーフォーム: 図形 444">
                    <a:extLst>
                      <a:ext uri="{FF2B5EF4-FFF2-40B4-BE49-F238E27FC236}">
                        <a16:creationId xmlns:a16="http://schemas.microsoft.com/office/drawing/2014/main" id="{46B6D2A8-192F-4A35-A9DD-CEB2F9E1CD69}"/>
                      </a:ext>
                    </a:extLst>
                  </p:cNvPr>
                  <p:cNvSpPr/>
                  <p:nvPr/>
                </p:nvSpPr>
                <p:spPr>
                  <a:xfrm>
                    <a:off x="21399904" y="36756976"/>
                    <a:ext cx="818630" cy="386640"/>
                  </a:xfrm>
                  <a:custGeom>
                    <a:avLst/>
                    <a:gdLst>
                      <a:gd name="connsiteX0" fmla="*/ 807634 w 818630"/>
                      <a:gd name="connsiteY0" fmla="*/ 0 h 386640"/>
                      <a:gd name="connsiteX1" fmla="*/ 818630 w 818630"/>
                      <a:gd name="connsiteY1" fmla="*/ 54976 h 386640"/>
                      <a:gd name="connsiteX2" fmla="*/ 767946 w 818630"/>
                      <a:gd name="connsiteY2" fmla="*/ 66672 h 386640"/>
                      <a:gd name="connsiteX3" fmla="*/ 571096 w 818630"/>
                      <a:gd name="connsiteY3" fmla="*/ 142872 h 386640"/>
                      <a:gd name="connsiteX4" fmla="*/ 532996 w 818630"/>
                      <a:gd name="connsiteY4" fmla="*/ 187324 h 386640"/>
                      <a:gd name="connsiteX5" fmla="*/ 469496 w 818630"/>
                      <a:gd name="connsiteY5" fmla="*/ 288924 h 386640"/>
                      <a:gd name="connsiteX6" fmla="*/ 425046 w 818630"/>
                      <a:gd name="connsiteY6" fmla="*/ 276224 h 386640"/>
                      <a:gd name="connsiteX7" fmla="*/ 348846 w 818630"/>
                      <a:gd name="connsiteY7" fmla="*/ 250824 h 386640"/>
                      <a:gd name="connsiteX8" fmla="*/ 291696 w 818630"/>
                      <a:gd name="connsiteY8" fmla="*/ 314324 h 386640"/>
                      <a:gd name="connsiteX9" fmla="*/ 272646 w 818630"/>
                      <a:gd name="connsiteY9" fmla="*/ 377824 h 386640"/>
                      <a:gd name="connsiteX10" fmla="*/ 266348 w 818630"/>
                      <a:gd name="connsiteY10" fmla="*/ 386640 h 386640"/>
                      <a:gd name="connsiteX11" fmla="*/ 221846 w 818630"/>
                      <a:gd name="connsiteY11" fmla="*/ 314324 h 386640"/>
                      <a:gd name="connsiteX12" fmla="*/ 155172 w 818630"/>
                      <a:gd name="connsiteY12" fmla="*/ 252412 h 386640"/>
                      <a:gd name="connsiteX13" fmla="*/ 12296 w 818630"/>
                      <a:gd name="connsiteY13" fmla="*/ 271464 h 386640"/>
                      <a:gd name="connsiteX14" fmla="*/ 0 w 818630"/>
                      <a:gd name="connsiteY14" fmla="*/ 215248 h 386640"/>
                      <a:gd name="connsiteX15" fmla="*/ 102784 w 818630"/>
                      <a:gd name="connsiteY15" fmla="*/ 200024 h 386640"/>
                      <a:gd name="connsiteX16" fmla="*/ 150408 w 818630"/>
                      <a:gd name="connsiteY16" fmla="*/ 114300 h 386640"/>
                      <a:gd name="connsiteX17" fmla="*/ 402820 w 818630"/>
                      <a:gd name="connsiteY17" fmla="*/ 9524 h 386640"/>
                      <a:gd name="connsiteX18" fmla="*/ 455208 w 818630"/>
                      <a:gd name="connsiteY18" fmla="*/ 90488 h 386640"/>
                      <a:gd name="connsiteX19" fmla="*/ 569508 w 818630"/>
                      <a:gd name="connsiteY19" fmla="*/ 19048 h 386640"/>
                      <a:gd name="connsiteX20" fmla="*/ 612372 w 818630"/>
                      <a:gd name="connsiteY20" fmla="*/ 42864 h 386640"/>
                      <a:gd name="connsiteX21" fmla="*/ 679046 w 818630"/>
                      <a:gd name="connsiteY21" fmla="*/ 9524 h 386640"/>
                      <a:gd name="connsiteX22" fmla="*/ 807634 w 818630"/>
                      <a:gd name="connsiteY22" fmla="*/ 0 h 3866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818630" h="386640">
                        <a:moveTo>
                          <a:pt x="807634" y="0"/>
                        </a:moveTo>
                        <a:lnTo>
                          <a:pt x="818630" y="54976"/>
                        </a:lnTo>
                        <a:lnTo>
                          <a:pt x="767946" y="66672"/>
                        </a:lnTo>
                        <a:lnTo>
                          <a:pt x="571096" y="142872"/>
                        </a:lnTo>
                        <a:lnTo>
                          <a:pt x="532996" y="187324"/>
                        </a:lnTo>
                        <a:lnTo>
                          <a:pt x="469496" y="288924"/>
                        </a:lnTo>
                        <a:lnTo>
                          <a:pt x="425046" y="276224"/>
                        </a:lnTo>
                        <a:lnTo>
                          <a:pt x="348846" y="250824"/>
                        </a:lnTo>
                        <a:lnTo>
                          <a:pt x="291696" y="314324"/>
                        </a:lnTo>
                        <a:lnTo>
                          <a:pt x="272646" y="377824"/>
                        </a:lnTo>
                        <a:lnTo>
                          <a:pt x="266348" y="386640"/>
                        </a:lnTo>
                        <a:lnTo>
                          <a:pt x="221846" y="314324"/>
                        </a:lnTo>
                        <a:lnTo>
                          <a:pt x="155172" y="252412"/>
                        </a:lnTo>
                        <a:lnTo>
                          <a:pt x="12296" y="271464"/>
                        </a:lnTo>
                        <a:lnTo>
                          <a:pt x="0" y="215248"/>
                        </a:lnTo>
                        <a:lnTo>
                          <a:pt x="102784" y="200024"/>
                        </a:lnTo>
                        <a:lnTo>
                          <a:pt x="150408" y="114300"/>
                        </a:lnTo>
                        <a:lnTo>
                          <a:pt x="402820" y="9524"/>
                        </a:lnTo>
                        <a:lnTo>
                          <a:pt x="455208" y="90488"/>
                        </a:lnTo>
                        <a:lnTo>
                          <a:pt x="569508" y="19048"/>
                        </a:lnTo>
                        <a:lnTo>
                          <a:pt x="612372" y="42864"/>
                        </a:lnTo>
                        <a:lnTo>
                          <a:pt x="679046" y="9524"/>
                        </a:lnTo>
                        <a:lnTo>
                          <a:pt x="8076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6D62449F-39EA-4047-8CA1-77FAD1E336EE}"/>
                      </a:ext>
                    </a:extLst>
                  </p:cNvPr>
                  <p:cNvSpPr/>
                  <p:nvPr/>
                </p:nvSpPr>
                <p:spPr>
                  <a:xfrm>
                    <a:off x="20754976" y="36627016"/>
                    <a:ext cx="913256" cy="530556"/>
                  </a:xfrm>
                  <a:custGeom>
                    <a:avLst/>
                    <a:gdLst>
                      <a:gd name="connsiteX0" fmla="*/ 154724 w 913256"/>
                      <a:gd name="connsiteY0" fmla="*/ 0 h 530556"/>
                      <a:gd name="connsiteX1" fmla="*/ 223836 w 913256"/>
                      <a:gd name="connsiteY1" fmla="*/ 44232 h 530556"/>
                      <a:gd name="connsiteX2" fmla="*/ 309562 w 913256"/>
                      <a:gd name="connsiteY2" fmla="*/ 68048 h 530556"/>
                      <a:gd name="connsiteX3" fmla="*/ 352424 w 913256"/>
                      <a:gd name="connsiteY3" fmla="*/ 129960 h 530556"/>
                      <a:gd name="connsiteX4" fmla="*/ 423862 w 913256"/>
                      <a:gd name="connsiteY4" fmla="*/ 172824 h 530556"/>
                      <a:gd name="connsiteX5" fmla="*/ 601278 w 913256"/>
                      <a:gd name="connsiteY5" fmla="*/ 90936 h 530556"/>
                      <a:gd name="connsiteX6" fmla="*/ 604836 w 913256"/>
                      <a:gd name="connsiteY6" fmla="*/ 91860 h 530556"/>
                      <a:gd name="connsiteX7" fmla="*/ 723900 w 913256"/>
                      <a:gd name="connsiteY7" fmla="*/ 63284 h 530556"/>
                      <a:gd name="connsiteX8" fmla="*/ 862012 w 913256"/>
                      <a:gd name="connsiteY8" fmla="*/ 110908 h 530556"/>
                      <a:gd name="connsiteX9" fmla="*/ 913256 w 913256"/>
                      <a:gd name="connsiteY9" fmla="*/ 195312 h 530556"/>
                      <a:gd name="connsiteX10" fmla="*/ 795336 w 913256"/>
                      <a:gd name="connsiteY10" fmla="*/ 244260 h 530556"/>
                      <a:gd name="connsiteX11" fmla="*/ 747712 w 913256"/>
                      <a:gd name="connsiteY11" fmla="*/ 329984 h 530556"/>
                      <a:gd name="connsiteX12" fmla="*/ 644928 w 913256"/>
                      <a:gd name="connsiteY12" fmla="*/ 345208 h 530556"/>
                      <a:gd name="connsiteX13" fmla="*/ 623888 w 913256"/>
                      <a:gd name="connsiteY13" fmla="*/ 249024 h 530556"/>
                      <a:gd name="connsiteX14" fmla="*/ 561974 w 913256"/>
                      <a:gd name="connsiteY14" fmla="*/ 263308 h 530556"/>
                      <a:gd name="connsiteX15" fmla="*/ 504824 w 913256"/>
                      <a:gd name="connsiteY15" fmla="*/ 244260 h 530556"/>
                      <a:gd name="connsiteX16" fmla="*/ 452436 w 913256"/>
                      <a:gd name="connsiteY16" fmla="*/ 244260 h 530556"/>
                      <a:gd name="connsiteX17" fmla="*/ 457200 w 913256"/>
                      <a:gd name="connsiteY17" fmla="*/ 358560 h 530556"/>
                      <a:gd name="connsiteX18" fmla="*/ 433388 w 913256"/>
                      <a:gd name="connsiteY18" fmla="*/ 420472 h 530556"/>
                      <a:gd name="connsiteX19" fmla="*/ 357188 w 913256"/>
                      <a:gd name="connsiteY19" fmla="*/ 358560 h 530556"/>
                      <a:gd name="connsiteX20" fmla="*/ 290512 w 913256"/>
                      <a:gd name="connsiteY20" fmla="*/ 425232 h 530556"/>
                      <a:gd name="connsiteX21" fmla="*/ 304938 w 913256"/>
                      <a:gd name="connsiteY21" fmla="*/ 456972 h 530556"/>
                      <a:gd name="connsiteX22" fmla="*/ 214372 w 913256"/>
                      <a:gd name="connsiteY22" fmla="*/ 530556 h 530556"/>
                      <a:gd name="connsiteX23" fmla="*/ 214312 w 913256"/>
                      <a:gd name="connsiteY23" fmla="*/ 530008 h 530556"/>
                      <a:gd name="connsiteX24" fmla="*/ 176212 w 913256"/>
                      <a:gd name="connsiteY24" fmla="*/ 530008 h 530556"/>
                      <a:gd name="connsiteX25" fmla="*/ 109536 w 913256"/>
                      <a:gd name="connsiteY25" fmla="*/ 468096 h 530556"/>
                      <a:gd name="connsiteX26" fmla="*/ 109536 w 913256"/>
                      <a:gd name="connsiteY26" fmla="*/ 406184 h 530556"/>
                      <a:gd name="connsiteX27" fmla="*/ 71436 w 913256"/>
                      <a:gd name="connsiteY27" fmla="*/ 372848 h 530556"/>
                      <a:gd name="connsiteX28" fmla="*/ 14288 w 913256"/>
                      <a:gd name="connsiteY28" fmla="*/ 401424 h 530556"/>
                      <a:gd name="connsiteX29" fmla="*/ 0 w 913256"/>
                      <a:gd name="connsiteY29" fmla="*/ 344272 h 530556"/>
                      <a:gd name="connsiteX30" fmla="*/ 0 w 913256"/>
                      <a:gd name="connsiteY30" fmla="*/ 277596 h 530556"/>
                      <a:gd name="connsiteX31" fmla="*/ 95248 w 913256"/>
                      <a:gd name="connsiteY31" fmla="*/ 249024 h 530556"/>
                      <a:gd name="connsiteX32" fmla="*/ 119062 w 913256"/>
                      <a:gd name="connsiteY32" fmla="*/ 129960 h 530556"/>
                      <a:gd name="connsiteX33" fmla="*/ 89776 w 913256"/>
                      <a:gd name="connsiteY33" fmla="*/ 54304 h 530556"/>
                      <a:gd name="connsiteX34" fmla="*/ 117474 w 913256"/>
                      <a:gd name="connsiteY34" fmla="*/ 44232 h 530556"/>
                      <a:gd name="connsiteX35" fmla="*/ 154724 w 913256"/>
                      <a:gd name="connsiteY35" fmla="*/ 0 h 5305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913256" h="530556">
                        <a:moveTo>
                          <a:pt x="154724" y="0"/>
                        </a:moveTo>
                        <a:lnTo>
                          <a:pt x="223836" y="44232"/>
                        </a:lnTo>
                        <a:lnTo>
                          <a:pt x="309562" y="68048"/>
                        </a:lnTo>
                        <a:lnTo>
                          <a:pt x="352424" y="129960"/>
                        </a:lnTo>
                        <a:lnTo>
                          <a:pt x="423862" y="172824"/>
                        </a:lnTo>
                        <a:lnTo>
                          <a:pt x="601278" y="90936"/>
                        </a:lnTo>
                        <a:lnTo>
                          <a:pt x="604836" y="91860"/>
                        </a:lnTo>
                        <a:lnTo>
                          <a:pt x="723900" y="63284"/>
                        </a:lnTo>
                        <a:lnTo>
                          <a:pt x="862012" y="110908"/>
                        </a:lnTo>
                        <a:lnTo>
                          <a:pt x="913256" y="195312"/>
                        </a:lnTo>
                        <a:lnTo>
                          <a:pt x="795336" y="244260"/>
                        </a:lnTo>
                        <a:lnTo>
                          <a:pt x="747712" y="329984"/>
                        </a:lnTo>
                        <a:lnTo>
                          <a:pt x="644928" y="345208"/>
                        </a:lnTo>
                        <a:lnTo>
                          <a:pt x="623888" y="249024"/>
                        </a:lnTo>
                        <a:lnTo>
                          <a:pt x="561974" y="263308"/>
                        </a:lnTo>
                        <a:lnTo>
                          <a:pt x="504824" y="244260"/>
                        </a:lnTo>
                        <a:lnTo>
                          <a:pt x="452436" y="244260"/>
                        </a:lnTo>
                        <a:lnTo>
                          <a:pt x="457200" y="358560"/>
                        </a:lnTo>
                        <a:lnTo>
                          <a:pt x="433388" y="420472"/>
                        </a:lnTo>
                        <a:lnTo>
                          <a:pt x="357188" y="358560"/>
                        </a:lnTo>
                        <a:lnTo>
                          <a:pt x="290512" y="425232"/>
                        </a:lnTo>
                        <a:lnTo>
                          <a:pt x="304938" y="456972"/>
                        </a:lnTo>
                        <a:lnTo>
                          <a:pt x="214372" y="530556"/>
                        </a:lnTo>
                        <a:lnTo>
                          <a:pt x="214312" y="530008"/>
                        </a:lnTo>
                        <a:lnTo>
                          <a:pt x="176212" y="530008"/>
                        </a:lnTo>
                        <a:lnTo>
                          <a:pt x="109536" y="468096"/>
                        </a:lnTo>
                        <a:lnTo>
                          <a:pt x="109536" y="406184"/>
                        </a:lnTo>
                        <a:lnTo>
                          <a:pt x="71436" y="372848"/>
                        </a:lnTo>
                        <a:lnTo>
                          <a:pt x="14288" y="401424"/>
                        </a:lnTo>
                        <a:lnTo>
                          <a:pt x="0" y="344272"/>
                        </a:lnTo>
                        <a:lnTo>
                          <a:pt x="0" y="277596"/>
                        </a:lnTo>
                        <a:lnTo>
                          <a:pt x="95248" y="249024"/>
                        </a:lnTo>
                        <a:lnTo>
                          <a:pt x="119062" y="129960"/>
                        </a:lnTo>
                        <a:lnTo>
                          <a:pt x="89776" y="54304"/>
                        </a:lnTo>
                        <a:lnTo>
                          <a:pt x="117474" y="44232"/>
                        </a:lnTo>
                        <a:lnTo>
                          <a:pt x="1547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D22E339C-8F04-475F-B059-6B9F32A601AB}"/>
                      </a:ext>
                    </a:extLst>
                  </p:cNvPr>
                  <p:cNvSpPr/>
                  <p:nvPr/>
                </p:nvSpPr>
                <p:spPr>
                  <a:xfrm>
                    <a:off x="21336000" y="36175952"/>
                    <a:ext cx="461964" cy="542924"/>
                  </a:xfrm>
                  <a:custGeom>
                    <a:avLst/>
                    <a:gdLst>
                      <a:gd name="connsiteX0" fmla="*/ 328612 w 461964"/>
                      <a:gd name="connsiteY0" fmla="*/ 0 h 542924"/>
                      <a:gd name="connsiteX1" fmla="*/ 366712 w 461964"/>
                      <a:gd name="connsiteY1" fmla="*/ 28572 h 542924"/>
                      <a:gd name="connsiteX2" fmla="*/ 376238 w 461964"/>
                      <a:gd name="connsiteY2" fmla="*/ 85724 h 542924"/>
                      <a:gd name="connsiteX3" fmla="*/ 461964 w 461964"/>
                      <a:gd name="connsiteY3" fmla="*/ 119060 h 542924"/>
                      <a:gd name="connsiteX4" fmla="*/ 442912 w 461964"/>
                      <a:gd name="connsiteY4" fmla="*/ 209548 h 542924"/>
                      <a:gd name="connsiteX5" fmla="*/ 357188 w 461964"/>
                      <a:gd name="connsiteY5" fmla="*/ 223836 h 542924"/>
                      <a:gd name="connsiteX6" fmla="*/ 300038 w 461964"/>
                      <a:gd name="connsiteY6" fmla="*/ 423860 h 542924"/>
                      <a:gd name="connsiteX7" fmla="*/ 190500 w 461964"/>
                      <a:gd name="connsiteY7" fmla="*/ 381000 h 542924"/>
                      <a:gd name="connsiteX8" fmla="*/ 161924 w 461964"/>
                      <a:gd name="connsiteY8" fmla="*/ 423860 h 542924"/>
                      <a:gd name="connsiteX9" fmla="*/ 149004 w 461964"/>
                      <a:gd name="connsiteY9" fmla="*/ 516460 h 542924"/>
                      <a:gd name="connsiteX10" fmla="*/ 142876 w 461964"/>
                      <a:gd name="connsiteY10" fmla="*/ 514348 h 542924"/>
                      <a:gd name="connsiteX11" fmla="*/ 23812 w 461964"/>
                      <a:gd name="connsiteY11" fmla="*/ 542924 h 542924"/>
                      <a:gd name="connsiteX12" fmla="*/ 20254 w 461964"/>
                      <a:gd name="connsiteY12" fmla="*/ 542000 h 542924"/>
                      <a:gd name="connsiteX13" fmla="*/ 28576 w 461964"/>
                      <a:gd name="connsiteY13" fmla="*/ 538160 h 542924"/>
                      <a:gd name="connsiteX14" fmla="*/ 4764 w 461964"/>
                      <a:gd name="connsiteY14" fmla="*/ 452436 h 542924"/>
                      <a:gd name="connsiteX15" fmla="*/ 0 w 461964"/>
                      <a:gd name="connsiteY15" fmla="*/ 323848 h 542924"/>
                      <a:gd name="connsiteX16" fmla="*/ 95250 w 461964"/>
                      <a:gd name="connsiteY16" fmla="*/ 257172 h 542924"/>
                      <a:gd name="connsiteX17" fmla="*/ 95250 w 461964"/>
                      <a:gd name="connsiteY17" fmla="*/ 166688 h 542924"/>
                      <a:gd name="connsiteX18" fmla="*/ 133350 w 461964"/>
                      <a:gd name="connsiteY18" fmla="*/ 147636 h 542924"/>
                      <a:gd name="connsiteX19" fmla="*/ 190500 w 461964"/>
                      <a:gd name="connsiteY19" fmla="*/ 166688 h 542924"/>
                      <a:gd name="connsiteX20" fmla="*/ 200024 w 461964"/>
                      <a:gd name="connsiteY20" fmla="*/ 42860 h 542924"/>
                      <a:gd name="connsiteX21" fmla="*/ 219076 w 461964"/>
                      <a:gd name="connsiteY21" fmla="*/ 23812 h 542924"/>
                      <a:gd name="connsiteX22" fmla="*/ 220636 w 461964"/>
                      <a:gd name="connsiteY22" fmla="*/ 16796 h 542924"/>
                      <a:gd name="connsiteX23" fmla="*/ 328612 w 461964"/>
                      <a:gd name="connsiteY23" fmla="*/ 0 h 5429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461964" h="542924">
                        <a:moveTo>
                          <a:pt x="328612" y="0"/>
                        </a:moveTo>
                        <a:lnTo>
                          <a:pt x="366712" y="28572"/>
                        </a:lnTo>
                        <a:lnTo>
                          <a:pt x="376238" y="85724"/>
                        </a:lnTo>
                        <a:lnTo>
                          <a:pt x="461964" y="119060"/>
                        </a:lnTo>
                        <a:lnTo>
                          <a:pt x="442912" y="209548"/>
                        </a:lnTo>
                        <a:lnTo>
                          <a:pt x="357188" y="223836"/>
                        </a:lnTo>
                        <a:lnTo>
                          <a:pt x="300038" y="423860"/>
                        </a:lnTo>
                        <a:lnTo>
                          <a:pt x="190500" y="381000"/>
                        </a:lnTo>
                        <a:lnTo>
                          <a:pt x="161924" y="423860"/>
                        </a:lnTo>
                        <a:lnTo>
                          <a:pt x="149004" y="516460"/>
                        </a:lnTo>
                        <a:lnTo>
                          <a:pt x="142876" y="514348"/>
                        </a:lnTo>
                        <a:lnTo>
                          <a:pt x="23812" y="542924"/>
                        </a:lnTo>
                        <a:lnTo>
                          <a:pt x="20254" y="542000"/>
                        </a:lnTo>
                        <a:lnTo>
                          <a:pt x="28576" y="538160"/>
                        </a:lnTo>
                        <a:lnTo>
                          <a:pt x="4764" y="452436"/>
                        </a:lnTo>
                        <a:lnTo>
                          <a:pt x="0" y="323848"/>
                        </a:lnTo>
                        <a:lnTo>
                          <a:pt x="95250" y="257172"/>
                        </a:lnTo>
                        <a:lnTo>
                          <a:pt x="95250" y="166688"/>
                        </a:lnTo>
                        <a:lnTo>
                          <a:pt x="133350" y="147636"/>
                        </a:lnTo>
                        <a:lnTo>
                          <a:pt x="190500" y="166688"/>
                        </a:lnTo>
                        <a:lnTo>
                          <a:pt x="200024" y="42860"/>
                        </a:lnTo>
                        <a:lnTo>
                          <a:pt x="219076" y="23812"/>
                        </a:lnTo>
                        <a:lnTo>
                          <a:pt x="220636" y="16796"/>
                        </a:lnTo>
                        <a:lnTo>
                          <a:pt x="32861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0FE6A4DE-0397-491E-AE7D-B6C96D9E43D1}"/>
                      </a:ext>
                    </a:extLst>
                  </p:cNvPr>
                  <p:cNvSpPr/>
                  <p:nvPr/>
                </p:nvSpPr>
                <p:spPr>
                  <a:xfrm>
                    <a:off x="21485004" y="36378896"/>
                    <a:ext cx="422496" cy="443432"/>
                  </a:xfrm>
                  <a:custGeom>
                    <a:avLst/>
                    <a:gdLst>
                      <a:gd name="connsiteX0" fmla="*/ 295298 w 422496"/>
                      <a:gd name="connsiteY0" fmla="*/ 0 h 443432"/>
                      <a:gd name="connsiteX1" fmla="*/ 360584 w 422496"/>
                      <a:gd name="connsiteY1" fmla="*/ 20892 h 443432"/>
                      <a:gd name="connsiteX2" fmla="*/ 422496 w 422496"/>
                      <a:gd name="connsiteY2" fmla="*/ 201868 h 443432"/>
                      <a:gd name="connsiteX3" fmla="*/ 374872 w 422496"/>
                      <a:gd name="connsiteY3" fmla="*/ 249492 h 443432"/>
                      <a:gd name="connsiteX4" fmla="*/ 341534 w 422496"/>
                      <a:gd name="connsiteY4" fmla="*/ 335216 h 443432"/>
                      <a:gd name="connsiteX5" fmla="*/ 320660 w 422496"/>
                      <a:gd name="connsiteY5" fmla="*/ 392148 h 443432"/>
                      <a:gd name="connsiteX6" fmla="*/ 317720 w 422496"/>
                      <a:gd name="connsiteY6" fmla="*/ 387604 h 443432"/>
                      <a:gd name="connsiteX7" fmla="*/ 183228 w 422496"/>
                      <a:gd name="connsiteY7" fmla="*/ 443432 h 443432"/>
                      <a:gd name="connsiteX8" fmla="*/ 131984 w 422496"/>
                      <a:gd name="connsiteY8" fmla="*/ 359028 h 443432"/>
                      <a:gd name="connsiteX9" fmla="*/ 0 w 422496"/>
                      <a:gd name="connsiteY9" fmla="*/ 313516 h 443432"/>
                      <a:gd name="connsiteX10" fmla="*/ 12920 w 422496"/>
                      <a:gd name="connsiteY10" fmla="*/ 220916 h 443432"/>
                      <a:gd name="connsiteX11" fmla="*/ 41496 w 422496"/>
                      <a:gd name="connsiteY11" fmla="*/ 178056 h 443432"/>
                      <a:gd name="connsiteX12" fmla="*/ 151034 w 422496"/>
                      <a:gd name="connsiteY12" fmla="*/ 220916 h 443432"/>
                      <a:gd name="connsiteX13" fmla="*/ 208184 w 422496"/>
                      <a:gd name="connsiteY13" fmla="*/ 20892 h 443432"/>
                      <a:gd name="connsiteX14" fmla="*/ 293908 w 422496"/>
                      <a:gd name="connsiteY14" fmla="*/ 6604 h 443432"/>
                      <a:gd name="connsiteX15" fmla="*/ 295298 w 422496"/>
                      <a:gd name="connsiteY15" fmla="*/ 0 h 443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22496" h="443432">
                        <a:moveTo>
                          <a:pt x="295298" y="0"/>
                        </a:moveTo>
                        <a:lnTo>
                          <a:pt x="360584" y="20892"/>
                        </a:lnTo>
                        <a:lnTo>
                          <a:pt x="422496" y="201868"/>
                        </a:lnTo>
                        <a:lnTo>
                          <a:pt x="374872" y="249492"/>
                        </a:lnTo>
                        <a:lnTo>
                          <a:pt x="341534" y="335216"/>
                        </a:lnTo>
                        <a:lnTo>
                          <a:pt x="320660" y="392148"/>
                        </a:lnTo>
                        <a:lnTo>
                          <a:pt x="317720" y="387604"/>
                        </a:lnTo>
                        <a:lnTo>
                          <a:pt x="183228" y="443432"/>
                        </a:lnTo>
                        <a:lnTo>
                          <a:pt x="131984" y="359028"/>
                        </a:lnTo>
                        <a:lnTo>
                          <a:pt x="0" y="313516"/>
                        </a:lnTo>
                        <a:lnTo>
                          <a:pt x="12920" y="220916"/>
                        </a:lnTo>
                        <a:lnTo>
                          <a:pt x="41496" y="178056"/>
                        </a:lnTo>
                        <a:lnTo>
                          <a:pt x="151034" y="220916"/>
                        </a:lnTo>
                        <a:lnTo>
                          <a:pt x="208184" y="20892"/>
                        </a:lnTo>
                        <a:lnTo>
                          <a:pt x="293908" y="6604"/>
                        </a:lnTo>
                        <a:lnTo>
                          <a:pt x="29529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2A377CA0-5621-46E3-AA97-1EE6052E4DE2}"/>
                      </a:ext>
                    </a:extLst>
                  </p:cNvPr>
                  <p:cNvSpPr/>
                  <p:nvPr/>
                </p:nvSpPr>
                <p:spPr>
                  <a:xfrm>
                    <a:off x="21780302" y="36301336"/>
                    <a:ext cx="322462" cy="279428"/>
                  </a:xfrm>
                  <a:custGeom>
                    <a:avLst/>
                    <a:gdLst>
                      <a:gd name="connsiteX0" fmla="*/ 16330 w 322462"/>
                      <a:gd name="connsiteY0" fmla="*/ 0 h 279428"/>
                      <a:gd name="connsiteX1" fmla="*/ 117674 w 322462"/>
                      <a:gd name="connsiteY1" fmla="*/ 46064 h 279428"/>
                      <a:gd name="connsiteX2" fmla="*/ 193874 w 322462"/>
                      <a:gd name="connsiteY2" fmla="*/ 46064 h 279428"/>
                      <a:gd name="connsiteX3" fmla="*/ 322462 w 322462"/>
                      <a:gd name="connsiteY3" fmla="*/ 98452 h 279428"/>
                      <a:gd name="connsiteX4" fmla="*/ 303410 w 322462"/>
                      <a:gd name="connsiteY4" fmla="*/ 236564 h 279428"/>
                      <a:gd name="connsiteX5" fmla="*/ 131962 w 322462"/>
                      <a:gd name="connsiteY5" fmla="*/ 279428 h 279428"/>
                      <a:gd name="connsiteX6" fmla="*/ 126954 w 322462"/>
                      <a:gd name="connsiteY6" fmla="*/ 278712 h 279428"/>
                      <a:gd name="connsiteX7" fmla="*/ 65286 w 322462"/>
                      <a:gd name="connsiteY7" fmla="*/ 98452 h 279428"/>
                      <a:gd name="connsiteX8" fmla="*/ 0 w 322462"/>
                      <a:gd name="connsiteY8" fmla="*/ 77560 h 279428"/>
                      <a:gd name="connsiteX9" fmla="*/ 16330 w 322462"/>
                      <a:gd name="connsiteY9" fmla="*/ 0 h 2794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2462" h="279428">
                        <a:moveTo>
                          <a:pt x="16330" y="0"/>
                        </a:moveTo>
                        <a:lnTo>
                          <a:pt x="117674" y="46064"/>
                        </a:lnTo>
                        <a:lnTo>
                          <a:pt x="193874" y="46064"/>
                        </a:lnTo>
                        <a:lnTo>
                          <a:pt x="322462" y="98452"/>
                        </a:lnTo>
                        <a:lnTo>
                          <a:pt x="303410" y="236564"/>
                        </a:lnTo>
                        <a:lnTo>
                          <a:pt x="131962" y="279428"/>
                        </a:lnTo>
                        <a:lnTo>
                          <a:pt x="126954" y="278712"/>
                        </a:lnTo>
                        <a:lnTo>
                          <a:pt x="65286" y="98452"/>
                        </a:lnTo>
                        <a:lnTo>
                          <a:pt x="0" y="77560"/>
                        </a:lnTo>
                        <a:lnTo>
                          <a:pt x="1633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5ADE7AAF-6D0D-438A-9A4E-2E3CEF00321C}"/>
                      </a:ext>
                    </a:extLst>
                  </p:cNvPr>
                  <p:cNvSpPr/>
                  <p:nvPr/>
                </p:nvSpPr>
                <p:spPr>
                  <a:xfrm>
                    <a:off x="21805664" y="36490276"/>
                    <a:ext cx="541894" cy="357188"/>
                  </a:xfrm>
                  <a:custGeom>
                    <a:avLst/>
                    <a:gdLst>
                      <a:gd name="connsiteX0" fmla="*/ 411400 w 541894"/>
                      <a:gd name="connsiteY0" fmla="*/ 0 h 357188"/>
                      <a:gd name="connsiteX1" fmla="*/ 430448 w 541894"/>
                      <a:gd name="connsiteY1" fmla="*/ 52388 h 357188"/>
                      <a:gd name="connsiteX2" fmla="*/ 435906 w 541894"/>
                      <a:gd name="connsiteY2" fmla="*/ 55116 h 357188"/>
                      <a:gd name="connsiteX3" fmla="*/ 435212 w 541894"/>
                      <a:gd name="connsiteY3" fmla="*/ 57148 h 357188"/>
                      <a:gd name="connsiteX4" fmla="*/ 541894 w 541894"/>
                      <a:gd name="connsiteY4" fmla="*/ 262612 h 357188"/>
                      <a:gd name="connsiteX5" fmla="*/ 444736 w 541894"/>
                      <a:gd name="connsiteY5" fmla="*/ 314324 h 357188"/>
                      <a:gd name="connsiteX6" fmla="*/ 412870 w 541894"/>
                      <a:gd name="connsiteY6" fmla="*/ 321676 h 357188"/>
                      <a:gd name="connsiteX7" fmla="*/ 401874 w 541894"/>
                      <a:gd name="connsiteY7" fmla="*/ 266700 h 357188"/>
                      <a:gd name="connsiteX8" fmla="*/ 273286 w 541894"/>
                      <a:gd name="connsiteY8" fmla="*/ 276224 h 357188"/>
                      <a:gd name="connsiteX9" fmla="*/ 206612 w 541894"/>
                      <a:gd name="connsiteY9" fmla="*/ 309564 h 357188"/>
                      <a:gd name="connsiteX10" fmla="*/ 163748 w 541894"/>
                      <a:gd name="connsiteY10" fmla="*/ 285748 h 357188"/>
                      <a:gd name="connsiteX11" fmla="*/ 49448 w 541894"/>
                      <a:gd name="connsiteY11" fmla="*/ 357188 h 357188"/>
                      <a:gd name="connsiteX12" fmla="*/ 0 w 541894"/>
                      <a:gd name="connsiteY12" fmla="*/ 280768 h 357188"/>
                      <a:gd name="connsiteX13" fmla="*/ 20874 w 541894"/>
                      <a:gd name="connsiteY13" fmla="*/ 223836 h 357188"/>
                      <a:gd name="connsiteX14" fmla="*/ 54212 w 541894"/>
                      <a:gd name="connsiteY14" fmla="*/ 138112 h 357188"/>
                      <a:gd name="connsiteX15" fmla="*/ 101836 w 541894"/>
                      <a:gd name="connsiteY15" fmla="*/ 90488 h 357188"/>
                      <a:gd name="connsiteX16" fmla="*/ 101592 w 541894"/>
                      <a:gd name="connsiteY16" fmla="*/ 89772 h 357188"/>
                      <a:gd name="connsiteX17" fmla="*/ 106600 w 541894"/>
                      <a:gd name="connsiteY17" fmla="*/ 90488 h 357188"/>
                      <a:gd name="connsiteX18" fmla="*/ 278048 w 541894"/>
                      <a:gd name="connsiteY18" fmla="*/ 47624 h 357188"/>
                      <a:gd name="connsiteX19" fmla="*/ 281178 w 541894"/>
                      <a:gd name="connsiteY19" fmla="*/ 24936 h 357188"/>
                      <a:gd name="connsiteX20" fmla="*/ 411400 w 541894"/>
                      <a:gd name="connsiteY20" fmla="*/ 0 h 3571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41894" h="357188">
                        <a:moveTo>
                          <a:pt x="411400" y="0"/>
                        </a:moveTo>
                        <a:lnTo>
                          <a:pt x="430448" y="52388"/>
                        </a:lnTo>
                        <a:lnTo>
                          <a:pt x="435906" y="55116"/>
                        </a:lnTo>
                        <a:lnTo>
                          <a:pt x="435212" y="57148"/>
                        </a:lnTo>
                        <a:lnTo>
                          <a:pt x="541894" y="262612"/>
                        </a:lnTo>
                        <a:lnTo>
                          <a:pt x="444736" y="314324"/>
                        </a:lnTo>
                        <a:lnTo>
                          <a:pt x="412870" y="321676"/>
                        </a:lnTo>
                        <a:lnTo>
                          <a:pt x="401874" y="266700"/>
                        </a:lnTo>
                        <a:lnTo>
                          <a:pt x="273286" y="276224"/>
                        </a:lnTo>
                        <a:lnTo>
                          <a:pt x="206612" y="309564"/>
                        </a:lnTo>
                        <a:lnTo>
                          <a:pt x="163748" y="285748"/>
                        </a:lnTo>
                        <a:lnTo>
                          <a:pt x="49448" y="357188"/>
                        </a:lnTo>
                        <a:lnTo>
                          <a:pt x="0" y="280768"/>
                        </a:lnTo>
                        <a:lnTo>
                          <a:pt x="20874" y="223836"/>
                        </a:lnTo>
                        <a:lnTo>
                          <a:pt x="54212" y="138112"/>
                        </a:lnTo>
                        <a:lnTo>
                          <a:pt x="101836" y="90488"/>
                        </a:lnTo>
                        <a:lnTo>
                          <a:pt x="101592" y="89772"/>
                        </a:lnTo>
                        <a:lnTo>
                          <a:pt x="106600" y="90488"/>
                        </a:lnTo>
                        <a:lnTo>
                          <a:pt x="278048" y="47624"/>
                        </a:lnTo>
                        <a:lnTo>
                          <a:pt x="281178" y="24936"/>
                        </a:lnTo>
                        <a:lnTo>
                          <a:pt x="4114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DACD1BDA-24B0-4D72-A8D4-32063B5017F9}"/>
                      </a:ext>
                    </a:extLst>
                  </p:cNvPr>
                  <p:cNvSpPr/>
                  <p:nvPr/>
                </p:nvSpPr>
                <p:spPr>
                  <a:xfrm>
                    <a:off x="21365250" y="35382200"/>
                    <a:ext cx="937538" cy="1163192"/>
                  </a:xfrm>
                  <a:custGeom>
                    <a:avLst/>
                    <a:gdLst>
                      <a:gd name="connsiteX0" fmla="*/ 383500 w 937538"/>
                      <a:gd name="connsiteY0" fmla="*/ 0 h 1163192"/>
                      <a:gd name="connsiteX1" fmla="*/ 522486 w 937538"/>
                      <a:gd name="connsiteY1" fmla="*/ 36256 h 1163192"/>
                      <a:gd name="connsiteX2" fmla="*/ 547014 w 937538"/>
                      <a:gd name="connsiteY2" fmla="*/ 107952 h 1163192"/>
                      <a:gd name="connsiteX3" fmla="*/ 604162 w 937538"/>
                      <a:gd name="connsiteY3" fmla="*/ 150812 h 1163192"/>
                      <a:gd name="connsiteX4" fmla="*/ 632738 w 937538"/>
                      <a:gd name="connsiteY4" fmla="*/ 274640 h 1163192"/>
                      <a:gd name="connsiteX5" fmla="*/ 608926 w 937538"/>
                      <a:gd name="connsiteY5" fmla="*/ 322264 h 1163192"/>
                      <a:gd name="connsiteX6" fmla="*/ 708938 w 937538"/>
                      <a:gd name="connsiteY6" fmla="*/ 484188 h 1163192"/>
                      <a:gd name="connsiteX7" fmla="*/ 704174 w 937538"/>
                      <a:gd name="connsiteY7" fmla="*/ 550864 h 1163192"/>
                      <a:gd name="connsiteX8" fmla="*/ 832762 w 937538"/>
                      <a:gd name="connsiteY8" fmla="*/ 503240 h 1163192"/>
                      <a:gd name="connsiteX9" fmla="*/ 879174 w 937538"/>
                      <a:gd name="connsiteY9" fmla="*/ 572856 h 1163192"/>
                      <a:gd name="connsiteX10" fmla="*/ 756562 w 937538"/>
                      <a:gd name="connsiteY10" fmla="*/ 612776 h 1163192"/>
                      <a:gd name="connsiteX11" fmla="*/ 718462 w 937538"/>
                      <a:gd name="connsiteY11" fmla="*/ 688976 h 1163192"/>
                      <a:gd name="connsiteX12" fmla="*/ 737514 w 937538"/>
                      <a:gd name="connsiteY12" fmla="*/ 741364 h 1163192"/>
                      <a:gd name="connsiteX13" fmla="*/ 780374 w 937538"/>
                      <a:gd name="connsiteY13" fmla="*/ 765176 h 1163192"/>
                      <a:gd name="connsiteX14" fmla="*/ 761326 w 937538"/>
                      <a:gd name="connsiteY14" fmla="*/ 836612 h 1163192"/>
                      <a:gd name="connsiteX15" fmla="*/ 794662 w 937538"/>
                      <a:gd name="connsiteY15" fmla="*/ 936624 h 1163192"/>
                      <a:gd name="connsiteX16" fmla="*/ 908962 w 937538"/>
                      <a:gd name="connsiteY16" fmla="*/ 931864 h 1163192"/>
                      <a:gd name="connsiteX17" fmla="*/ 937538 w 937538"/>
                      <a:gd name="connsiteY17" fmla="*/ 984248 h 1163192"/>
                      <a:gd name="connsiteX18" fmla="*/ 876320 w 937538"/>
                      <a:gd name="connsiteY18" fmla="*/ 1163192 h 1163192"/>
                      <a:gd name="connsiteX19" fmla="*/ 870862 w 937538"/>
                      <a:gd name="connsiteY19" fmla="*/ 1160464 h 1163192"/>
                      <a:gd name="connsiteX20" fmla="*/ 851814 w 937538"/>
                      <a:gd name="connsiteY20" fmla="*/ 1108076 h 1163192"/>
                      <a:gd name="connsiteX21" fmla="*/ 721592 w 937538"/>
                      <a:gd name="connsiteY21" fmla="*/ 1133012 h 1163192"/>
                      <a:gd name="connsiteX22" fmla="*/ 737514 w 937538"/>
                      <a:gd name="connsiteY22" fmla="*/ 1017588 h 1163192"/>
                      <a:gd name="connsiteX23" fmla="*/ 608926 w 937538"/>
                      <a:gd name="connsiteY23" fmla="*/ 965200 h 1163192"/>
                      <a:gd name="connsiteX24" fmla="*/ 532726 w 937538"/>
                      <a:gd name="connsiteY24" fmla="*/ 965200 h 1163192"/>
                      <a:gd name="connsiteX25" fmla="*/ 431382 w 937538"/>
                      <a:gd name="connsiteY25" fmla="*/ 919136 h 1163192"/>
                      <a:gd name="connsiteX26" fmla="*/ 432714 w 937538"/>
                      <a:gd name="connsiteY26" fmla="*/ 912812 h 1163192"/>
                      <a:gd name="connsiteX27" fmla="*/ 346988 w 937538"/>
                      <a:gd name="connsiteY27" fmla="*/ 879476 h 1163192"/>
                      <a:gd name="connsiteX28" fmla="*/ 337462 w 937538"/>
                      <a:gd name="connsiteY28" fmla="*/ 822324 h 1163192"/>
                      <a:gd name="connsiteX29" fmla="*/ 299362 w 937538"/>
                      <a:gd name="connsiteY29" fmla="*/ 793752 h 1163192"/>
                      <a:gd name="connsiteX30" fmla="*/ 191386 w 937538"/>
                      <a:gd name="connsiteY30" fmla="*/ 810548 h 1163192"/>
                      <a:gd name="connsiteX31" fmla="*/ 227926 w 937538"/>
                      <a:gd name="connsiteY31" fmla="*/ 646112 h 1163192"/>
                      <a:gd name="connsiteX32" fmla="*/ 199350 w 937538"/>
                      <a:gd name="connsiteY32" fmla="*/ 550864 h 1163192"/>
                      <a:gd name="connsiteX33" fmla="*/ 37426 w 937538"/>
                      <a:gd name="connsiteY33" fmla="*/ 450848 h 1163192"/>
                      <a:gd name="connsiteX34" fmla="*/ 0 w 937538"/>
                      <a:gd name="connsiteY34" fmla="*/ 347928 h 1163192"/>
                      <a:gd name="connsiteX35" fmla="*/ 8850 w 937538"/>
                      <a:gd name="connsiteY35" fmla="*/ 336552 h 1163192"/>
                      <a:gd name="connsiteX36" fmla="*/ 21550 w 937538"/>
                      <a:gd name="connsiteY36" fmla="*/ 285752 h 1163192"/>
                      <a:gd name="connsiteX37" fmla="*/ 123150 w 937538"/>
                      <a:gd name="connsiteY37" fmla="*/ 133352 h 1163192"/>
                      <a:gd name="connsiteX38" fmla="*/ 199350 w 937538"/>
                      <a:gd name="connsiteY38" fmla="*/ 171448 h 1163192"/>
                      <a:gd name="connsiteX39" fmla="*/ 294600 w 937538"/>
                      <a:gd name="connsiteY39" fmla="*/ 133352 h 1163192"/>
                      <a:gd name="connsiteX40" fmla="*/ 383500 w 937538"/>
                      <a:gd name="connsiteY40" fmla="*/ 0 h 116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937538" h="1163192">
                        <a:moveTo>
                          <a:pt x="383500" y="0"/>
                        </a:moveTo>
                        <a:lnTo>
                          <a:pt x="522486" y="36256"/>
                        </a:lnTo>
                        <a:lnTo>
                          <a:pt x="547014" y="107952"/>
                        </a:lnTo>
                        <a:lnTo>
                          <a:pt x="604162" y="150812"/>
                        </a:lnTo>
                        <a:lnTo>
                          <a:pt x="632738" y="274640"/>
                        </a:lnTo>
                        <a:lnTo>
                          <a:pt x="608926" y="322264"/>
                        </a:lnTo>
                        <a:lnTo>
                          <a:pt x="708938" y="484188"/>
                        </a:lnTo>
                        <a:lnTo>
                          <a:pt x="704174" y="550864"/>
                        </a:lnTo>
                        <a:lnTo>
                          <a:pt x="832762" y="503240"/>
                        </a:lnTo>
                        <a:lnTo>
                          <a:pt x="879174" y="572856"/>
                        </a:lnTo>
                        <a:lnTo>
                          <a:pt x="756562" y="612776"/>
                        </a:lnTo>
                        <a:lnTo>
                          <a:pt x="718462" y="688976"/>
                        </a:lnTo>
                        <a:lnTo>
                          <a:pt x="737514" y="741364"/>
                        </a:lnTo>
                        <a:lnTo>
                          <a:pt x="780374" y="765176"/>
                        </a:lnTo>
                        <a:lnTo>
                          <a:pt x="761326" y="836612"/>
                        </a:lnTo>
                        <a:lnTo>
                          <a:pt x="794662" y="936624"/>
                        </a:lnTo>
                        <a:lnTo>
                          <a:pt x="908962" y="931864"/>
                        </a:lnTo>
                        <a:lnTo>
                          <a:pt x="937538" y="984248"/>
                        </a:lnTo>
                        <a:lnTo>
                          <a:pt x="876320" y="1163192"/>
                        </a:lnTo>
                        <a:lnTo>
                          <a:pt x="870862" y="1160464"/>
                        </a:lnTo>
                        <a:lnTo>
                          <a:pt x="851814" y="1108076"/>
                        </a:lnTo>
                        <a:lnTo>
                          <a:pt x="721592" y="1133012"/>
                        </a:lnTo>
                        <a:lnTo>
                          <a:pt x="737514" y="1017588"/>
                        </a:lnTo>
                        <a:lnTo>
                          <a:pt x="608926" y="965200"/>
                        </a:lnTo>
                        <a:lnTo>
                          <a:pt x="532726" y="965200"/>
                        </a:lnTo>
                        <a:lnTo>
                          <a:pt x="431382" y="919136"/>
                        </a:lnTo>
                        <a:lnTo>
                          <a:pt x="432714" y="912812"/>
                        </a:lnTo>
                        <a:lnTo>
                          <a:pt x="346988" y="879476"/>
                        </a:lnTo>
                        <a:lnTo>
                          <a:pt x="337462" y="822324"/>
                        </a:lnTo>
                        <a:lnTo>
                          <a:pt x="299362" y="793752"/>
                        </a:lnTo>
                        <a:lnTo>
                          <a:pt x="191386" y="810548"/>
                        </a:lnTo>
                        <a:lnTo>
                          <a:pt x="227926" y="646112"/>
                        </a:lnTo>
                        <a:lnTo>
                          <a:pt x="199350" y="550864"/>
                        </a:lnTo>
                        <a:lnTo>
                          <a:pt x="37426" y="450848"/>
                        </a:lnTo>
                        <a:lnTo>
                          <a:pt x="0" y="347928"/>
                        </a:lnTo>
                        <a:lnTo>
                          <a:pt x="8850" y="336552"/>
                        </a:lnTo>
                        <a:lnTo>
                          <a:pt x="21550" y="285752"/>
                        </a:lnTo>
                        <a:lnTo>
                          <a:pt x="123150" y="133352"/>
                        </a:lnTo>
                        <a:lnTo>
                          <a:pt x="199350" y="171448"/>
                        </a:lnTo>
                        <a:lnTo>
                          <a:pt x="294600" y="133352"/>
                        </a:lnTo>
                        <a:lnTo>
                          <a:pt x="3835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8CFE4C0C-5D99-4EB8-AB56-43E66C82A9CD}"/>
                      </a:ext>
                    </a:extLst>
                  </p:cNvPr>
                  <p:cNvSpPr/>
                  <p:nvPr/>
                </p:nvSpPr>
                <p:spPr>
                  <a:xfrm>
                    <a:off x="19691350" y="37440208"/>
                    <a:ext cx="1386110" cy="1297968"/>
                  </a:xfrm>
                  <a:custGeom>
                    <a:avLst/>
                    <a:gdLst>
                      <a:gd name="connsiteX0" fmla="*/ 540484 w 1386110"/>
                      <a:gd name="connsiteY0" fmla="*/ 0 h 1297968"/>
                      <a:gd name="connsiteX1" fmla="*/ 582614 w 1386110"/>
                      <a:gd name="connsiteY1" fmla="*/ 126392 h 1297968"/>
                      <a:gd name="connsiteX2" fmla="*/ 654050 w 1386110"/>
                      <a:gd name="connsiteY2" fmla="*/ 126392 h 1297968"/>
                      <a:gd name="connsiteX3" fmla="*/ 620714 w 1386110"/>
                      <a:gd name="connsiteY3" fmla="*/ 197832 h 1297968"/>
                      <a:gd name="connsiteX4" fmla="*/ 649288 w 1386110"/>
                      <a:gd name="connsiteY4" fmla="*/ 297840 h 1297968"/>
                      <a:gd name="connsiteX5" fmla="*/ 815974 w 1386110"/>
                      <a:gd name="connsiteY5" fmla="*/ 326416 h 1297968"/>
                      <a:gd name="connsiteX6" fmla="*/ 811214 w 1386110"/>
                      <a:gd name="connsiteY6" fmla="*/ 374040 h 1297968"/>
                      <a:gd name="connsiteX7" fmla="*/ 892174 w 1386110"/>
                      <a:gd name="connsiteY7" fmla="*/ 483580 h 1297968"/>
                      <a:gd name="connsiteX8" fmla="*/ 977900 w 1386110"/>
                      <a:gd name="connsiteY8" fmla="*/ 493104 h 1297968"/>
                      <a:gd name="connsiteX9" fmla="*/ 1149350 w 1386110"/>
                      <a:gd name="connsiteY9" fmla="*/ 402616 h 1297968"/>
                      <a:gd name="connsiteX10" fmla="*/ 1325562 w 1386110"/>
                      <a:gd name="connsiteY10" fmla="*/ 478816 h 1297968"/>
                      <a:gd name="connsiteX11" fmla="*/ 1386110 w 1386110"/>
                      <a:gd name="connsiteY11" fmla="*/ 537120 h 1297968"/>
                      <a:gd name="connsiteX12" fmla="*/ 1325562 w 1386110"/>
                      <a:gd name="connsiteY12" fmla="*/ 588356 h 1297968"/>
                      <a:gd name="connsiteX13" fmla="*/ 1173162 w 1386110"/>
                      <a:gd name="connsiteY13" fmla="*/ 583592 h 1297968"/>
                      <a:gd name="connsiteX14" fmla="*/ 1087438 w 1386110"/>
                      <a:gd name="connsiteY14" fmla="*/ 740756 h 1297968"/>
                      <a:gd name="connsiteX15" fmla="*/ 1092200 w 1386110"/>
                      <a:gd name="connsiteY15" fmla="*/ 878868 h 1297968"/>
                      <a:gd name="connsiteX16" fmla="*/ 1035050 w 1386110"/>
                      <a:gd name="connsiteY16" fmla="*/ 931256 h 1297968"/>
                      <a:gd name="connsiteX17" fmla="*/ 1092200 w 1386110"/>
                      <a:gd name="connsiteY17" fmla="*/ 1016980 h 1297968"/>
                      <a:gd name="connsiteX18" fmla="*/ 1125538 w 1386110"/>
                      <a:gd name="connsiteY18" fmla="*/ 1050316 h 1297968"/>
                      <a:gd name="connsiteX19" fmla="*/ 1191304 w 1386110"/>
                      <a:gd name="connsiteY19" fmla="*/ 1056164 h 1297968"/>
                      <a:gd name="connsiteX20" fmla="*/ 1187450 w 1386110"/>
                      <a:gd name="connsiteY20" fmla="*/ 1072544 h 1297968"/>
                      <a:gd name="connsiteX21" fmla="*/ 1187450 w 1386110"/>
                      <a:gd name="connsiteY21" fmla="*/ 1148744 h 1297968"/>
                      <a:gd name="connsiteX22" fmla="*/ 1193570 w 1386110"/>
                      <a:gd name="connsiteY22" fmla="*/ 1258884 h 1297968"/>
                      <a:gd name="connsiteX23" fmla="*/ 1001714 w 1386110"/>
                      <a:gd name="connsiteY23" fmla="*/ 1297968 h 1297968"/>
                      <a:gd name="connsiteX24" fmla="*/ 958850 w 1386110"/>
                      <a:gd name="connsiteY24" fmla="*/ 1221768 h 1297968"/>
                      <a:gd name="connsiteX25" fmla="*/ 930274 w 1386110"/>
                      <a:gd name="connsiteY25" fmla="*/ 1221768 h 1297968"/>
                      <a:gd name="connsiteX26" fmla="*/ 927234 w 1386110"/>
                      <a:gd name="connsiteY26" fmla="*/ 1228760 h 1297968"/>
                      <a:gd name="connsiteX27" fmla="*/ 758826 w 1386110"/>
                      <a:gd name="connsiteY27" fmla="*/ 1174144 h 1297968"/>
                      <a:gd name="connsiteX28" fmla="*/ 662744 w 1386110"/>
                      <a:gd name="connsiteY28" fmla="*/ 1252208 h 1297968"/>
                      <a:gd name="connsiteX29" fmla="*/ 649288 w 1386110"/>
                      <a:gd name="connsiteY29" fmla="*/ 1150328 h 1297968"/>
                      <a:gd name="connsiteX30" fmla="*/ 649288 w 1386110"/>
                      <a:gd name="connsiteY30" fmla="*/ 1064604 h 1297968"/>
                      <a:gd name="connsiteX31" fmla="*/ 625474 w 1386110"/>
                      <a:gd name="connsiteY31" fmla="*/ 974116 h 1297968"/>
                      <a:gd name="connsiteX32" fmla="*/ 654050 w 1386110"/>
                      <a:gd name="connsiteY32" fmla="*/ 945544 h 1297968"/>
                      <a:gd name="connsiteX33" fmla="*/ 592138 w 1386110"/>
                      <a:gd name="connsiteY33" fmla="*/ 893156 h 1297968"/>
                      <a:gd name="connsiteX34" fmla="*/ 554038 w 1386110"/>
                      <a:gd name="connsiteY34" fmla="*/ 816956 h 1297968"/>
                      <a:gd name="connsiteX35" fmla="*/ 425450 w 1386110"/>
                      <a:gd name="connsiteY35" fmla="*/ 840768 h 1297968"/>
                      <a:gd name="connsiteX36" fmla="*/ 387350 w 1386110"/>
                      <a:gd name="connsiteY36" fmla="*/ 731232 h 1297968"/>
                      <a:gd name="connsiteX37" fmla="*/ 349250 w 1386110"/>
                      <a:gd name="connsiteY37" fmla="*/ 716944 h 1297968"/>
                      <a:gd name="connsiteX38" fmla="*/ 311150 w 1386110"/>
                      <a:gd name="connsiteY38" fmla="*/ 655032 h 1297968"/>
                      <a:gd name="connsiteX39" fmla="*/ 164008 w 1386110"/>
                      <a:gd name="connsiteY39" fmla="*/ 624668 h 1297968"/>
                      <a:gd name="connsiteX40" fmla="*/ 139700 w 1386110"/>
                      <a:gd name="connsiteY40" fmla="*/ 589944 h 1297968"/>
                      <a:gd name="connsiteX41" fmla="*/ 44450 w 1386110"/>
                      <a:gd name="connsiteY41" fmla="*/ 462944 h 1297968"/>
                      <a:gd name="connsiteX42" fmla="*/ 50800 w 1386110"/>
                      <a:gd name="connsiteY42" fmla="*/ 443892 h 1297968"/>
                      <a:gd name="connsiteX43" fmla="*/ 0 w 1386110"/>
                      <a:gd name="connsiteY43" fmla="*/ 342292 h 1297968"/>
                      <a:gd name="connsiteX44" fmla="*/ 57150 w 1386110"/>
                      <a:gd name="connsiteY44" fmla="*/ 310544 h 1297968"/>
                      <a:gd name="connsiteX45" fmla="*/ 88900 w 1386110"/>
                      <a:gd name="connsiteY45" fmla="*/ 329592 h 1297968"/>
                      <a:gd name="connsiteX46" fmla="*/ 234950 w 1386110"/>
                      <a:gd name="connsiteY46" fmla="*/ 456592 h 1297968"/>
                      <a:gd name="connsiteX47" fmla="*/ 381000 w 1386110"/>
                      <a:gd name="connsiteY47" fmla="*/ 291492 h 1297968"/>
                      <a:gd name="connsiteX48" fmla="*/ 381000 w 1386110"/>
                      <a:gd name="connsiteY48" fmla="*/ 234344 h 1297968"/>
                      <a:gd name="connsiteX49" fmla="*/ 495300 w 1386110"/>
                      <a:gd name="connsiteY49" fmla="*/ 247040 h 1297968"/>
                      <a:gd name="connsiteX50" fmla="*/ 514350 w 1386110"/>
                      <a:gd name="connsiteY50" fmla="*/ 100992 h 1297968"/>
                      <a:gd name="connsiteX51" fmla="*/ 527050 w 1386110"/>
                      <a:gd name="connsiteY51" fmla="*/ 12092 h 1297968"/>
                      <a:gd name="connsiteX52" fmla="*/ 540484 w 1386110"/>
                      <a:gd name="connsiteY52" fmla="*/ 0 h 1297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386110" h="1297968">
                        <a:moveTo>
                          <a:pt x="540484" y="0"/>
                        </a:moveTo>
                        <a:lnTo>
                          <a:pt x="582614" y="126392"/>
                        </a:lnTo>
                        <a:lnTo>
                          <a:pt x="654050" y="126392"/>
                        </a:lnTo>
                        <a:lnTo>
                          <a:pt x="620714" y="197832"/>
                        </a:lnTo>
                        <a:lnTo>
                          <a:pt x="649288" y="297840"/>
                        </a:lnTo>
                        <a:lnTo>
                          <a:pt x="815974" y="326416"/>
                        </a:lnTo>
                        <a:lnTo>
                          <a:pt x="811214" y="374040"/>
                        </a:lnTo>
                        <a:lnTo>
                          <a:pt x="892174" y="483580"/>
                        </a:lnTo>
                        <a:lnTo>
                          <a:pt x="977900" y="493104"/>
                        </a:lnTo>
                        <a:lnTo>
                          <a:pt x="1149350" y="402616"/>
                        </a:lnTo>
                        <a:lnTo>
                          <a:pt x="1325562" y="478816"/>
                        </a:lnTo>
                        <a:lnTo>
                          <a:pt x="1386110" y="537120"/>
                        </a:lnTo>
                        <a:lnTo>
                          <a:pt x="1325562" y="588356"/>
                        </a:lnTo>
                        <a:lnTo>
                          <a:pt x="1173162" y="583592"/>
                        </a:lnTo>
                        <a:lnTo>
                          <a:pt x="1087438" y="740756"/>
                        </a:lnTo>
                        <a:lnTo>
                          <a:pt x="1092200" y="878868"/>
                        </a:lnTo>
                        <a:lnTo>
                          <a:pt x="1035050" y="931256"/>
                        </a:lnTo>
                        <a:lnTo>
                          <a:pt x="1092200" y="1016980"/>
                        </a:lnTo>
                        <a:lnTo>
                          <a:pt x="1125538" y="1050316"/>
                        </a:lnTo>
                        <a:lnTo>
                          <a:pt x="1191304" y="1056164"/>
                        </a:lnTo>
                        <a:lnTo>
                          <a:pt x="1187450" y="1072544"/>
                        </a:lnTo>
                        <a:lnTo>
                          <a:pt x="1187450" y="1148744"/>
                        </a:lnTo>
                        <a:lnTo>
                          <a:pt x="1193570" y="1258884"/>
                        </a:lnTo>
                        <a:lnTo>
                          <a:pt x="1001714" y="1297968"/>
                        </a:lnTo>
                        <a:lnTo>
                          <a:pt x="958850" y="1221768"/>
                        </a:lnTo>
                        <a:lnTo>
                          <a:pt x="930274" y="1221768"/>
                        </a:lnTo>
                        <a:lnTo>
                          <a:pt x="927234" y="1228760"/>
                        </a:lnTo>
                        <a:lnTo>
                          <a:pt x="758826" y="1174144"/>
                        </a:lnTo>
                        <a:lnTo>
                          <a:pt x="662744" y="1252208"/>
                        </a:lnTo>
                        <a:lnTo>
                          <a:pt x="649288" y="1150328"/>
                        </a:lnTo>
                        <a:lnTo>
                          <a:pt x="649288" y="1064604"/>
                        </a:lnTo>
                        <a:lnTo>
                          <a:pt x="625474" y="974116"/>
                        </a:lnTo>
                        <a:lnTo>
                          <a:pt x="654050" y="945544"/>
                        </a:lnTo>
                        <a:lnTo>
                          <a:pt x="592138" y="893156"/>
                        </a:lnTo>
                        <a:lnTo>
                          <a:pt x="554038" y="816956"/>
                        </a:lnTo>
                        <a:lnTo>
                          <a:pt x="425450" y="840768"/>
                        </a:lnTo>
                        <a:lnTo>
                          <a:pt x="387350" y="731232"/>
                        </a:lnTo>
                        <a:lnTo>
                          <a:pt x="349250" y="716944"/>
                        </a:lnTo>
                        <a:lnTo>
                          <a:pt x="311150" y="655032"/>
                        </a:lnTo>
                        <a:lnTo>
                          <a:pt x="164008" y="624668"/>
                        </a:lnTo>
                        <a:lnTo>
                          <a:pt x="139700" y="589944"/>
                        </a:lnTo>
                        <a:lnTo>
                          <a:pt x="44450" y="462944"/>
                        </a:lnTo>
                        <a:lnTo>
                          <a:pt x="50800" y="443892"/>
                        </a:lnTo>
                        <a:lnTo>
                          <a:pt x="0" y="342292"/>
                        </a:lnTo>
                        <a:lnTo>
                          <a:pt x="57150" y="310544"/>
                        </a:lnTo>
                        <a:lnTo>
                          <a:pt x="88900" y="329592"/>
                        </a:lnTo>
                        <a:lnTo>
                          <a:pt x="234950" y="456592"/>
                        </a:lnTo>
                        <a:lnTo>
                          <a:pt x="381000" y="291492"/>
                        </a:lnTo>
                        <a:lnTo>
                          <a:pt x="381000" y="234344"/>
                        </a:lnTo>
                        <a:lnTo>
                          <a:pt x="495300" y="247040"/>
                        </a:lnTo>
                        <a:lnTo>
                          <a:pt x="514350" y="100992"/>
                        </a:lnTo>
                        <a:lnTo>
                          <a:pt x="527050" y="12092"/>
                        </a:lnTo>
                        <a:lnTo>
                          <a:pt x="5404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92BA47BC-A8AA-4031-B510-B22CFF6B8913}"/>
                      </a:ext>
                    </a:extLst>
                  </p:cNvPr>
                  <p:cNvSpPr/>
                  <p:nvPr/>
                </p:nvSpPr>
                <p:spPr>
                  <a:xfrm>
                    <a:off x="22960722" y="36009264"/>
                    <a:ext cx="670472" cy="505780"/>
                  </a:xfrm>
                  <a:custGeom>
                    <a:avLst/>
                    <a:gdLst>
                      <a:gd name="connsiteX0" fmla="*/ 561266 w 670472"/>
                      <a:gd name="connsiteY0" fmla="*/ 0 h 505780"/>
                      <a:gd name="connsiteX1" fmla="*/ 670472 w 670472"/>
                      <a:gd name="connsiteY1" fmla="*/ 18992 h 505780"/>
                      <a:gd name="connsiteX2" fmla="*/ 613654 w 670472"/>
                      <a:gd name="connsiteY2" fmla="*/ 71436 h 505780"/>
                      <a:gd name="connsiteX3" fmla="*/ 613654 w 670472"/>
                      <a:gd name="connsiteY3" fmla="*/ 138112 h 505780"/>
                      <a:gd name="connsiteX4" fmla="*/ 570972 w 670472"/>
                      <a:gd name="connsiteY4" fmla="*/ 193596 h 505780"/>
                      <a:gd name="connsiteX5" fmla="*/ 570790 w 670472"/>
                      <a:gd name="connsiteY5" fmla="*/ 190500 h 505780"/>
                      <a:gd name="connsiteX6" fmla="*/ 494590 w 670472"/>
                      <a:gd name="connsiteY6" fmla="*/ 295272 h 505780"/>
                      <a:gd name="connsiteX7" fmla="*/ 423154 w 670472"/>
                      <a:gd name="connsiteY7" fmla="*/ 295272 h 505780"/>
                      <a:gd name="connsiteX8" fmla="*/ 413628 w 670472"/>
                      <a:gd name="connsiteY8" fmla="*/ 347660 h 505780"/>
                      <a:gd name="connsiteX9" fmla="*/ 308854 w 670472"/>
                      <a:gd name="connsiteY9" fmla="*/ 414336 h 505780"/>
                      <a:gd name="connsiteX10" fmla="*/ 282726 w 670472"/>
                      <a:gd name="connsiteY10" fmla="*/ 505780 h 505780"/>
                      <a:gd name="connsiteX11" fmla="*/ 223128 w 670472"/>
                      <a:gd name="connsiteY11" fmla="*/ 490536 h 505780"/>
                      <a:gd name="connsiteX12" fmla="*/ 172328 w 670472"/>
                      <a:gd name="connsiteY12" fmla="*/ 433384 h 505780"/>
                      <a:gd name="connsiteX13" fmla="*/ 10180 w 670472"/>
                      <a:gd name="connsiteY13" fmla="*/ 461344 h 505780"/>
                      <a:gd name="connsiteX14" fmla="*/ 0 w 670472"/>
                      <a:gd name="connsiteY14" fmla="*/ 288308 h 505780"/>
                      <a:gd name="connsiteX15" fmla="*/ 85016 w 670472"/>
                      <a:gd name="connsiteY15" fmla="*/ 200024 h 505780"/>
                      <a:gd name="connsiteX16" fmla="*/ 151690 w 670472"/>
                      <a:gd name="connsiteY16" fmla="*/ 242888 h 505780"/>
                      <a:gd name="connsiteX17" fmla="*/ 280278 w 670472"/>
                      <a:gd name="connsiteY17" fmla="*/ 166688 h 505780"/>
                      <a:gd name="connsiteX18" fmla="*/ 332666 w 670472"/>
                      <a:gd name="connsiteY18" fmla="*/ 214312 h 505780"/>
                      <a:gd name="connsiteX19" fmla="*/ 366002 w 670472"/>
                      <a:gd name="connsiteY19" fmla="*/ 176212 h 505780"/>
                      <a:gd name="connsiteX20" fmla="*/ 485066 w 670472"/>
                      <a:gd name="connsiteY20" fmla="*/ 90488 h 505780"/>
                      <a:gd name="connsiteX21" fmla="*/ 499354 w 670472"/>
                      <a:gd name="connsiteY21" fmla="*/ 52384 h 505780"/>
                      <a:gd name="connsiteX22" fmla="*/ 561266 w 670472"/>
                      <a:gd name="connsiteY22" fmla="*/ 0 h 505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70472" h="505780">
                        <a:moveTo>
                          <a:pt x="561266" y="0"/>
                        </a:moveTo>
                        <a:lnTo>
                          <a:pt x="670472" y="18992"/>
                        </a:lnTo>
                        <a:lnTo>
                          <a:pt x="613654" y="71436"/>
                        </a:lnTo>
                        <a:lnTo>
                          <a:pt x="613654" y="138112"/>
                        </a:lnTo>
                        <a:lnTo>
                          <a:pt x="570972" y="193596"/>
                        </a:lnTo>
                        <a:lnTo>
                          <a:pt x="570790" y="190500"/>
                        </a:lnTo>
                        <a:lnTo>
                          <a:pt x="494590" y="295272"/>
                        </a:lnTo>
                        <a:lnTo>
                          <a:pt x="423154" y="295272"/>
                        </a:lnTo>
                        <a:lnTo>
                          <a:pt x="413628" y="347660"/>
                        </a:lnTo>
                        <a:lnTo>
                          <a:pt x="308854" y="414336"/>
                        </a:lnTo>
                        <a:lnTo>
                          <a:pt x="282726" y="505780"/>
                        </a:lnTo>
                        <a:lnTo>
                          <a:pt x="223128" y="490536"/>
                        </a:lnTo>
                        <a:lnTo>
                          <a:pt x="172328" y="433384"/>
                        </a:lnTo>
                        <a:lnTo>
                          <a:pt x="10180" y="461344"/>
                        </a:lnTo>
                        <a:lnTo>
                          <a:pt x="0" y="288308"/>
                        </a:lnTo>
                        <a:lnTo>
                          <a:pt x="85016" y="200024"/>
                        </a:lnTo>
                        <a:lnTo>
                          <a:pt x="151690" y="242888"/>
                        </a:lnTo>
                        <a:lnTo>
                          <a:pt x="280278" y="166688"/>
                        </a:lnTo>
                        <a:lnTo>
                          <a:pt x="332666" y="214312"/>
                        </a:lnTo>
                        <a:lnTo>
                          <a:pt x="366002" y="176212"/>
                        </a:lnTo>
                        <a:lnTo>
                          <a:pt x="485066" y="90488"/>
                        </a:lnTo>
                        <a:lnTo>
                          <a:pt x="499354" y="52384"/>
                        </a:lnTo>
                        <a:lnTo>
                          <a:pt x="56126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27E4DE81-F684-41A9-932D-A533D041D287}"/>
                      </a:ext>
                    </a:extLst>
                  </p:cNvPr>
                  <p:cNvSpPr/>
                  <p:nvPr/>
                </p:nvSpPr>
                <p:spPr>
                  <a:xfrm>
                    <a:off x="23806356" y="36391940"/>
                    <a:ext cx="353808" cy="463536"/>
                  </a:xfrm>
                  <a:custGeom>
                    <a:avLst/>
                    <a:gdLst>
                      <a:gd name="connsiteX0" fmla="*/ 201520 w 353808"/>
                      <a:gd name="connsiteY0" fmla="*/ 0 h 463536"/>
                      <a:gd name="connsiteX1" fmla="*/ 215694 w 353808"/>
                      <a:gd name="connsiteY1" fmla="*/ 60236 h 463536"/>
                      <a:gd name="connsiteX2" fmla="*/ 349498 w 353808"/>
                      <a:gd name="connsiteY2" fmla="*/ 81816 h 463536"/>
                      <a:gd name="connsiteX3" fmla="*/ 353808 w 353808"/>
                      <a:gd name="connsiteY3" fmla="*/ 98336 h 463536"/>
                      <a:gd name="connsiteX4" fmla="*/ 244268 w 353808"/>
                      <a:gd name="connsiteY4" fmla="*/ 184060 h 463536"/>
                      <a:gd name="connsiteX5" fmla="*/ 210932 w 353808"/>
                      <a:gd name="connsiteY5" fmla="*/ 322172 h 463536"/>
                      <a:gd name="connsiteX6" fmla="*/ 210010 w 353808"/>
                      <a:gd name="connsiteY6" fmla="*/ 326320 h 463536"/>
                      <a:gd name="connsiteX7" fmla="*/ 125208 w 353808"/>
                      <a:gd name="connsiteY7" fmla="*/ 379324 h 463536"/>
                      <a:gd name="connsiteX8" fmla="*/ 101522 w 353808"/>
                      <a:gd name="connsiteY8" fmla="*/ 463536 h 463536"/>
                      <a:gd name="connsiteX9" fmla="*/ 0 w 353808"/>
                      <a:gd name="connsiteY9" fmla="*/ 404760 h 463536"/>
                      <a:gd name="connsiteX10" fmla="*/ 25194 w 353808"/>
                      <a:gd name="connsiteY10" fmla="*/ 331700 h 463536"/>
                      <a:gd name="connsiteX11" fmla="*/ 68056 w 353808"/>
                      <a:gd name="connsiteY11" fmla="*/ 303124 h 463536"/>
                      <a:gd name="connsiteX12" fmla="*/ 82344 w 353808"/>
                      <a:gd name="connsiteY12" fmla="*/ 165012 h 463536"/>
                      <a:gd name="connsiteX13" fmla="*/ 201520 w 353808"/>
                      <a:gd name="connsiteY13" fmla="*/ 0 h 4635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53808" h="463536">
                        <a:moveTo>
                          <a:pt x="201520" y="0"/>
                        </a:moveTo>
                        <a:lnTo>
                          <a:pt x="215694" y="60236"/>
                        </a:lnTo>
                        <a:lnTo>
                          <a:pt x="349498" y="81816"/>
                        </a:lnTo>
                        <a:lnTo>
                          <a:pt x="353808" y="98336"/>
                        </a:lnTo>
                        <a:lnTo>
                          <a:pt x="244268" y="184060"/>
                        </a:lnTo>
                        <a:lnTo>
                          <a:pt x="210932" y="322172"/>
                        </a:lnTo>
                        <a:lnTo>
                          <a:pt x="210010" y="326320"/>
                        </a:lnTo>
                        <a:lnTo>
                          <a:pt x="125208" y="379324"/>
                        </a:lnTo>
                        <a:lnTo>
                          <a:pt x="101522" y="463536"/>
                        </a:lnTo>
                        <a:lnTo>
                          <a:pt x="0" y="404760"/>
                        </a:lnTo>
                        <a:lnTo>
                          <a:pt x="25194" y="331700"/>
                        </a:lnTo>
                        <a:lnTo>
                          <a:pt x="68056" y="303124"/>
                        </a:lnTo>
                        <a:lnTo>
                          <a:pt x="82344" y="165012"/>
                        </a:lnTo>
                        <a:lnTo>
                          <a:pt x="2015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40E4B106-7265-4FCD-9A86-C97B6E4A5CBC}"/>
                      </a:ext>
                    </a:extLst>
                  </p:cNvPr>
                  <p:cNvSpPr/>
                  <p:nvPr/>
                </p:nvSpPr>
                <p:spPr>
                  <a:xfrm>
                    <a:off x="23990178" y="36785552"/>
                    <a:ext cx="240918" cy="230220"/>
                  </a:xfrm>
                  <a:custGeom>
                    <a:avLst/>
                    <a:gdLst>
                      <a:gd name="connsiteX0" fmla="*/ 169986 w 240918"/>
                      <a:gd name="connsiteY0" fmla="*/ 0 h 230220"/>
                      <a:gd name="connsiteX1" fmla="*/ 240918 w 240918"/>
                      <a:gd name="connsiteY1" fmla="*/ 4576 h 230220"/>
                      <a:gd name="connsiteX2" fmla="*/ 141410 w 240918"/>
                      <a:gd name="connsiteY2" fmla="*/ 180972 h 230220"/>
                      <a:gd name="connsiteX3" fmla="*/ 38222 w 240918"/>
                      <a:gd name="connsiteY3" fmla="*/ 230220 h 230220"/>
                      <a:gd name="connsiteX4" fmla="*/ 38222 w 240918"/>
                      <a:gd name="connsiteY4" fmla="*/ 139696 h 230220"/>
                      <a:gd name="connsiteX5" fmla="*/ 0 w 240918"/>
                      <a:gd name="connsiteY5" fmla="*/ 117568 h 230220"/>
                      <a:gd name="connsiteX6" fmla="*/ 87408 w 240918"/>
                      <a:gd name="connsiteY6" fmla="*/ 20712 h 230220"/>
                      <a:gd name="connsiteX7" fmla="*/ 98546 w 240918"/>
                      <a:gd name="connsiteY7" fmla="*/ 28572 h 230220"/>
                      <a:gd name="connsiteX8" fmla="*/ 169986 w 240918"/>
                      <a:gd name="connsiteY8" fmla="*/ 0 h 230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0918" h="230220">
                        <a:moveTo>
                          <a:pt x="169986" y="0"/>
                        </a:moveTo>
                        <a:lnTo>
                          <a:pt x="240918" y="4576"/>
                        </a:lnTo>
                        <a:lnTo>
                          <a:pt x="141410" y="180972"/>
                        </a:lnTo>
                        <a:lnTo>
                          <a:pt x="38222" y="230220"/>
                        </a:lnTo>
                        <a:lnTo>
                          <a:pt x="38222" y="139696"/>
                        </a:lnTo>
                        <a:lnTo>
                          <a:pt x="0" y="117568"/>
                        </a:lnTo>
                        <a:lnTo>
                          <a:pt x="87408" y="20712"/>
                        </a:lnTo>
                        <a:lnTo>
                          <a:pt x="98546" y="28572"/>
                        </a:lnTo>
                        <a:lnTo>
                          <a:pt x="16998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F25515BF-A009-42B5-AB0E-40C368D15AC3}"/>
                    </a:ext>
                  </a:extLst>
                </p:cNvPr>
                <p:cNvSpPr/>
                <p:nvPr/>
              </p:nvSpPr>
              <p:spPr>
                <a:xfrm>
                  <a:off x="19691350" y="35179000"/>
                  <a:ext cx="5200650" cy="4248150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4" name="正方形/長方形 383">
                <a:extLst>
                  <a:ext uri="{FF2B5EF4-FFF2-40B4-BE49-F238E27FC236}">
                    <a16:creationId xmlns:a16="http://schemas.microsoft.com/office/drawing/2014/main" id="{F82A477B-C8EE-48F4-826C-A9794F5FE45D}"/>
                  </a:ext>
                </a:extLst>
              </p:cNvPr>
              <p:cNvSpPr/>
              <p:nvPr/>
            </p:nvSpPr>
            <p:spPr>
              <a:xfrm>
                <a:off x="21777544" y="35995085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　知</a:t>
                </a:r>
              </a:p>
            </p:txBody>
          </p: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8CFA8830-9E7B-4579-AB55-9E6A1327D531}"/>
                  </a:ext>
                </a:extLst>
              </p:cNvPr>
              <p:cNvGrpSpPr/>
              <p:nvPr/>
            </p:nvGrpSpPr>
            <p:grpSpPr>
              <a:xfrm>
                <a:off x="19724988" y="35372319"/>
                <a:ext cx="5203452" cy="3829435"/>
                <a:chOff x="19724988" y="35372319"/>
                <a:chExt cx="5203452" cy="3829435"/>
              </a:xfrm>
            </p:grpSpPr>
            <p:sp>
              <p:nvSpPr>
                <p:cNvPr id="386" name="正方形/長方形 385">
                  <a:extLst>
                    <a:ext uri="{FF2B5EF4-FFF2-40B4-BE49-F238E27FC236}">
                      <a16:creationId xmlns:a16="http://schemas.microsoft.com/office/drawing/2014/main" id="{073F39CC-0D9E-4138-BBBD-831B188BBB27}"/>
                    </a:ext>
                  </a:extLst>
                </p:cNvPr>
                <p:cNvSpPr/>
                <p:nvPr/>
              </p:nvSpPr>
              <p:spPr>
                <a:xfrm>
                  <a:off x="22239166" y="36213134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高知市</a:t>
                  </a:r>
                </a:p>
              </p:txBody>
            </p:sp>
            <p:sp>
              <p:nvSpPr>
                <p:cNvPr id="387" name="正方形/長方形 386">
                  <a:extLst>
                    <a:ext uri="{FF2B5EF4-FFF2-40B4-BE49-F238E27FC236}">
                      <a16:creationId xmlns:a16="http://schemas.microsoft.com/office/drawing/2014/main" id="{62FAF775-5280-4EB3-B14D-ABBD81E51344}"/>
                    </a:ext>
                  </a:extLst>
                </p:cNvPr>
                <p:cNvSpPr/>
                <p:nvPr/>
              </p:nvSpPr>
              <p:spPr>
                <a:xfrm>
                  <a:off x="22532102" y="36086996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南国市</a:t>
                  </a:r>
                </a:p>
              </p:txBody>
            </p:sp>
            <p:sp>
              <p:nvSpPr>
                <p:cNvPr id="388" name="正方形/長方形 387">
                  <a:extLst>
                    <a:ext uri="{FF2B5EF4-FFF2-40B4-BE49-F238E27FC236}">
                      <a16:creationId xmlns:a16="http://schemas.microsoft.com/office/drawing/2014/main" id="{3A72D5C0-7AF1-4632-A3AB-22E1D6942CA5}"/>
                    </a:ext>
                  </a:extLst>
                </p:cNvPr>
                <p:cNvSpPr/>
                <p:nvPr/>
              </p:nvSpPr>
              <p:spPr>
                <a:xfrm>
                  <a:off x="24416760" y="36428578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東洋町</a:t>
                  </a:r>
                </a:p>
              </p:txBody>
            </p:sp>
            <p:sp>
              <p:nvSpPr>
                <p:cNvPr id="389" name="正方形/長方形 388">
                  <a:extLst>
                    <a:ext uri="{FF2B5EF4-FFF2-40B4-BE49-F238E27FC236}">
                      <a16:creationId xmlns:a16="http://schemas.microsoft.com/office/drawing/2014/main" id="{203B7B4F-E831-41A6-9800-1BF25F07E6C3}"/>
                    </a:ext>
                  </a:extLst>
                </p:cNvPr>
                <p:cNvSpPr/>
                <p:nvPr/>
              </p:nvSpPr>
              <p:spPr>
                <a:xfrm>
                  <a:off x="23145458" y="36337269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芸西村</a:t>
                  </a:r>
                </a:p>
              </p:txBody>
            </p:sp>
            <p:sp>
              <p:nvSpPr>
                <p:cNvPr id="390" name="正方形/長方形 389">
                  <a:extLst>
                    <a:ext uri="{FF2B5EF4-FFF2-40B4-BE49-F238E27FC236}">
                      <a16:creationId xmlns:a16="http://schemas.microsoft.com/office/drawing/2014/main" id="{F33986D9-D5E0-445D-8399-91A9CFD54CCA}"/>
                    </a:ext>
                  </a:extLst>
                </p:cNvPr>
                <p:cNvSpPr/>
                <p:nvPr/>
              </p:nvSpPr>
              <p:spPr>
                <a:xfrm>
                  <a:off x="21898910" y="35372319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大川村</a:t>
                  </a:r>
                </a:p>
              </p:txBody>
            </p:sp>
            <p:sp>
              <p:nvSpPr>
                <p:cNvPr id="391" name="正方形/長方形 390">
                  <a:extLst>
                    <a:ext uri="{FF2B5EF4-FFF2-40B4-BE49-F238E27FC236}">
                      <a16:creationId xmlns:a16="http://schemas.microsoft.com/office/drawing/2014/main" id="{6D3FA5A2-4C01-4152-95CA-8B29256249DE}"/>
                    </a:ext>
                  </a:extLst>
                </p:cNvPr>
                <p:cNvSpPr/>
                <p:nvPr/>
              </p:nvSpPr>
              <p:spPr>
                <a:xfrm>
                  <a:off x="21269285" y="36324611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越知町</a:t>
                  </a:r>
                </a:p>
              </p:txBody>
            </p:sp>
            <p:sp>
              <p:nvSpPr>
                <p:cNvPr id="392" name="正方形/長方形 391">
                  <a:extLst>
                    <a:ext uri="{FF2B5EF4-FFF2-40B4-BE49-F238E27FC236}">
                      <a16:creationId xmlns:a16="http://schemas.microsoft.com/office/drawing/2014/main" id="{483E569C-2279-428A-8268-5AF5769EE29B}"/>
                    </a:ext>
                  </a:extLst>
                </p:cNvPr>
                <p:cNvSpPr/>
                <p:nvPr/>
              </p:nvSpPr>
              <p:spPr>
                <a:xfrm>
                  <a:off x="20387516" y="36859781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檮原町</a:t>
                  </a:r>
                </a:p>
              </p:txBody>
            </p:sp>
            <p:sp>
              <p:nvSpPr>
                <p:cNvPr id="393" name="正方形/長方形 392">
                  <a:extLst>
                    <a:ext uri="{FF2B5EF4-FFF2-40B4-BE49-F238E27FC236}">
                      <a16:creationId xmlns:a16="http://schemas.microsoft.com/office/drawing/2014/main" id="{867C582F-21DC-4961-A305-E19D908EFD04}"/>
                    </a:ext>
                  </a:extLst>
                </p:cNvPr>
                <p:cNvSpPr/>
                <p:nvPr/>
              </p:nvSpPr>
              <p:spPr>
                <a:xfrm>
                  <a:off x="19724988" y="38986310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大月町</a:t>
                  </a:r>
                </a:p>
              </p:txBody>
            </p:sp>
            <p:sp>
              <p:nvSpPr>
                <p:cNvPr id="394" name="正方形/長方形 393">
                  <a:extLst>
                    <a:ext uri="{FF2B5EF4-FFF2-40B4-BE49-F238E27FC236}">
                      <a16:creationId xmlns:a16="http://schemas.microsoft.com/office/drawing/2014/main" id="{E0FDB9A5-9A46-4F17-A990-E5E8FEBEE2EC}"/>
                    </a:ext>
                  </a:extLst>
                </p:cNvPr>
                <p:cNvSpPr/>
                <p:nvPr/>
              </p:nvSpPr>
              <p:spPr>
                <a:xfrm>
                  <a:off x="20203669" y="38692119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三原村</a:t>
                  </a:r>
                </a:p>
              </p:txBody>
            </p:sp>
            <p:sp>
              <p:nvSpPr>
                <p:cNvPr id="395" name="正方形/長方形 394">
                  <a:extLst>
                    <a:ext uri="{FF2B5EF4-FFF2-40B4-BE49-F238E27FC236}">
                      <a16:creationId xmlns:a16="http://schemas.microsoft.com/office/drawing/2014/main" id="{8C7CE179-3E90-46C6-8BAF-5F6D213DE420}"/>
                    </a:ext>
                  </a:extLst>
                </p:cNvPr>
                <p:cNvSpPr/>
                <p:nvPr/>
              </p:nvSpPr>
              <p:spPr>
                <a:xfrm>
                  <a:off x="20808922" y="38012323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黒潮町</a:t>
                  </a:r>
                </a:p>
              </p:txBody>
            </p:sp>
            <p:sp>
              <p:nvSpPr>
                <p:cNvPr id="396" name="正方形/長方形 395">
                  <a:extLst>
                    <a:ext uri="{FF2B5EF4-FFF2-40B4-BE49-F238E27FC236}">
                      <a16:creationId xmlns:a16="http://schemas.microsoft.com/office/drawing/2014/main" id="{15D5DFAA-21C0-4B29-8A4F-FC0EC05DBB7C}"/>
                    </a:ext>
                  </a:extLst>
                </p:cNvPr>
                <p:cNvSpPr/>
                <p:nvPr/>
              </p:nvSpPr>
              <p:spPr>
                <a:xfrm>
                  <a:off x="20629553" y="37478091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四万十町</a:t>
                  </a:r>
                </a:p>
              </p:txBody>
            </p:sp>
            <p:sp>
              <p:nvSpPr>
                <p:cNvPr id="397" name="正方形/長方形 396">
                  <a:extLst>
                    <a:ext uri="{FF2B5EF4-FFF2-40B4-BE49-F238E27FC236}">
                      <a16:creationId xmlns:a16="http://schemas.microsoft.com/office/drawing/2014/main" id="{E9700ED8-D55C-42D0-8F7B-EC3D4C69D0D1}"/>
                    </a:ext>
                  </a:extLst>
                </p:cNvPr>
                <p:cNvSpPr/>
                <p:nvPr/>
              </p:nvSpPr>
              <p:spPr>
                <a:xfrm>
                  <a:off x="21461469" y="36496974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佐川町</a:t>
                  </a:r>
                </a:p>
              </p:txBody>
            </p:sp>
            <p:sp>
              <p:nvSpPr>
                <p:cNvPr id="398" name="正方形/長方形 397">
                  <a:extLst>
                    <a:ext uri="{FF2B5EF4-FFF2-40B4-BE49-F238E27FC236}">
                      <a16:creationId xmlns:a16="http://schemas.microsoft.com/office/drawing/2014/main" id="{BA2B44B5-595F-43E1-9AF1-F8D4A701BABA}"/>
                    </a:ext>
                  </a:extLst>
                </p:cNvPr>
                <p:cNvSpPr/>
                <p:nvPr/>
              </p:nvSpPr>
              <p:spPr>
                <a:xfrm>
                  <a:off x="21563960" y="35866160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いの町</a:t>
                  </a:r>
                </a:p>
              </p:txBody>
            </p:sp>
            <p:sp>
              <p:nvSpPr>
                <p:cNvPr id="399" name="正方形/長方形 398">
                  <a:extLst>
                    <a:ext uri="{FF2B5EF4-FFF2-40B4-BE49-F238E27FC236}">
                      <a16:creationId xmlns:a16="http://schemas.microsoft.com/office/drawing/2014/main" id="{86C4F315-9A8E-493E-8B92-01837728F4C1}"/>
                    </a:ext>
                  </a:extLst>
                </p:cNvPr>
                <p:cNvSpPr/>
                <p:nvPr/>
              </p:nvSpPr>
              <p:spPr>
                <a:xfrm>
                  <a:off x="24085381" y="36418387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北川村</a:t>
                  </a:r>
                </a:p>
              </p:txBody>
            </p:sp>
            <p:sp>
              <p:nvSpPr>
                <p:cNvPr id="400" name="正方形/長方形 399">
                  <a:extLst>
                    <a:ext uri="{FF2B5EF4-FFF2-40B4-BE49-F238E27FC236}">
                      <a16:creationId xmlns:a16="http://schemas.microsoft.com/office/drawing/2014/main" id="{0B8A808A-EF5B-4D09-AEA1-6A0C5CDC4D84}"/>
                    </a:ext>
                  </a:extLst>
                </p:cNvPr>
                <p:cNvSpPr/>
                <p:nvPr/>
              </p:nvSpPr>
              <p:spPr>
                <a:xfrm>
                  <a:off x="22986852" y="36189851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香南市</a:t>
                  </a:r>
                </a:p>
              </p:txBody>
            </p:sp>
            <p:sp>
              <p:nvSpPr>
                <p:cNvPr id="401" name="正方形/長方形 400">
                  <a:extLst>
                    <a:ext uri="{FF2B5EF4-FFF2-40B4-BE49-F238E27FC236}">
                      <a16:creationId xmlns:a16="http://schemas.microsoft.com/office/drawing/2014/main" id="{649CA2E9-48D9-4AA9-8DE4-8A2906ADE23C}"/>
                    </a:ext>
                  </a:extLst>
                </p:cNvPr>
                <p:cNvSpPr/>
                <p:nvPr/>
              </p:nvSpPr>
              <p:spPr>
                <a:xfrm>
                  <a:off x="20105204" y="37961924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四万十市</a:t>
                  </a:r>
                </a:p>
              </p:txBody>
            </p:sp>
            <p:sp>
              <p:nvSpPr>
                <p:cNvPr id="402" name="正方形/長方形 401">
                  <a:extLst>
                    <a:ext uri="{FF2B5EF4-FFF2-40B4-BE49-F238E27FC236}">
                      <a16:creationId xmlns:a16="http://schemas.microsoft.com/office/drawing/2014/main" id="{8FA43640-235F-4F5E-BADC-A5D196D38E1B}"/>
                    </a:ext>
                  </a:extLst>
                </p:cNvPr>
                <p:cNvSpPr/>
                <p:nvPr/>
              </p:nvSpPr>
              <p:spPr>
                <a:xfrm>
                  <a:off x="21828973" y="36574350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土佐市</a:t>
                  </a:r>
                </a:p>
              </p:txBody>
            </p:sp>
            <p:sp>
              <p:nvSpPr>
                <p:cNvPr id="403" name="正方形/長方形 402">
                  <a:extLst>
                    <a:ext uri="{FF2B5EF4-FFF2-40B4-BE49-F238E27FC236}">
                      <a16:creationId xmlns:a16="http://schemas.microsoft.com/office/drawing/2014/main" id="{3C28A1B0-0BAD-4226-A604-71460818DA31}"/>
                    </a:ext>
                  </a:extLst>
                </p:cNvPr>
                <p:cNvSpPr/>
                <p:nvPr/>
              </p:nvSpPr>
              <p:spPr>
                <a:xfrm>
                  <a:off x="24094574" y="36969805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室戸市</a:t>
                  </a:r>
                </a:p>
              </p:txBody>
            </p:sp>
            <p:sp>
              <p:nvSpPr>
                <p:cNvPr id="404" name="正方形/長方形 403">
                  <a:extLst>
                    <a:ext uri="{FF2B5EF4-FFF2-40B4-BE49-F238E27FC236}">
                      <a16:creationId xmlns:a16="http://schemas.microsoft.com/office/drawing/2014/main" id="{44D74E39-36C0-4473-AB1E-81BC73B25A3C}"/>
                    </a:ext>
                  </a:extLst>
                </p:cNvPr>
                <p:cNvSpPr/>
                <p:nvPr/>
              </p:nvSpPr>
              <p:spPr>
                <a:xfrm>
                  <a:off x="23516390" y="36166287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安芸市</a:t>
                  </a:r>
                </a:p>
              </p:txBody>
            </p:sp>
            <p:sp>
              <p:nvSpPr>
                <p:cNvPr id="405" name="正方形/長方形 404">
                  <a:extLst>
                    <a:ext uri="{FF2B5EF4-FFF2-40B4-BE49-F238E27FC236}">
                      <a16:creationId xmlns:a16="http://schemas.microsoft.com/office/drawing/2014/main" id="{A5CC6460-FE89-4615-9B2D-C20DDDACA366}"/>
                    </a:ext>
                  </a:extLst>
                </p:cNvPr>
                <p:cNvSpPr/>
                <p:nvPr/>
              </p:nvSpPr>
              <p:spPr>
                <a:xfrm>
                  <a:off x="21544216" y="36796752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須崎市</a:t>
                  </a:r>
                </a:p>
              </p:txBody>
            </p:sp>
            <p:sp>
              <p:nvSpPr>
                <p:cNvPr id="406" name="正方形/長方形 405">
                  <a:extLst>
                    <a:ext uri="{FF2B5EF4-FFF2-40B4-BE49-F238E27FC236}">
                      <a16:creationId xmlns:a16="http://schemas.microsoft.com/office/drawing/2014/main" id="{570E42DC-9430-407C-8E28-6C3265253331}"/>
                    </a:ext>
                  </a:extLst>
                </p:cNvPr>
                <p:cNvSpPr/>
                <p:nvPr/>
              </p:nvSpPr>
              <p:spPr>
                <a:xfrm>
                  <a:off x="19875845" y="38440380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宿毛市</a:t>
                  </a:r>
                </a:p>
              </p:txBody>
            </p:sp>
            <p:sp>
              <p:nvSpPr>
                <p:cNvPr id="407" name="正方形/長方形 406">
                  <a:extLst>
                    <a:ext uri="{FF2B5EF4-FFF2-40B4-BE49-F238E27FC236}">
                      <a16:creationId xmlns:a16="http://schemas.microsoft.com/office/drawing/2014/main" id="{FC375B7D-CB25-4022-9A75-A47EC61C3A4E}"/>
                    </a:ext>
                  </a:extLst>
                </p:cNvPr>
                <p:cNvSpPr/>
                <p:nvPr/>
              </p:nvSpPr>
              <p:spPr>
                <a:xfrm>
                  <a:off x="20150068" y="38917934"/>
                  <a:ext cx="729688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土佐清水市</a:t>
                  </a:r>
                </a:p>
              </p:txBody>
            </p:sp>
            <p:sp>
              <p:nvSpPr>
                <p:cNvPr id="408" name="正方形/長方形 407">
                  <a:extLst>
                    <a:ext uri="{FF2B5EF4-FFF2-40B4-BE49-F238E27FC236}">
                      <a16:creationId xmlns:a16="http://schemas.microsoft.com/office/drawing/2014/main" id="{589DF1A3-291D-4A5D-9D9C-72EE7B4AF197}"/>
                    </a:ext>
                  </a:extLst>
                </p:cNvPr>
                <p:cNvSpPr/>
                <p:nvPr/>
              </p:nvSpPr>
              <p:spPr>
                <a:xfrm>
                  <a:off x="22057757" y="35625433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土佐町</a:t>
                  </a:r>
                </a:p>
              </p:txBody>
            </p:sp>
            <p:sp>
              <p:nvSpPr>
                <p:cNvPr id="409" name="正方形/長方形 408">
                  <a:extLst>
                    <a:ext uri="{FF2B5EF4-FFF2-40B4-BE49-F238E27FC236}">
                      <a16:creationId xmlns:a16="http://schemas.microsoft.com/office/drawing/2014/main" id="{FC1E4187-9D5E-410B-9378-AD7FFC78F74F}"/>
                    </a:ext>
                  </a:extLst>
                </p:cNvPr>
                <p:cNvSpPr/>
                <p:nvPr/>
              </p:nvSpPr>
              <p:spPr>
                <a:xfrm>
                  <a:off x="21693274" y="36331327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日高村</a:t>
                  </a:r>
                </a:p>
              </p:txBody>
            </p:sp>
            <p:sp>
              <p:nvSpPr>
                <p:cNvPr id="410" name="正方形/長方形 409">
                  <a:extLst>
                    <a:ext uri="{FF2B5EF4-FFF2-40B4-BE49-F238E27FC236}">
                      <a16:creationId xmlns:a16="http://schemas.microsoft.com/office/drawing/2014/main" id="{A73659ED-A275-43E9-A102-45B01BE00B2D}"/>
                    </a:ext>
                  </a:extLst>
                </p:cNvPr>
                <p:cNvSpPr/>
                <p:nvPr/>
              </p:nvSpPr>
              <p:spPr>
                <a:xfrm>
                  <a:off x="20882980" y="36754361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津野町</a:t>
                  </a:r>
                </a:p>
              </p:txBody>
            </p:sp>
            <p:sp>
              <p:nvSpPr>
                <p:cNvPr id="411" name="正方形/長方形 410">
                  <a:extLst>
                    <a:ext uri="{FF2B5EF4-FFF2-40B4-BE49-F238E27FC236}">
                      <a16:creationId xmlns:a16="http://schemas.microsoft.com/office/drawing/2014/main" id="{4E98A15C-0A6D-4AFF-8456-360BAB08007F}"/>
                    </a:ext>
                  </a:extLst>
                </p:cNvPr>
                <p:cNvSpPr/>
                <p:nvPr/>
              </p:nvSpPr>
              <p:spPr>
                <a:xfrm>
                  <a:off x="21081185" y="37071316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中土佐町</a:t>
                  </a:r>
                </a:p>
              </p:txBody>
            </p:sp>
            <p:sp>
              <p:nvSpPr>
                <p:cNvPr id="412" name="正方形/長方形 411">
                  <a:extLst>
                    <a:ext uri="{FF2B5EF4-FFF2-40B4-BE49-F238E27FC236}">
                      <a16:creationId xmlns:a16="http://schemas.microsoft.com/office/drawing/2014/main" id="{6791F22A-7278-4990-B4F1-BD88C15EF06A}"/>
                    </a:ext>
                  </a:extLst>
                </p:cNvPr>
                <p:cNvSpPr/>
                <p:nvPr/>
              </p:nvSpPr>
              <p:spPr>
                <a:xfrm>
                  <a:off x="20985321" y="36127595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仁淀川町</a:t>
                  </a:r>
                </a:p>
              </p:txBody>
            </p:sp>
            <p:sp>
              <p:nvSpPr>
                <p:cNvPr id="413" name="正方形/長方形 412">
                  <a:extLst>
                    <a:ext uri="{FF2B5EF4-FFF2-40B4-BE49-F238E27FC236}">
                      <a16:creationId xmlns:a16="http://schemas.microsoft.com/office/drawing/2014/main" id="{C782C8C2-B7FD-422A-AA63-AA83D9EB457A}"/>
                    </a:ext>
                  </a:extLst>
                </p:cNvPr>
                <p:cNvSpPr/>
                <p:nvPr/>
              </p:nvSpPr>
              <p:spPr>
                <a:xfrm>
                  <a:off x="22863309" y="35404199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大豊町</a:t>
                  </a:r>
                </a:p>
              </p:txBody>
            </p:sp>
            <p:sp>
              <p:nvSpPr>
                <p:cNvPr id="414" name="正方形/長方形 413">
                  <a:extLst>
                    <a:ext uri="{FF2B5EF4-FFF2-40B4-BE49-F238E27FC236}">
                      <a16:creationId xmlns:a16="http://schemas.microsoft.com/office/drawing/2014/main" id="{D0814715-B7F5-4CEF-BF57-8E804E3C9DF9}"/>
                    </a:ext>
                  </a:extLst>
                </p:cNvPr>
                <p:cNvSpPr/>
                <p:nvPr/>
              </p:nvSpPr>
              <p:spPr>
                <a:xfrm>
                  <a:off x="22407500" y="35452050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本山町</a:t>
                  </a:r>
                </a:p>
              </p:txBody>
            </p:sp>
            <p:sp>
              <p:nvSpPr>
                <p:cNvPr id="415" name="正方形/長方形 414">
                  <a:extLst>
                    <a:ext uri="{FF2B5EF4-FFF2-40B4-BE49-F238E27FC236}">
                      <a16:creationId xmlns:a16="http://schemas.microsoft.com/office/drawing/2014/main" id="{317492D4-7936-474A-87F5-0A6E6F857349}"/>
                    </a:ext>
                  </a:extLst>
                </p:cNvPr>
                <p:cNvSpPr/>
                <p:nvPr/>
              </p:nvSpPr>
              <p:spPr>
                <a:xfrm>
                  <a:off x="23961188" y="35998047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馬路村</a:t>
                  </a:r>
                </a:p>
              </p:txBody>
            </p:sp>
            <p:sp>
              <p:nvSpPr>
                <p:cNvPr id="416" name="正方形/長方形 415">
                  <a:extLst>
                    <a:ext uri="{FF2B5EF4-FFF2-40B4-BE49-F238E27FC236}">
                      <a16:creationId xmlns:a16="http://schemas.microsoft.com/office/drawing/2014/main" id="{05A6BE37-2AF1-42B0-AED7-9A54BE17CD5A}"/>
                    </a:ext>
                  </a:extLst>
                </p:cNvPr>
                <p:cNvSpPr/>
                <p:nvPr/>
              </p:nvSpPr>
              <p:spPr>
                <a:xfrm>
                  <a:off x="23692382" y="36540277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安田町</a:t>
                  </a:r>
                </a:p>
              </p:txBody>
            </p:sp>
            <p:sp>
              <p:nvSpPr>
                <p:cNvPr id="417" name="正方形/長方形 416">
                  <a:extLst>
                    <a:ext uri="{FF2B5EF4-FFF2-40B4-BE49-F238E27FC236}">
                      <a16:creationId xmlns:a16="http://schemas.microsoft.com/office/drawing/2014/main" id="{04F6B8D8-C680-4D33-9246-4E66401015B0}"/>
                    </a:ext>
                  </a:extLst>
                </p:cNvPr>
                <p:cNvSpPr/>
                <p:nvPr/>
              </p:nvSpPr>
              <p:spPr>
                <a:xfrm>
                  <a:off x="23754759" y="36714251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田野町</a:t>
                  </a:r>
                </a:p>
              </p:txBody>
            </p:sp>
            <p:sp>
              <p:nvSpPr>
                <p:cNvPr id="418" name="正方形/長方形 417">
                  <a:extLst>
                    <a:ext uri="{FF2B5EF4-FFF2-40B4-BE49-F238E27FC236}">
                      <a16:creationId xmlns:a16="http://schemas.microsoft.com/office/drawing/2014/main" id="{16C46BFD-9AC6-4892-B445-1A998D487326}"/>
                    </a:ext>
                  </a:extLst>
                </p:cNvPr>
                <p:cNvSpPr/>
                <p:nvPr/>
              </p:nvSpPr>
              <p:spPr>
                <a:xfrm>
                  <a:off x="23201084" y="35749910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香美市</a:t>
                  </a:r>
                </a:p>
              </p:txBody>
            </p:sp>
            <p:sp>
              <p:nvSpPr>
                <p:cNvPr id="419" name="正方形/長方形 418">
                  <a:extLst>
                    <a:ext uri="{FF2B5EF4-FFF2-40B4-BE49-F238E27FC236}">
                      <a16:creationId xmlns:a16="http://schemas.microsoft.com/office/drawing/2014/main" id="{62A38608-55C0-46CB-A522-F3495A36D9D6}"/>
                    </a:ext>
                  </a:extLst>
                </p:cNvPr>
                <p:cNvSpPr/>
                <p:nvPr/>
              </p:nvSpPr>
              <p:spPr>
                <a:xfrm>
                  <a:off x="23800295" y="36825960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奈半利町</a:t>
                  </a:r>
                </a:p>
              </p:txBody>
            </p:sp>
          </p:grp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431BE232-67FB-45E3-B958-4BBCDFF195F4}"/>
                </a:ext>
              </a:extLst>
            </p:cNvPr>
            <p:cNvGrpSpPr/>
            <p:nvPr/>
          </p:nvGrpSpPr>
          <p:grpSpPr>
            <a:xfrm>
              <a:off x="22910418" y="33845500"/>
              <a:ext cx="3276982" cy="2552700"/>
              <a:chOff x="22910418" y="33845500"/>
              <a:chExt cx="3276982" cy="2552700"/>
            </a:xfrm>
          </p:grpSpPr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4990360E-E12D-428A-A127-7A98F7A16F62}"/>
                  </a:ext>
                </a:extLst>
              </p:cNvPr>
              <p:cNvGrpSpPr/>
              <p:nvPr/>
            </p:nvGrpSpPr>
            <p:grpSpPr>
              <a:xfrm>
                <a:off x="22910418" y="33845500"/>
                <a:ext cx="3276982" cy="2552700"/>
                <a:chOff x="22910418" y="33845500"/>
                <a:chExt cx="3276982" cy="2552700"/>
              </a:xfrm>
            </p:grpSpPr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87B15D52-A770-4CB3-AEE9-6D8E1B6F0778}"/>
                    </a:ext>
                  </a:extLst>
                </p:cNvPr>
                <p:cNvSpPr/>
                <p:nvPr/>
              </p:nvSpPr>
              <p:spPr>
                <a:xfrm>
                  <a:off x="25295350" y="33845500"/>
                  <a:ext cx="568200" cy="444500"/>
                </a:xfrm>
                <a:custGeom>
                  <a:avLst/>
                  <a:gdLst>
                    <a:gd name="connsiteX0" fmla="*/ 447550 w 568200"/>
                    <a:gd name="connsiteY0" fmla="*/ 0 h 444500"/>
                    <a:gd name="connsiteX1" fmla="*/ 460250 w 568200"/>
                    <a:gd name="connsiteY1" fmla="*/ 50800 h 444500"/>
                    <a:gd name="connsiteX2" fmla="*/ 447550 w 568200"/>
                    <a:gd name="connsiteY2" fmla="*/ 120652 h 444500"/>
                    <a:gd name="connsiteX3" fmla="*/ 441200 w 568200"/>
                    <a:gd name="connsiteY3" fmla="*/ 158748 h 444500"/>
                    <a:gd name="connsiteX4" fmla="*/ 472950 w 568200"/>
                    <a:gd name="connsiteY4" fmla="*/ 209548 h 444500"/>
                    <a:gd name="connsiteX5" fmla="*/ 568200 w 568200"/>
                    <a:gd name="connsiteY5" fmla="*/ 241300 h 444500"/>
                    <a:gd name="connsiteX6" fmla="*/ 568200 w 568200"/>
                    <a:gd name="connsiteY6" fmla="*/ 323852 h 444500"/>
                    <a:gd name="connsiteX7" fmla="*/ 530100 w 568200"/>
                    <a:gd name="connsiteY7" fmla="*/ 361948 h 444500"/>
                    <a:gd name="connsiteX8" fmla="*/ 530736 w 568200"/>
                    <a:gd name="connsiteY8" fmla="*/ 365124 h 444500"/>
                    <a:gd name="connsiteX9" fmla="*/ 457074 w 568200"/>
                    <a:gd name="connsiteY9" fmla="*/ 365124 h 444500"/>
                    <a:gd name="connsiteX10" fmla="*/ 387226 w 568200"/>
                    <a:gd name="connsiteY10" fmla="*/ 336548 h 444500"/>
                    <a:gd name="connsiteX11" fmla="*/ 361826 w 568200"/>
                    <a:gd name="connsiteY11" fmla="*/ 390524 h 444500"/>
                    <a:gd name="connsiteX12" fmla="*/ 291974 w 568200"/>
                    <a:gd name="connsiteY12" fmla="*/ 390524 h 444500"/>
                    <a:gd name="connsiteX13" fmla="*/ 253874 w 568200"/>
                    <a:gd name="connsiteY13" fmla="*/ 444500 h 444500"/>
                    <a:gd name="connsiteX14" fmla="*/ 193550 w 568200"/>
                    <a:gd name="connsiteY14" fmla="*/ 387348 h 444500"/>
                    <a:gd name="connsiteX15" fmla="*/ 130050 w 568200"/>
                    <a:gd name="connsiteY15" fmla="*/ 365124 h 444500"/>
                    <a:gd name="connsiteX16" fmla="*/ 98300 w 568200"/>
                    <a:gd name="connsiteY16" fmla="*/ 250824 h 444500"/>
                    <a:gd name="connsiteX17" fmla="*/ 63374 w 568200"/>
                    <a:gd name="connsiteY17" fmla="*/ 244476 h 444500"/>
                    <a:gd name="connsiteX18" fmla="*/ 44326 w 568200"/>
                    <a:gd name="connsiteY18" fmla="*/ 212724 h 444500"/>
                    <a:gd name="connsiteX19" fmla="*/ 6226 w 568200"/>
                    <a:gd name="connsiteY19" fmla="*/ 206376 h 444500"/>
                    <a:gd name="connsiteX20" fmla="*/ 0 w 568200"/>
                    <a:gd name="connsiteY20" fmla="*/ 144120 h 444500"/>
                    <a:gd name="connsiteX21" fmla="*/ 117350 w 568200"/>
                    <a:gd name="connsiteY21" fmla="*/ 120652 h 444500"/>
                    <a:gd name="connsiteX22" fmla="*/ 161800 w 568200"/>
                    <a:gd name="connsiteY22" fmla="*/ 76200 h 444500"/>
                    <a:gd name="connsiteX23" fmla="*/ 250700 w 568200"/>
                    <a:gd name="connsiteY23" fmla="*/ 63500 h 444500"/>
                    <a:gd name="connsiteX24" fmla="*/ 320550 w 568200"/>
                    <a:gd name="connsiteY24" fmla="*/ 63500 h 444500"/>
                    <a:gd name="connsiteX25" fmla="*/ 371350 w 568200"/>
                    <a:gd name="connsiteY25" fmla="*/ 107948 h 444500"/>
                    <a:gd name="connsiteX26" fmla="*/ 396750 w 568200"/>
                    <a:gd name="connsiteY26" fmla="*/ 63500 h 444500"/>
                    <a:gd name="connsiteX27" fmla="*/ 396750 w 568200"/>
                    <a:gd name="connsiteY27" fmla="*/ 12700 h 444500"/>
                    <a:gd name="connsiteX28" fmla="*/ 447550 w 568200"/>
                    <a:gd name="connsiteY28" fmla="*/ 0 h 4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68200" h="444500">
                      <a:moveTo>
                        <a:pt x="447550" y="0"/>
                      </a:moveTo>
                      <a:lnTo>
                        <a:pt x="460250" y="50800"/>
                      </a:lnTo>
                      <a:lnTo>
                        <a:pt x="447550" y="120652"/>
                      </a:lnTo>
                      <a:lnTo>
                        <a:pt x="441200" y="158748"/>
                      </a:lnTo>
                      <a:lnTo>
                        <a:pt x="472950" y="209548"/>
                      </a:lnTo>
                      <a:lnTo>
                        <a:pt x="568200" y="241300"/>
                      </a:lnTo>
                      <a:lnTo>
                        <a:pt x="568200" y="323852"/>
                      </a:lnTo>
                      <a:lnTo>
                        <a:pt x="530100" y="361948"/>
                      </a:lnTo>
                      <a:lnTo>
                        <a:pt x="530736" y="365124"/>
                      </a:lnTo>
                      <a:lnTo>
                        <a:pt x="457074" y="365124"/>
                      </a:lnTo>
                      <a:lnTo>
                        <a:pt x="387226" y="336548"/>
                      </a:lnTo>
                      <a:lnTo>
                        <a:pt x="361826" y="390524"/>
                      </a:lnTo>
                      <a:lnTo>
                        <a:pt x="291974" y="390524"/>
                      </a:lnTo>
                      <a:lnTo>
                        <a:pt x="253874" y="444500"/>
                      </a:lnTo>
                      <a:lnTo>
                        <a:pt x="193550" y="387348"/>
                      </a:lnTo>
                      <a:lnTo>
                        <a:pt x="130050" y="365124"/>
                      </a:lnTo>
                      <a:lnTo>
                        <a:pt x="98300" y="250824"/>
                      </a:lnTo>
                      <a:lnTo>
                        <a:pt x="63374" y="244476"/>
                      </a:lnTo>
                      <a:lnTo>
                        <a:pt x="44326" y="212724"/>
                      </a:lnTo>
                      <a:lnTo>
                        <a:pt x="6226" y="206376"/>
                      </a:lnTo>
                      <a:lnTo>
                        <a:pt x="0" y="144120"/>
                      </a:lnTo>
                      <a:lnTo>
                        <a:pt x="117350" y="120652"/>
                      </a:lnTo>
                      <a:lnTo>
                        <a:pt x="161800" y="76200"/>
                      </a:lnTo>
                      <a:lnTo>
                        <a:pt x="250700" y="63500"/>
                      </a:lnTo>
                      <a:lnTo>
                        <a:pt x="320550" y="63500"/>
                      </a:lnTo>
                      <a:lnTo>
                        <a:pt x="371350" y="107948"/>
                      </a:lnTo>
                      <a:lnTo>
                        <a:pt x="396750" y="63500"/>
                      </a:lnTo>
                      <a:lnTo>
                        <a:pt x="396750" y="12700"/>
                      </a:lnTo>
                      <a:lnTo>
                        <a:pt x="4475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BB5F6E70-B6A8-4EFC-9462-37EFE487E56E}"/>
                    </a:ext>
                  </a:extLst>
                </p:cNvPr>
                <p:cNvSpPr/>
                <p:nvPr/>
              </p:nvSpPr>
              <p:spPr>
                <a:xfrm>
                  <a:off x="25057100" y="34105200"/>
                  <a:ext cx="269876" cy="314976"/>
                </a:xfrm>
                <a:custGeom>
                  <a:avLst/>
                  <a:gdLst>
                    <a:gd name="connsiteX0" fmla="*/ 7638 w 269876"/>
                    <a:gd name="connsiteY0" fmla="*/ 0 h 314976"/>
                    <a:gd name="connsiteX1" fmla="*/ 101600 w 269876"/>
                    <a:gd name="connsiteY1" fmla="*/ 45100 h 314976"/>
                    <a:gd name="connsiteX2" fmla="*/ 143708 w 269876"/>
                    <a:gd name="connsiteY2" fmla="*/ 54456 h 314976"/>
                    <a:gd name="connsiteX3" fmla="*/ 177800 w 269876"/>
                    <a:gd name="connsiteY3" fmla="*/ 130824 h 314976"/>
                    <a:gd name="connsiteX4" fmla="*/ 177800 w 269876"/>
                    <a:gd name="connsiteY4" fmla="*/ 162576 h 314976"/>
                    <a:gd name="connsiteX5" fmla="*/ 206376 w 269876"/>
                    <a:gd name="connsiteY5" fmla="*/ 216552 h 314976"/>
                    <a:gd name="connsiteX6" fmla="*/ 269876 w 269876"/>
                    <a:gd name="connsiteY6" fmla="*/ 222900 h 314976"/>
                    <a:gd name="connsiteX7" fmla="*/ 241300 w 269876"/>
                    <a:gd name="connsiteY7" fmla="*/ 261000 h 314976"/>
                    <a:gd name="connsiteX8" fmla="*/ 180976 w 269876"/>
                    <a:gd name="connsiteY8" fmla="*/ 267352 h 314976"/>
                    <a:gd name="connsiteX9" fmla="*/ 88900 w 269876"/>
                    <a:gd name="connsiteY9" fmla="*/ 314976 h 314976"/>
                    <a:gd name="connsiteX10" fmla="*/ 79376 w 269876"/>
                    <a:gd name="connsiteY10" fmla="*/ 232424 h 314976"/>
                    <a:gd name="connsiteX11" fmla="*/ 44450 w 269876"/>
                    <a:gd name="connsiteY11" fmla="*/ 232424 h 314976"/>
                    <a:gd name="connsiteX12" fmla="*/ 41276 w 269876"/>
                    <a:gd name="connsiteY12" fmla="*/ 159400 h 314976"/>
                    <a:gd name="connsiteX13" fmla="*/ 0 w 269876"/>
                    <a:gd name="connsiteY13" fmla="*/ 64152 h 314976"/>
                    <a:gd name="connsiteX14" fmla="*/ 7638 w 269876"/>
                    <a:gd name="connsiteY14" fmla="*/ 0 h 314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9876" h="314976">
                      <a:moveTo>
                        <a:pt x="7638" y="0"/>
                      </a:moveTo>
                      <a:lnTo>
                        <a:pt x="101600" y="45100"/>
                      </a:lnTo>
                      <a:lnTo>
                        <a:pt x="143708" y="54456"/>
                      </a:lnTo>
                      <a:lnTo>
                        <a:pt x="177800" y="130824"/>
                      </a:lnTo>
                      <a:lnTo>
                        <a:pt x="177800" y="162576"/>
                      </a:lnTo>
                      <a:lnTo>
                        <a:pt x="206376" y="216552"/>
                      </a:lnTo>
                      <a:lnTo>
                        <a:pt x="269876" y="222900"/>
                      </a:lnTo>
                      <a:lnTo>
                        <a:pt x="241300" y="261000"/>
                      </a:lnTo>
                      <a:lnTo>
                        <a:pt x="180976" y="267352"/>
                      </a:lnTo>
                      <a:lnTo>
                        <a:pt x="88900" y="314976"/>
                      </a:lnTo>
                      <a:lnTo>
                        <a:pt x="79376" y="232424"/>
                      </a:lnTo>
                      <a:lnTo>
                        <a:pt x="44450" y="232424"/>
                      </a:lnTo>
                      <a:lnTo>
                        <a:pt x="41276" y="159400"/>
                      </a:lnTo>
                      <a:lnTo>
                        <a:pt x="0" y="64152"/>
                      </a:lnTo>
                      <a:lnTo>
                        <a:pt x="76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0FE7422A-F20D-4965-945C-DE86C88C767E}"/>
                    </a:ext>
                  </a:extLst>
                </p:cNvPr>
                <p:cNvSpPr/>
                <p:nvPr/>
              </p:nvSpPr>
              <p:spPr>
                <a:xfrm>
                  <a:off x="22910418" y="34474152"/>
                  <a:ext cx="1318006" cy="1028696"/>
                </a:xfrm>
                <a:custGeom>
                  <a:avLst/>
                  <a:gdLst>
                    <a:gd name="connsiteX0" fmla="*/ 324232 w 1318006"/>
                    <a:gd name="connsiteY0" fmla="*/ 0 h 1028696"/>
                    <a:gd name="connsiteX1" fmla="*/ 400432 w 1318006"/>
                    <a:gd name="connsiteY1" fmla="*/ 31748 h 1028696"/>
                    <a:gd name="connsiteX2" fmla="*/ 457582 w 1318006"/>
                    <a:gd name="connsiteY2" fmla="*/ 12696 h 1028696"/>
                    <a:gd name="connsiteX3" fmla="*/ 458582 w 1318006"/>
                    <a:gd name="connsiteY3" fmla="*/ 9196 h 1028696"/>
                    <a:gd name="connsiteX4" fmla="*/ 581406 w 1318006"/>
                    <a:gd name="connsiteY4" fmla="*/ 139696 h 1028696"/>
                    <a:gd name="connsiteX5" fmla="*/ 670306 w 1318006"/>
                    <a:gd name="connsiteY5" fmla="*/ 149224 h 1028696"/>
                    <a:gd name="connsiteX6" fmla="*/ 759206 w 1318006"/>
                    <a:gd name="connsiteY6" fmla="*/ 285748 h 1028696"/>
                    <a:gd name="connsiteX7" fmla="*/ 749682 w 1318006"/>
                    <a:gd name="connsiteY7" fmla="*/ 327024 h 1028696"/>
                    <a:gd name="connsiteX8" fmla="*/ 778258 w 1318006"/>
                    <a:gd name="connsiteY8" fmla="*/ 374648 h 1028696"/>
                    <a:gd name="connsiteX9" fmla="*/ 851282 w 1318006"/>
                    <a:gd name="connsiteY9" fmla="*/ 365124 h 1028696"/>
                    <a:gd name="connsiteX10" fmla="*/ 870332 w 1318006"/>
                    <a:gd name="connsiteY10" fmla="*/ 403224 h 1028696"/>
                    <a:gd name="connsiteX11" fmla="*/ 937006 w 1318006"/>
                    <a:gd name="connsiteY11" fmla="*/ 409572 h 1028696"/>
                    <a:gd name="connsiteX12" fmla="*/ 940182 w 1318006"/>
                    <a:gd name="connsiteY12" fmla="*/ 457200 h 1028696"/>
                    <a:gd name="connsiteX13" fmla="*/ 914782 w 1318006"/>
                    <a:gd name="connsiteY13" fmla="*/ 498472 h 1028696"/>
                    <a:gd name="connsiteX14" fmla="*/ 930658 w 1318006"/>
                    <a:gd name="connsiteY14" fmla="*/ 536572 h 1028696"/>
                    <a:gd name="connsiteX15" fmla="*/ 1029082 w 1318006"/>
                    <a:gd name="connsiteY15" fmla="*/ 577848 h 1028696"/>
                    <a:gd name="connsiteX16" fmla="*/ 1041782 w 1318006"/>
                    <a:gd name="connsiteY16" fmla="*/ 619124 h 1028696"/>
                    <a:gd name="connsiteX17" fmla="*/ 1111632 w 1318006"/>
                    <a:gd name="connsiteY17" fmla="*/ 638172 h 1028696"/>
                    <a:gd name="connsiteX18" fmla="*/ 1146558 w 1318006"/>
                    <a:gd name="connsiteY18" fmla="*/ 654048 h 1028696"/>
                    <a:gd name="connsiteX19" fmla="*/ 1149732 w 1318006"/>
                    <a:gd name="connsiteY19" fmla="*/ 742948 h 1028696"/>
                    <a:gd name="connsiteX20" fmla="*/ 1295782 w 1318006"/>
                    <a:gd name="connsiteY20" fmla="*/ 758824 h 1028696"/>
                    <a:gd name="connsiteX21" fmla="*/ 1318006 w 1318006"/>
                    <a:gd name="connsiteY21" fmla="*/ 819148 h 1028696"/>
                    <a:gd name="connsiteX22" fmla="*/ 1137032 w 1318006"/>
                    <a:gd name="connsiteY22" fmla="*/ 911224 h 1028696"/>
                    <a:gd name="connsiteX23" fmla="*/ 1130682 w 1318006"/>
                    <a:gd name="connsiteY23" fmla="*/ 916708 h 1028696"/>
                    <a:gd name="connsiteX24" fmla="*/ 1130682 w 1318006"/>
                    <a:gd name="connsiteY24" fmla="*/ 914400 h 1028696"/>
                    <a:gd name="connsiteX25" fmla="*/ 1060832 w 1318006"/>
                    <a:gd name="connsiteY25" fmla="*/ 927096 h 1028696"/>
                    <a:gd name="connsiteX26" fmla="*/ 1016382 w 1318006"/>
                    <a:gd name="connsiteY26" fmla="*/ 933448 h 1028696"/>
                    <a:gd name="connsiteX27" fmla="*/ 984632 w 1318006"/>
                    <a:gd name="connsiteY27" fmla="*/ 869948 h 1028696"/>
                    <a:gd name="connsiteX28" fmla="*/ 908432 w 1318006"/>
                    <a:gd name="connsiteY28" fmla="*/ 895348 h 1028696"/>
                    <a:gd name="connsiteX29" fmla="*/ 902082 w 1318006"/>
                    <a:gd name="connsiteY29" fmla="*/ 952496 h 1028696"/>
                    <a:gd name="connsiteX30" fmla="*/ 825882 w 1318006"/>
                    <a:gd name="connsiteY30" fmla="*/ 1028696 h 1028696"/>
                    <a:gd name="connsiteX31" fmla="*/ 654432 w 1318006"/>
                    <a:gd name="connsiteY31" fmla="*/ 996948 h 1028696"/>
                    <a:gd name="connsiteX32" fmla="*/ 521082 w 1318006"/>
                    <a:gd name="connsiteY32" fmla="*/ 869948 h 1028696"/>
                    <a:gd name="connsiteX33" fmla="*/ 444882 w 1318006"/>
                    <a:gd name="connsiteY33" fmla="*/ 882648 h 1028696"/>
                    <a:gd name="connsiteX34" fmla="*/ 387732 w 1318006"/>
                    <a:gd name="connsiteY34" fmla="*/ 876296 h 1028696"/>
                    <a:gd name="connsiteX35" fmla="*/ 305182 w 1318006"/>
                    <a:gd name="connsiteY35" fmla="*/ 876296 h 1028696"/>
                    <a:gd name="connsiteX36" fmla="*/ 190882 w 1318006"/>
                    <a:gd name="connsiteY36" fmla="*/ 838200 h 1028696"/>
                    <a:gd name="connsiteX37" fmla="*/ 89282 w 1318006"/>
                    <a:gd name="connsiteY37" fmla="*/ 825496 h 1028696"/>
                    <a:gd name="connsiteX38" fmla="*/ 38482 w 1318006"/>
                    <a:gd name="connsiteY38" fmla="*/ 768348 h 1028696"/>
                    <a:gd name="connsiteX39" fmla="*/ 0 w 1318006"/>
                    <a:gd name="connsiteY39" fmla="*/ 713376 h 1028696"/>
                    <a:gd name="connsiteX40" fmla="*/ 382 w 1318006"/>
                    <a:gd name="connsiteY40" fmla="*/ 711200 h 1028696"/>
                    <a:gd name="connsiteX41" fmla="*/ 19432 w 1318006"/>
                    <a:gd name="connsiteY41" fmla="*/ 666748 h 1028696"/>
                    <a:gd name="connsiteX42" fmla="*/ 82932 w 1318006"/>
                    <a:gd name="connsiteY42" fmla="*/ 615948 h 1028696"/>
                    <a:gd name="connsiteX43" fmla="*/ 57532 w 1318006"/>
                    <a:gd name="connsiteY43" fmla="*/ 571496 h 1028696"/>
                    <a:gd name="connsiteX44" fmla="*/ 82932 w 1318006"/>
                    <a:gd name="connsiteY44" fmla="*/ 488948 h 1028696"/>
                    <a:gd name="connsiteX45" fmla="*/ 57532 w 1318006"/>
                    <a:gd name="connsiteY45" fmla="*/ 425448 h 1028696"/>
                    <a:gd name="connsiteX46" fmla="*/ 32132 w 1318006"/>
                    <a:gd name="connsiteY46" fmla="*/ 336548 h 1028696"/>
                    <a:gd name="connsiteX47" fmla="*/ 82932 w 1318006"/>
                    <a:gd name="connsiteY47" fmla="*/ 228600 h 1028696"/>
                    <a:gd name="connsiteX48" fmla="*/ 165482 w 1318006"/>
                    <a:gd name="connsiteY48" fmla="*/ 209548 h 1028696"/>
                    <a:gd name="connsiteX49" fmla="*/ 165482 w 1318006"/>
                    <a:gd name="connsiteY49" fmla="*/ 133348 h 1028696"/>
                    <a:gd name="connsiteX50" fmla="*/ 222632 w 1318006"/>
                    <a:gd name="connsiteY50" fmla="*/ 69848 h 1028696"/>
                    <a:gd name="connsiteX51" fmla="*/ 324232 w 1318006"/>
                    <a:gd name="connsiteY51" fmla="*/ 0 h 1028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318006" h="1028696">
                      <a:moveTo>
                        <a:pt x="324232" y="0"/>
                      </a:moveTo>
                      <a:lnTo>
                        <a:pt x="400432" y="31748"/>
                      </a:lnTo>
                      <a:lnTo>
                        <a:pt x="457582" y="12696"/>
                      </a:lnTo>
                      <a:lnTo>
                        <a:pt x="458582" y="9196"/>
                      </a:lnTo>
                      <a:lnTo>
                        <a:pt x="581406" y="139696"/>
                      </a:lnTo>
                      <a:lnTo>
                        <a:pt x="670306" y="149224"/>
                      </a:lnTo>
                      <a:lnTo>
                        <a:pt x="759206" y="285748"/>
                      </a:lnTo>
                      <a:lnTo>
                        <a:pt x="749682" y="327024"/>
                      </a:lnTo>
                      <a:lnTo>
                        <a:pt x="778258" y="374648"/>
                      </a:lnTo>
                      <a:lnTo>
                        <a:pt x="851282" y="365124"/>
                      </a:lnTo>
                      <a:lnTo>
                        <a:pt x="870332" y="403224"/>
                      </a:lnTo>
                      <a:lnTo>
                        <a:pt x="937006" y="409572"/>
                      </a:lnTo>
                      <a:lnTo>
                        <a:pt x="940182" y="457200"/>
                      </a:lnTo>
                      <a:lnTo>
                        <a:pt x="914782" y="498472"/>
                      </a:lnTo>
                      <a:lnTo>
                        <a:pt x="930658" y="536572"/>
                      </a:lnTo>
                      <a:lnTo>
                        <a:pt x="1029082" y="577848"/>
                      </a:lnTo>
                      <a:lnTo>
                        <a:pt x="1041782" y="619124"/>
                      </a:lnTo>
                      <a:lnTo>
                        <a:pt x="1111632" y="638172"/>
                      </a:lnTo>
                      <a:lnTo>
                        <a:pt x="1146558" y="654048"/>
                      </a:lnTo>
                      <a:lnTo>
                        <a:pt x="1149732" y="742948"/>
                      </a:lnTo>
                      <a:lnTo>
                        <a:pt x="1295782" y="758824"/>
                      </a:lnTo>
                      <a:lnTo>
                        <a:pt x="1318006" y="819148"/>
                      </a:lnTo>
                      <a:lnTo>
                        <a:pt x="1137032" y="911224"/>
                      </a:lnTo>
                      <a:lnTo>
                        <a:pt x="1130682" y="916708"/>
                      </a:lnTo>
                      <a:lnTo>
                        <a:pt x="1130682" y="914400"/>
                      </a:lnTo>
                      <a:lnTo>
                        <a:pt x="1060832" y="927096"/>
                      </a:lnTo>
                      <a:lnTo>
                        <a:pt x="1016382" y="933448"/>
                      </a:lnTo>
                      <a:lnTo>
                        <a:pt x="984632" y="869948"/>
                      </a:lnTo>
                      <a:lnTo>
                        <a:pt x="908432" y="895348"/>
                      </a:lnTo>
                      <a:lnTo>
                        <a:pt x="902082" y="952496"/>
                      </a:lnTo>
                      <a:lnTo>
                        <a:pt x="825882" y="1028696"/>
                      </a:lnTo>
                      <a:lnTo>
                        <a:pt x="654432" y="996948"/>
                      </a:lnTo>
                      <a:lnTo>
                        <a:pt x="521082" y="869948"/>
                      </a:lnTo>
                      <a:lnTo>
                        <a:pt x="444882" y="882648"/>
                      </a:lnTo>
                      <a:lnTo>
                        <a:pt x="387732" y="876296"/>
                      </a:lnTo>
                      <a:lnTo>
                        <a:pt x="305182" y="876296"/>
                      </a:lnTo>
                      <a:lnTo>
                        <a:pt x="190882" y="838200"/>
                      </a:lnTo>
                      <a:lnTo>
                        <a:pt x="89282" y="825496"/>
                      </a:lnTo>
                      <a:lnTo>
                        <a:pt x="38482" y="768348"/>
                      </a:lnTo>
                      <a:lnTo>
                        <a:pt x="0" y="713376"/>
                      </a:lnTo>
                      <a:lnTo>
                        <a:pt x="382" y="711200"/>
                      </a:lnTo>
                      <a:lnTo>
                        <a:pt x="19432" y="666748"/>
                      </a:lnTo>
                      <a:lnTo>
                        <a:pt x="82932" y="615948"/>
                      </a:lnTo>
                      <a:lnTo>
                        <a:pt x="57532" y="571496"/>
                      </a:lnTo>
                      <a:lnTo>
                        <a:pt x="82932" y="488948"/>
                      </a:lnTo>
                      <a:lnTo>
                        <a:pt x="57532" y="425448"/>
                      </a:lnTo>
                      <a:lnTo>
                        <a:pt x="32132" y="336548"/>
                      </a:lnTo>
                      <a:lnTo>
                        <a:pt x="82932" y="228600"/>
                      </a:lnTo>
                      <a:lnTo>
                        <a:pt x="165482" y="209548"/>
                      </a:lnTo>
                      <a:lnTo>
                        <a:pt x="165482" y="133348"/>
                      </a:lnTo>
                      <a:lnTo>
                        <a:pt x="222632" y="69848"/>
                      </a:lnTo>
                      <a:lnTo>
                        <a:pt x="3242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D3A886FC-3CB8-42E3-AB67-263DC6219C63}"/>
                    </a:ext>
                  </a:extLst>
                </p:cNvPr>
                <p:cNvSpPr/>
                <p:nvPr/>
              </p:nvSpPr>
              <p:spPr>
                <a:xfrm>
                  <a:off x="25593676" y="34672452"/>
                  <a:ext cx="334686" cy="274772"/>
                </a:xfrm>
                <a:custGeom>
                  <a:avLst/>
                  <a:gdLst>
                    <a:gd name="connsiteX0" fmla="*/ 148520 w 334686"/>
                    <a:gd name="connsiteY0" fmla="*/ 0 h 274772"/>
                    <a:gd name="connsiteX1" fmla="*/ 149224 w 334686"/>
                    <a:gd name="connsiteY1" fmla="*/ 11248 h 274772"/>
                    <a:gd name="connsiteX2" fmla="*/ 149224 w 334686"/>
                    <a:gd name="connsiteY2" fmla="*/ 55700 h 274772"/>
                    <a:gd name="connsiteX3" fmla="*/ 200024 w 334686"/>
                    <a:gd name="connsiteY3" fmla="*/ 87448 h 274772"/>
                    <a:gd name="connsiteX4" fmla="*/ 244474 w 334686"/>
                    <a:gd name="connsiteY4" fmla="*/ 87448 h 274772"/>
                    <a:gd name="connsiteX5" fmla="*/ 288924 w 334686"/>
                    <a:gd name="connsiteY5" fmla="*/ 42996 h 274772"/>
                    <a:gd name="connsiteX6" fmla="*/ 334686 w 334686"/>
                    <a:gd name="connsiteY6" fmla="*/ 161980 h 274772"/>
                    <a:gd name="connsiteX7" fmla="*/ 206374 w 334686"/>
                    <a:gd name="connsiteY7" fmla="*/ 233500 h 274772"/>
                    <a:gd name="connsiteX8" fmla="*/ 200024 w 334686"/>
                    <a:gd name="connsiteY8" fmla="*/ 274772 h 274772"/>
                    <a:gd name="connsiteX9" fmla="*/ 79374 w 334686"/>
                    <a:gd name="connsiteY9" fmla="*/ 274772 h 274772"/>
                    <a:gd name="connsiteX10" fmla="*/ 88900 w 334686"/>
                    <a:gd name="connsiteY10" fmla="*/ 122372 h 274772"/>
                    <a:gd name="connsiteX11" fmla="*/ 3174 w 334686"/>
                    <a:gd name="connsiteY11" fmla="*/ 125548 h 274772"/>
                    <a:gd name="connsiteX12" fmla="*/ 0 w 334686"/>
                    <a:gd name="connsiteY12" fmla="*/ 65224 h 274772"/>
                    <a:gd name="connsiteX13" fmla="*/ 76200 w 334686"/>
                    <a:gd name="connsiteY13" fmla="*/ 11248 h 274772"/>
                    <a:gd name="connsiteX14" fmla="*/ 148520 w 334686"/>
                    <a:gd name="connsiteY14" fmla="*/ 0 h 274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34686" h="274772">
                      <a:moveTo>
                        <a:pt x="148520" y="0"/>
                      </a:moveTo>
                      <a:lnTo>
                        <a:pt x="149224" y="11248"/>
                      </a:lnTo>
                      <a:lnTo>
                        <a:pt x="149224" y="55700"/>
                      </a:lnTo>
                      <a:lnTo>
                        <a:pt x="200024" y="87448"/>
                      </a:lnTo>
                      <a:lnTo>
                        <a:pt x="244474" y="87448"/>
                      </a:lnTo>
                      <a:lnTo>
                        <a:pt x="288924" y="42996"/>
                      </a:lnTo>
                      <a:lnTo>
                        <a:pt x="334686" y="161980"/>
                      </a:lnTo>
                      <a:lnTo>
                        <a:pt x="206374" y="233500"/>
                      </a:lnTo>
                      <a:lnTo>
                        <a:pt x="200024" y="274772"/>
                      </a:lnTo>
                      <a:lnTo>
                        <a:pt x="79374" y="274772"/>
                      </a:lnTo>
                      <a:lnTo>
                        <a:pt x="88900" y="122372"/>
                      </a:lnTo>
                      <a:lnTo>
                        <a:pt x="3174" y="125548"/>
                      </a:lnTo>
                      <a:lnTo>
                        <a:pt x="0" y="65224"/>
                      </a:lnTo>
                      <a:lnTo>
                        <a:pt x="76200" y="11248"/>
                      </a:lnTo>
                      <a:lnTo>
                        <a:pt x="1485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313AB935-972D-4DAC-9B83-E1ED90FA1635}"/>
                    </a:ext>
                  </a:extLst>
                </p:cNvPr>
                <p:cNvSpPr/>
                <p:nvPr/>
              </p:nvSpPr>
              <p:spPr>
                <a:xfrm>
                  <a:off x="25130124" y="35455224"/>
                  <a:ext cx="903330" cy="457236"/>
                </a:xfrm>
                <a:custGeom>
                  <a:avLst/>
                  <a:gdLst>
                    <a:gd name="connsiteX0" fmla="*/ 866776 w 903330"/>
                    <a:gd name="connsiteY0" fmla="*/ 0 h 457236"/>
                    <a:gd name="connsiteX1" fmla="*/ 903330 w 903330"/>
                    <a:gd name="connsiteY1" fmla="*/ 32492 h 457236"/>
                    <a:gd name="connsiteX2" fmla="*/ 752476 w 903330"/>
                    <a:gd name="connsiteY2" fmla="*/ 104776 h 457236"/>
                    <a:gd name="connsiteX3" fmla="*/ 676276 w 903330"/>
                    <a:gd name="connsiteY3" fmla="*/ 104776 h 457236"/>
                    <a:gd name="connsiteX4" fmla="*/ 631826 w 903330"/>
                    <a:gd name="connsiteY4" fmla="*/ 174624 h 457236"/>
                    <a:gd name="connsiteX5" fmla="*/ 574676 w 903330"/>
                    <a:gd name="connsiteY5" fmla="*/ 149224 h 457236"/>
                    <a:gd name="connsiteX6" fmla="*/ 568326 w 903330"/>
                    <a:gd name="connsiteY6" fmla="*/ 225424 h 457236"/>
                    <a:gd name="connsiteX7" fmla="*/ 542926 w 903330"/>
                    <a:gd name="connsiteY7" fmla="*/ 257176 h 457236"/>
                    <a:gd name="connsiteX8" fmla="*/ 485776 w 903330"/>
                    <a:gd name="connsiteY8" fmla="*/ 244476 h 457236"/>
                    <a:gd name="connsiteX9" fmla="*/ 479426 w 903330"/>
                    <a:gd name="connsiteY9" fmla="*/ 307976 h 457236"/>
                    <a:gd name="connsiteX10" fmla="*/ 371476 w 903330"/>
                    <a:gd name="connsiteY10" fmla="*/ 409576 h 457236"/>
                    <a:gd name="connsiteX11" fmla="*/ 271390 w 903330"/>
                    <a:gd name="connsiteY11" fmla="*/ 457236 h 457236"/>
                    <a:gd name="connsiteX12" fmla="*/ 200026 w 903330"/>
                    <a:gd name="connsiteY12" fmla="*/ 390528 h 457236"/>
                    <a:gd name="connsiteX13" fmla="*/ 206376 w 903330"/>
                    <a:gd name="connsiteY13" fmla="*/ 346076 h 457236"/>
                    <a:gd name="connsiteX14" fmla="*/ 168276 w 903330"/>
                    <a:gd name="connsiteY14" fmla="*/ 323852 h 457236"/>
                    <a:gd name="connsiteX15" fmla="*/ 12700 w 903330"/>
                    <a:gd name="connsiteY15" fmla="*/ 342900 h 457236"/>
                    <a:gd name="connsiteX16" fmla="*/ 0 w 903330"/>
                    <a:gd name="connsiteY16" fmla="*/ 311152 h 457236"/>
                    <a:gd name="connsiteX17" fmla="*/ 111126 w 903330"/>
                    <a:gd name="connsiteY17" fmla="*/ 187328 h 457236"/>
                    <a:gd name="connsiteX18" fmla="*/ 257176 w 903330"/>
                    <a:gd name="connsiteY18" fmla="*/ 85728 h 457236"/>
                    <a:gd name="connsiteX19" fmla="*/ 454026 w 903330"/>
                    <a:gd name="connsiteY19" fmla="*/ 28576 h 457236"/>
                    <a:gd name="connsiteX20" fmla="*/ 584200 w 903330"/>
                    <a:gd name="connsiteY20" fmla="*/ 101600 h 457236"/>
                    <a:gd name="connsiteX21" fmla="*/ 714376 w 903330"/>
                    <a:gd name="connsiteY21" fmla="*/ 34928 h 457236"/>
                    <a:gd name="connsiteX22" fmla="*/ 749300 w 903330"/>
                    <a:gd name="connsiteY22" fmla="*/ 31752 h 457236"/>
                    <a:gd name="connsiteX23" fmla="*/ 866776 w 903330"/>
                    <a:gd name="connsiteY23" fmla="*/ 0 h 457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3330" h="457236">
                      <a:moveTo>
                        <a:pt x="866776" y="0"/>
                      </a:moveTo>
                      <a:lnTo>
                        <a:pt x="903330" y="32492"/>
                      </a:lnTo>
                      <a:lnTo>
                        <a:pt x="752476" y="104776"/>
                      </a:lnTo>
                      <a:lnTo>
                        <a:pt x="676276" y="104776"/>
                      </a:lnTo>
                      <a:lnTo>
                        <a:pt x="631826" y="174624"/>
                      </a:lnTo>
                      <a:lnTo>
                        <a:pt x="574676" y="149224"/>
                      </a:lnTo>
                      <a:lnTo>
                        <a:pt x="568326" y="225424"/>
                      </a:lnTo>
                      <a:lnTo>
                        <a:pt x="542926" y="257176"/>
                      </a:lnTo>
                      <a:lnTo>
                        <a:pt x="485776" y="244476"/>
                      </a:lnTo>
                      <a:lnTo>
                        <a:pt x="479426" y="307976"/>
                      </a:lnTo>
                      <a:lnTo>
                        <a:pt x="371476" y="409576"/>
                      </a:lnTo>
                      <a:lnTo>
                        <a:pt x="271390" y="457236"/>
                      </a:lnTo>
                      <a:lnTo>
                        <a:pt x="200026" y="390528"/>
                      </a:lnTo>
                      <a:lnTo>
                        <a:pt x="206376" y="346076"/>
                      </a:lnTo>
                      <a:lnTo>
                        <a:pt x="168276" y="323852"/>
                      </a:lnTo>
                      <a:lnTo>
                        <a:pt x="12700" y="342900"/>
                      </a:lnTo>
                      <a:lnTo>
                        <a:pt x="0" y="311152"/>
                      </a:lnTo>
                      <a:lnTo>
                        <a:pt x="111126" y="187328"/>
                      </a:lnTo>
                      <a:lnTo>
                        <a:pt x="257176" y="85728"/>
                      </a:lnTo>
                      <a:lnTo>
                        <a:pt x="454026" y="28576"/>
                      </a:lnTo>
                      <a:lnTo>
                        <a:pt x="584200" y="101600"/>
                      </a:lnTo>
                      <a:lnTo>
                        <a:pt x="714376" y="34928"/>
                      </a:lnTo>
                      <a:lnTo>
                        <a:pt x="749300" y="31752"/>
                      </a:lnTo>
                      <a:lnTo>
                        <a:pt x="8667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8B230BE0-E636-4877-B018-6FBCCBC70F98}"/>
                    </a:ext>
                  </a:extLst>
                </p:cNvPr>
                <p:cNvSpPr/>
                <p:nvPr/>
              </p:nvSpPr>
              <p:spPr>
                <a:xfrm>
                  <a:off x="24488776" y="34074100"/>
                  <a:ext cx="670286" cy="425452"/>
                </a:xfrm>
                <a:custGeom>
                  <a:avLst/>
                  <a:gdLst>
                    <a:gd name="connsiteX0" fmla="*/ 263524 w 670286"/>
                    <a:gd name="connsiteY0" fmla="*/ 0 h 425452"/>
                    <a:gd name="connsiteX1" fmla="*/ 352424 w 670286"/>
                    <a:gd name="connsiteY1" fmla="*/ 25400 h 425452"/>
                    <a:gd name="connsiteX2" fmla="*/ 396874 w 670286"/>
                    <a:gd name="connsiteY2" fmla="*/ 38100 h 425452"/>
                    <a:gd name="connsiteX3" fmla="*/ 447674 w 670286"/>
                    <a:gd name="connsiteY3" fmla="*/ 25400 h 425452"/>
                    <a:gd name="connsiteX4" fmla="*/ 492124 w 670286"/>
                    <a:gd name="connsiteY4" fmla="*/ 44452 h 425452"/>
                    <a:gd name="connsiteX5" fmla="*/ 511174 w 670286"/>
                    <a:gd name="connsiteY5" fmla="*/ 0 h 425452"/>
                    <a:gd name="connsiteX6" fmla="*/ 575962 w 670286"/>
                    <a:gd name="connsiteY6" fmla="*/ 31100 h 425452"/>
                    <a:gd name="connsiteX7" fmla="*/ 568324 w 670286"/>
                    <a:gd name="connsiteY7" fmla="*/ 95252 h 425452"/>
                    <a:gd name="connsiteX8" fmla="*/ 609600 w 670286"/>
                    <a:gd name="connsiteY8" fmla="*/ 190500 h 425452"/>
                    <a:gd name="connsiteX9" fmla="*/ 612774 w 670286"/>
                    <a:gd name="connsiteY9" fmla="*/ 263524 h 425452"/>
                    <a:gd name="connsiteX10" fmla="*/ 647700 w 670286"/>
                    <a:gd name="connsiteY10" fmla="*/ 263524 h 425452"/>
                    <a:gd name="connsiteX11" fmla="*/ 657224 w 670286"/>
                    <a:gd name="connsiteY11" fmla="*/ 346076 h 425452"/>
                    <a:gd name="connsiteX12" fmla="*/ 670286 w 670286"/>
                    <a:gd name="connsiteY12" fmla="*/ 339320 h 425452"/>
                    <a:gd name="connsiteX13" fmla="*/ 669924 w 670286"/>
                    <a:gd name="connsiteY13" fmla="*/ 346076 h 425452"/>
                    <a:gd name="connsiteX14" fmla="*/ 469900 w 670286"/>
                    <a:gd name="connsiteY14" fmla="*/ 381000 h 425452"/>
                    <a:gd name="connsiteX15" fmla="*/ 457200 w 670286"/>
                    <a:gd name="connsiteY15" fmla="*/ 425452 h 425452"/>
                    <a:gd name="connsiteX16" fmla="*/ 19048 w 670286"/>
                    <a:gd name="connsiteY16" fmla="*/ 425452 h 425452"/>
                    <a:gd name="connsiteX17" fmla="*/ 0 w 670286"/>
                    <a:gd name="connsiteY17" fmla="*/ 352424 h 425452"/>
                    <a:gd name="connsiteX18" fmla="*/ 101600 w 670286"/>
                    <a:gd name="connsiteY18" fmla="*/ 225424 h 425452"/>
                    <a:gd name="connsiteX19" fmla="*/ 123824 w 670286"/>
                    <a:gd name="connsiteY19" fmla="*/ 120652 h 425452"/>
                    <a:gd name="connsiteX20" fmla="*/ 93308 w 670286"/>
                    <a:gd name="connsiteY20" fmla="*/ 29104 h 425452"/>
                    <a:gd name="connsiteX21" fmla="*/ 130174 w 670286"/>
                    <a:gd name="connsiteY21" fmla="*/ 19052 h 425452"/>
                    <a:gd name="connsiteX22" fmla="*/ 263524 w 670286"/>
                    <a:gd name="connsiteY22" fmla="*/ 0 h 425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70286" h="425452">
                      <a:moveTo>
                        <a:pt x="263524" y="0"/>
                      </a:moveTo>
                      <a:lnTo>
                        <a:pt x="352424" y="25400"/>
                      </a:lnTo>
                      <a:lnTo>
                        <a:pt x="396874" y="38100"/>
                      </a:lnTo>
                      <a:lnTo>
                        <a:pt x="447674" y="25400"/>
                      </a:lnTo>
                      <a:lnTo>
                        <a:pt x="492124" y="44452"/>
                      </a:lnTo>
                      <a:lnTo>
                        <a:pt x="511174" y="0"/>
                      </a:lnTo>
                      <a:lnTo>
                        <a:pt x="575962" y="31100"/>
                      </a:lnTo>
                      <a:lnTo>
                        <a:pt x="568324" y="95252"/>
                      </a:lnTo>
                      <a:lnTo>
                        <a:pt x="609600" y="190500"/>
                      </a:lnTo>
                      <a:lnTo>
                        <a:pt x="612774" y="263524"/>
                      </a:lnTo>
                      <a:lnTo>
                        <a:pt x="647700" y="263524"/>
                      </a:lnTo>
                      <a:lnTo>
                        <a:pt x="657224" y="346076"/>
                      </a:lnTo>
                      <a:lnTo>
                        <a:pt x="670286" y="339320"/>
                      </a:lnTo>
                      <a:lnTo>
                        <a:pt x="669924" y="346076"/>
                      </a:lnTo>
                      <a:lnTo>
                        <a:pt x="469900" y="381000"/>
                      </a:lnTo>
                      <a:lnTo>
                        <a:pt x="457200" y="425452"/>
                      </a:lnTo>
                      <a:lnTo>
                        <a:pt x="19048" y="425452"/>
                      </a:lnTo>
                      <a:lnTo>
                        <a:pt x="0" y="352424"/>
                      </a:lnTo>
                      <a:lnTo>
                        <a:pt x="101600" y="225424"/>
                      </a:lnTo>
                      <a:lnTo>
                        <a:pt x="123824" y="120652"/>
                      </a:lnTo>
                      <a:lnTo>
                        <a:pt x="93308" y="29104"/>
                      </a:lnTo>
                      <a:lnTo>
                        <a:pt x="130174" y="19052"/>
                      </a:lnTo>
                      <a:lnTo>
                        <a:pt x="2635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FCAB1E3A-5402-464A-88EA-64158AB7E891}"/>
                    </a:ext>
                  </a:extLst>
                </p:cNvPr>
                <p:cNvSpPr/>
                <p:nvPr/>
              </p:nvSpPr>
              <p:spPr>
                <a:xfrm>
                  <a:off x="25661022" y="34182048"/>
                  <a:ext cx="170778" cy="172324"/>
                </a:xfrm>
                <a:custGeom>
                  <a:avLst/>
                  <a:gdLst>
                    <a:gd name="connsiteX0" fmla="*/ 21554 w 170778"/>
                    <a:gd name="connsiteY0" fmla="*/ 0 h 172324"/>
                    <a:gd name="connsiteX1" fmla="*/ 91402 w 170778"/>
                    <a:gd name="connsiteY1" fmla="*/ 28576 h 172324"/>
                    <a:gd name="connsiteX2" fmla="*/ 165064 w 170778"/>
                    <a:gd name="connsiteY2" fmla="*/ 28576 h 172324"/>
                    <a:gd name="connsiteX3" fmla="*/ 170778 w 170778"/>
                    <a:gd name="connsiteY3" fmla="*/ 57152 h 172324"/>
                    <a:gd name="connsiteX4" fmla="*/ 113628 w 170778"/>
                    <a:gd name="connsiteY4" fmla="*/ 146052 h 172324"/>
                    <a:gd name="connsiteX5" fmla="*/ 109688 w 170778"/>
                    <a:gd name="connsiteY5" fmla="*/ 172324 h 172324"/>
                    <a:gd name="connsiteX6" fmla="*/ 59654 w 170778"/>
                    <a:gd name="connsiteY6" fmla="*/ 104776 h 172324"/>
                    <a:gd name="connsiteX7" fmla="*/ 21554 w 170778"/>
                    <a:gd name="connsiteY7" fmla="*/ 95252 h 172324"/>
                    <a:gd name="connsiteX8" fmla="*/ 0 w 170778"/>
                    <a:gd name="connsiteY8" fmla="*/ 45804 h 172324"/>
                    <a:gd name="connsiteX9" fmla="*/ 21554 w 170778"/>
                    <a:gd name="connsiteY9" fmla="*/ 0 h 172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0778" h="172324">
                      <a:moveTo>
                        <a:pt x="21554" y="0"/>
                      </a:moveTo>
                      <a:lnTo>
                        <a:pt x="91402" y="28576"/>
                      </a:lnTo>
                      <a:lnTo>
                        <a:pt x="165064" y="28576"/>
                      </a:lnTo>
                      <a:lnTo>
                        <a:pt x="170778" y="57152"/>
                      </a:lnTo>
                      <a:lnTo>
                        <a:pt x="113628" y="146052"/>
                      </a:lnTo>
                      <a:lnTo>
                        <a:pt x="109688" y="172324"/>
                      </a:lnTo>
                      <a:lnTo>
                        <a:pt x="59654" y="104776"/>
                      </a:lnTo>
                      <a:lnTo>
                        <a:pt x="21554" y="95252"/>
                      </a:lnTo>
                      <a:lnTo>
                        <a:pt x="0" y="45804"/>
                      </a:lnTo>
                      <a:lnTo>
                        <a:pt x="2155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62E4113D-7D2F-469B-93F1-01FF967858D3}"/>
                    </a:ext>
                  </a:extLst>
                </p:cNvPr>
                <p:cNvSpPr/>
                <p:nvPr/>
              </p:nvSpPr>
              <p:spPr>
                <a:xfrm>
                  <a:off x="23369000" y="34359848"/>
                  <a:ext cx="570500" cy="533208"/>
                </a:xfrm>
                <a:custGeom>
                  <a:avLst/>
                  <a:gdLst>
                    <a:gd name="connsiteX0" fmla="*/ 202200 w 570500"/>
                    <a:gd name="connsiteY0" fmla="*/ 0 h 533208"/>
                    <a:gd name="connsiteX1" fmla="*/ 246650 w 570500"/>
                    <a:gd name="connsiteY1" fmla="*/ 6352 h 533208"/>
                    <a:gd name="connsiteX2" fmla="*/ 261078 w 570500"/>
                    <a:gd name="connsiteY2" fmla="*/ 1796 h 533208"/>
                    <a:gd name="connsiteX3" fmla="*/ 287924 w 570500"/>
                    <a:gd name="connsiteY3" fmla="*/ 123828 h 533208"/>
                    <a:gd name="connsiteX4" fmla="*/ 322850 w 570500"/>
                    <a:gd name="connsiteY4" fmla="*/ 152400 h 533208"/>
                    <a:gd name="connsiteX5" fmla="*/ 329200 w 570500"/>
                    <a:gd name="connsiteY5" fmla="*/ 187328 h 533208"/>
                    <a:gd name="connsiteX6" fmla="*/ 354600 w 570500"/>
                    <a:gd name="connsiteY6" fmla="*/ 209552 h 533208"/>
                    <a:gd name="connsiteX7" fmla="*/ 427624 w 570500"/>
                    <a:gd name="connsiteY7" fmla="*/ 247652 h 533208"/>
                    <a:gd name="connsiteX8" fmla="*/ 541924 w 570500"/>
                    <a:gd name="connsiteY8" fmla="*/ 244476 h 533208"/>
                    <a:gd name="connsiteX9" fmla="*/ 570500 w 570500"/>
                    <a:gd name="connsiteY9" fmla="*/ 269876 h 533208"/>
                    <a:gd name="connsiteX10" fmla="*/ 535576 w 570500"/>
                    <a:gd name="connsiteY10" fmla="*/ 361952 h 533208"/>
                    <a:gd name="connsiteX11" fmla="*/ 554624 w 570500"/>
                    <a:gd name="connsiteY11" fmla="*/ 460376 h 533208"/>
                    <a:gd name="connsiteX12" fmla="*/ 479046 w 570500"/>
                    <a:gd name="connsiteY12" fmla="*/ 533208 h 533208"/>
                    <a:gd name="connsiteX13" fmla="*/ 478424 w 570500"/>
                    <a:gd name="connsiteY13" fmla="*/ 523876 h 533208"/>
                    <a:gd name="connsiteX14" fmla="*/ 411750 w 570500"/>
                    <a:gd name="connsiteY14" fmla="*/ 517528 h 533208"/>
                    <a:gd name="connsiteX15" fmla="*/ 392700 w 570500"/>
                    <a:gd name="connsiteY15" fmla="*/ 479428 h 533208"/>
                    <a:gd name="connsiteX16" fmla="*/ 319676 w 570500"/>
                    <a:gd name="connsiteY16" fmla="*/ 488952 h 533208"/>
                    <a:gd name="connsiteX17" fmla="*/ 291100 w 570500"/>
                    <a:gd name="connsiteY17" fmla="*/ 441328 h 533208"/>
                    <a:gd name="connsiteX18" fmla="*/ 300624 w 570500"/>
                    <a:gd name="connsiteY18" fmla="*/ 400052 h 533208"/>
                    <a:gd name="connsiteX19" fmla="*/ 211724 w 570500"/>
                    <a:gd name="connsiteY19" fmla="*/ 263528 h 533208"/>
                    <a:gd name="connsiteX20" fmla="*/ 122824 w 570500"/>
                    <a:gd name="connsiteY20" fmla="*/ 254000 h 533208"/>
                    <a:gd name="connsiteX21" fmla="*/ 0 w 570500"/>
                    <a:gd name="connsiteY21" fmla="*/ 123500 h 533208"/>
                    <a:gd name="connsiteX22" fmla="*/ 11700 w 570500"/>
                    <a:gd name="connsiteY22" fmla="*/ 82552 h 533208"/>
                    <a:gd name="connsiteX23" fmla="*/ 37100 w 570500"/>
                    <a:gd name="connsiteY23" fmla="*/ 38104 h 533208"/>
                    <a:gd name="connsiteX24" fmla="*/ 113300 w 570500"/>
                    <a:gd name="connsiteY24" fmla="*/ 19052 h 533208"/>
                    <a:gd name="connsiteX25" fmla="*/ 202200 w 570500"/>
                    <a:gd name="connsiteY25" fmla="*/ 0 h 533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70500" h="533208">
                      <a:moveTo>
                        <a:pt x="202200" y="0"/>
                      </a:moveTo>
                      <a:lnTo>
                        <a:pt x="246650" y="6352"/>
                      </a:lnTo>
                      <a:lnTo>
                        <a:pt x="261078" y="1796"/>
                      </a:lnTo>
                      <a:lnTo>
                        <a:pt x="287924" y="123828"/>
                      </a:lnTo>
                      <a:lnTo>
                        <a:pt x="322850" y="152400"/>
                      </a:lnTo>
                      <a:lnTo>
                        <a:pt x="329200" y="187328"/>
                      </a:lnTo>
                      <a:lnTo>
                        <a:pt x="354600" y="209552"/>
                      </a:lnTo>
                      <a:lnTo>
                        <a:pt x="427624" y="247652"/>
                      </a:lnTo>
                      <a:lnTo>
                        <a:pt x="541924" y="244476"/>
                      </a:lnTo>
                      <a:lnTo>
                        <a:pt x="570500" y="269876"/>
                      </a:lnTo>
                      <a:lnTo>
                        <a:pt x="535576" y="361952"/>
                      </a:lnTo>
                      <a:lnTo>
                        <a:pt x="554624" y="460376"/>
                      </a:lnTo>
                      <a:lnTo>
                        <a:pt x="479046" y="533208"/>
                      </a:lnTo>
                      <a:lnTo>
                        <a:pt x="478424" y="523876"/>
                      </a:lnTo>
                      <a:lnTo>
                        <a:pt x="411750" y="517528"/>
                      </a:lnTo>
                      <a:lnTo>
                        <a:pt x="392700" y="479428"/>
                      </a:lnTo>
                      <a:lnTo>
                        <a:pt x="319676" y="488952"/>
                      </a:lnTo>
                      <a:lnTo>
                        <a:pt x="291100" y="441328"/>
                      </a:lnTo>
                      <a:lnTo>
                        <a:pt x="300624" y="400052"/>
                      </a:lnTo>
                      <a:lnTo>
                        <a:pt x="211724" y="263528"/>
                      </a:lnTo>
                      <a:lnTo>
                        <a:pt x="122824" y="254000"/>
                      </a:lnTo>
                      <a:lnTo>
                        <a:pt x="0" y="123500"/>
                      </a:lnTo>
                      <a:lnTo>
                        <a:pt x="11700" y="82552"/>
                      </a:lnTo>
                      <a:lnTo>
                        <a:pt x="37100" y="38104"/>
                      </a:lnTo>
                      <a:lnTo>
                        <a:pt x="113300" y="19052"/>
                      </a:lnTo>
                      <a:lnTo>
                        <a:pt x="2022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4080BAD7-D913-4576-BEFA-6D7C73A952CB}"/>
                    </a:ext>
                  </a:extLst>
                </p:cNvPr>
                <p:cNvSpPr/>
                <p:nvPr/>
              </p:nvSpPr>
              <p:spPr>
                <a:xfrm>
                  <a:off x="24395060" y="35753676"/>
                  <a:ext cx="746462" cy="644524"/>
                </a:xfrm>
                <a:custGeom>
                  <a:avLst/>
                  <a:gdLst>
                    <a:gd name="connsiteX0" fmla="*/ 373116 w 746462"/>
                    <a:gd name="connsiteY0" fmla="*/ 0 h 644524"/>
                    <a:gd name="connsiteX1" fmla="*/ 746462 w 746462"/>
                    <a:gd name="connsiteY1" fmla="*/ 0 h 644524"/>
                    <a:gd name="connsiteX2" fmla="*/ 735064 w 746462"/>
                    <a:gd name="connsiteY2" fmla="*/ 12700 h 644524"/>
                    <a:gd name="connsiteX3" fmla="*/ 746428 w 746462"/>
                    <a:gd name="connsiteY3" fmla="*/ 41108 h 644524"/>
                    <a:gd name="connsiteX4" fmla="*/ 655690 w 746462"/>
                    <a:gd name="connsiteY4" fmla="*/ 101600 h 644524"/>
                    <a:gd name="connsiteX5" fmla="*/ 627116 w 746462"/>
                    <a:gd name="connsiteY5" fmla="*/ 142876 h 644524"/>
                    <a:gd name="connsiteX6" fmla="*/ 649340 w 746462"/>
                    <a:gd name="connsiteY6" fmla="*/ 203200 h 644524"/>
                    <a:gd name="connsiteX7" fmla="*/ 707732 w 746462"/>
                    <a:gd name="connsiteY7" fmla="*/ 297836 h 644524"/>
                    <a:gd name="connsiteX8" fmla="*/ 636640 w 746462"/>
                    <a:gd name="connsiteY8" fmla="*/ 358772 h 644524"/>
                    <a:gd name="connsiteX9" fmla="*/ 719190 w 746462"/>
                    <a:gd name="connsiteY9" fmla="*/ 384172 h 644524"/>
                    <a:gd name="connsiteX10" fmla="*/ 655690 w 746462"/>
                    <a:gd name="connsiteY10" fmla="*/ 460372 h 644524"/>
                    <a:gd name="connsiteX11" fmla="*/ 649340 w 746462"/>
                    <a:gd name="connsiteY11" fmla="*/ 542924 h 644524"/>
                    <a:gd name="connsiteX12" fmla="*/ 541390 w 746462"/>
                    <a:gd name="connsiteY12" fmla="*/ 549276 h 644524"/>
                    <a:gd name="connsiteX13" fmla="*/ 496940 w 746462"/>
                    <a:gd name="connsiteY13" fmla="*/ 555624 h 644524"/>
                    <a:gd name="connsiteX14" fmla="*/ 491050 w 746462"/>
                    <a:gd name="connsiteY14" fmla="*/ 632192 h 644524"/>
                    <a:gd name="connsiteX15" fmla="*/ 293740 w 746462"/>
                    <a:gd name="connsiteY15" fmla="*/ 644524 h 644524"/>
                    <a:gd name="connsiteX16" fmla="*/ 223890 w 746462"/>
                    <a:gd name="connsiteY16" fmla="*/ 587372 h 644524"/>
                    <a:gd name="connsiteX17" fmla="*/ 154040 w 746462"/>
                    <a:gd name="connsiteY17" fmla="*/ 587372 h 644524"/>
                    <a:gd name="connsiteX18" fmla="*/ 71490 w 746462"/>
                    <a:gd name="connsiteY18" fmla="*/ 434972 h 644524"/>
                    <a:gd name="connsiteX19" fmla="*/ 27040 w 746462"/>
                    <a:gd name="connsiteY19" fmla="*/ 422276 h 644524"/>
                    <a:gd name="connsiteX20" fmla="*/ 14340 w 746462"/>
                    <a:gd name="connsiteY20" fmla="*/ 371476 h 644524"/>
                    <a:gd name="connsiteX21" fmla="*/ 103240 w 746462"/>
                    <a:gd name="connsiteY21" fmla="*/ 301624 h 644524"/>
                    <a:gd name="connsiteX22" fmla="*/ 58790 w 746462"/>
                    <a:gd name="connsiteY22" fmla="*/ 250824 h 644524"/>
                    <a:gd name="connsiteX23" fmla="*/ 58790 w 746462"/>
                    <a:gd name="connsiteY23" fmla="*/ 180972 h 644524"/>
                    <a:gd name="connsiteX24" fmla="*/ 0 w 746462"/>
                    <a:gd name="connsiteY24" fmla="*/ 158576 h 644524"/>
                    <a:gd name="connsiteX25" fmla="*/ 52440 w 746462"/>
                    <a:gd name="connsiteY25" fmla="*/ 98424 h 644524"/>
                    <a:gd name="connsiteX26" fmla="*/ 188964 w 746462"/>
                    <a:gd name="connsiteY26" fmla="*/ 19048 h 644524"/>
                    <a:gd name="connsiteX27" fmla="*/ 274690 w 746462"/>
                    <a:gd name="connsiteY27" fmla="*/ 15876 h 644524"/>
                    <a:gd name="connsiteX28" fmla="*/ 306440 w 746462"/>
                    <a:gd name="connsiteY28" fmla="*/ 38100 h 644524"/>
                    <a:gd name="connsiteX29" fmla="*/ 373116 w 746462"/>
                    <a:gd name="connsiteY29" fmla="*/ 0 h 64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46462" h="644524">
                      <a:moveTo>
                        <a:pt x="373116" y="0"/>
                      </a:moveTo>
                      <a:lnTo>
                        <a:pt x="746462" y="0"/>
                      </a:lnTo>
                      <a:lnTo>
                        <a:pt x="735064" y="12700"/>
                      </a:lnTo>
                      <a:lnTo>
                        <a:pt x="746428" y="41108"/>
                      </a:lnTo>
                      <a:lnTo>
                        <a:pt x="655690" y="101600"/>
                      </a:lnTo>
                      <a:lnTo>
                        <a:pt x="627116" y="142876"/>
                      </a:lnTo>
                      <a:lnTo>
                        <a:pt x="649340" y="203200"/>
                      </a:lnTo>
                      <a:lnTo>
                        <a:pt x="707732" y="297836"/>
                      </a:lnTo>
                      <a:lnTo>
                        <a:pt x="636640" y="358772"/>
                      </a:lnTo>
                      <a:lnTo>
                        <a:pt x="719190" y="384172"/>
                      </a:lnTo>
                      <a:lnTo>
                        <a:pt x="655690" y="460372"/>
                      </a:lnTo>
                      <a:lnTo>
                        <a:pt x="649340" y="542924"/>
                      </a:lnTo>
                      <a:lnTo>
                        <a:pt x="541390" y="549276"/>
                      </a:lnTo>
                      <a:lnTo>
                        <a:pt x="496940" y="555624"/>
                      </a:lnTo>
                      <a:lnTo>
                        <a:pt x="491050" y="632192"/>
                      </a:lnTo>
                      <a:lnTo>
                        <a:pt x="293740" y="644524"/>
                      </a:lnTo>
                      <a:lnTo>
                        <a:pt x="223890" y="587372"/>
                      </a:lnTo>
                      <a:lnTo>
                        <a:pt x="154040" y="587372"/>
                      </a:lnTo>
                      <a:lnTo>
                        <a:pt x="71490" y="434972"/>
                      </a:lnTo>
                      <a:lnTo>
                        <a:pt x="27040" y="422276"/>
                      </a:lnTo>
                      <a:lnTo>
                        <a:pt x="14340" y="371476"/>
                      </a:lnTo>
                      <a:lnTo>
                        <a:pt x="103240" y="301624"/>
                      </a:lnTo>
                      <a:lnTo>
                        <a:pt x="58790" y="250824"/>
                      </a:lnTo>
                      <a:lnTo>
                        <a:pt x="58790" y="180972"/>
                      </a:lnTo>
                      <a:lnTo>
                        <a:pt x="0" y="158576"/>
                      </a:lnTo>
                      <a:lnTo>
                        <a:pt x="52440" y="98424"/>
                      </a:lnTo>
                      <a:lnTo>
                        <a:pt x="188964" y="19048"/>
                      </a:lnTo>
                      <a:lnTo>
                        <a:pt x="274690" y="15876"/>
                      </a:lnTo>
                      <a:lnTo>
                        <a:pt x="306440" y="38100"/>
                      </a:lnTo>
                      <a:lnTo>
                        <a:pt x="3731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B0965DFA-E672-484B-B9C5-8037589E6A9A}"/>
                    </a:ext>
                  </a:extLst>
                </p:cNvPr>
                <p:cNvSpPr/>
                <p:nvPr/>
              </p:nvSpPr>
              <p:spPr>
                <a:xfrm>
                  <a:off x="25365076" y="34834432"/>
                  <a:ext cx="822324" cy="722392"/>
                </a:xfrm>
                <a:custGeom>
                  <a:avLst/>
                  <a:gdLst>
                    <a:gd name="connsiteX0" fmla="*/ 563286 w 822324"/>
                    <a:gd name="connsiteY0" fmla="*/ 0 h 722392"/>
                    <a:gd name="connsiteX1" fmla="*/ 581024 w 822324"/>
                    <a:gd name="connsiteY1" fmla="*/ 46120 h 722392"/>
                    <a:gd name="connsiteX2" fmla="*/ 708024 w 822324"/>
                    <a:gd name="connsiteY2" fmla="*/ 109616 h 722392"/>
                    <a:gd name="connsiteX3" fmla="*/ 720724 w 822324"/>
                    <a:gd name="connsiteY3" fmla="*/ 211216 h 722392"/>
                    <a:gd name="connsiteX4" fmla="*/ 688974 w 822324"/>
                    <a:gd name="connsiteY4" fmla="*/ 262016 h 722392"/>
                    <a:gd name="connsiteX5" fmla="*/ 606424 w 822324"/>
                    <a:gd name="connsiteY5" fmla="*/ 338216 h 722392"/>
                    <a:gd name="connsiteX6" fmla="*/ 593724 w 822324"/>
                    <a:gd name="connsiteY6" fmla="*/ 357268 h 722392"/>
                    <a:gd name="connsiteX7" fmla="*/ 593724 w 822324"/>
                    <a:gd name="connsiteY7" fmla="*/ 401720 h 722392"/>
                    <a:gd name="connsiteX8" fmla="*/ 612774 w 822324"/>
                    <a:gd name="connsiteY8" fmla="*/ 427120 h 722392"/>
                    <a:gd name="connsiteX9" fmla="*/ 574674 w 822324"/>
                    <a:gd name="connsiteY9" fmla="*/ 496968 h 722392"/>
                    <a:gd name="connsiteX10" fmla="*/ 708024 w 822324"/>
                    <a:gd name="connsiteY10" fmla="*/ 503320 h 722392"/>
                    <a:gd name="connsiteX11" fmla="*/ 701674 w 822324"/>
                    <a:gd name="connsiteY11" fmla="*/ 541416 h 722392"/>
                    <a:gd name="connsiteX12" fmla="*/ 822324 w 822324"/>
                    <a:gd name="connsiteY12" fmla="*/ 528720 h 722392"/>
                    <a:gd name="connsiteX13" fmla="*/ 822324 w 822324"/>
                    <a:gd name="connsiteY13" fmla="*/ 579520 h 722392"/>
                    <a:gd name="connsiteX14" fmla="*/ 668378 w 822324"/>
                    <a:gd name="connsiteY14" fmla="*/ 653284 h 722392"/>
                    <a:gd name="connsiteX15" fmla="*/ 631824 w 822324"/>
                    <a:gd name="connsiteY15" fmla="*/ 620792 h 722392"/>
                    <a:gd name="connsiteX16" fmla="*/ 514348 w 822324"/>
                    <a:gd name="connsiteY16" fmla="*/ 652544 h 722392"/>
                    <a:gd name="connsiteX17" fmla="*/ 479424 w 822324"/>
                    <a:gd name="connsiteY17" fmla="*/ 655720 h 722392"/>
                    <a:gd name="connsiteX18" fmla="*/ 349248 w 822324"/>
                    <a:gd name="connsiteY18" fmla="*/ 722392 h 722392"/>
                    <a:gd name="connsiteX19" fmla="*/ 219074 w 822324"/>
                    <a:gd name="connsiteY19" fmla="*/ 649368 h 722392"/>
                    <a:gd name="connsiteX20" fmla="*/ 129918 w 822324"/>
                    <a:gd name="connsiteY20" fmla="*/ 675252 h 722392"/>
                    <a:gd name="connsiteX21" fmla="*/ 123824 w 822324"/>
                    <a:gd name="connsiteY21" fmla="*/ 585868 h 722392"/>
                    <a:gd name="connsiteX22" fmla="*/ 209548 w 822324"/>
                    <a:gd name="connsiteY22" fmla="*/ 455692 h 722392"/>
                    <a:gd name="connsiteX23" fmla="*/ 263524 w 822324"/>
                    <a:gd name="connsiteY23" fmla="*/ 446168 h 722392"/>
                    <a:gd name="connsiteX24" fmla="*/ 238124 w 822324"/>
                    <a:gd name="connsiteY24" fmla="*/ 401720 h 722392"/>
                    <a:gd name="connsiteX25" fmla="*/ 104774 w 822324"/>
                    <a:gd name="connsiteY25" fmla="*/ 395368 h 722392"/>
                    <a:gd name="connsiteX26" fmla="*/ 12700 w 822324"/>
                    <a:gd name="connsiteY26" fmla="*/ 385844 h 722392"/>
                    <a:gd name="connsiteX27" fmla="*/ 0 w 822324"/>
                    <a:gd name="connsiteY27" fmla="*/ 312816 h 722392"/>
                    <a:gd name="connsiteX28" fmla="*/ 47624 w 822324"/>
                    <a:gd name="connsiteY28" fmla="*/ 262016 h 722392"/>
                    <a:gd name="connsiteX29" fmla="*/ 149224 w 822324"/>
                    <a:gd name="connsiteY29" fmla="*/ 239792 h 722392"/>
                    <a:gd name="connsiteX30" fmla="*/ 231774 w 822324"/>
                    <a:gd name="connsiteY30" fmla="*/ 179468 h 722392"/>
                    <a:gd name="connsiteX31" fmla="*/ 327026 w 822324"/>
                    <a:gd name="connsiteY31" fmla="*/ 112792 h 722392"/>
                    <a:gd name="connsiteX32" fmla="*/ 428624 w 822324"/>
                    <a:gd name="connsiteY32" fmla="*/ 112792 h 722392"/>
                    <a:gd name="connsiteX33" fmla="*/ 434974 w 822324"/>
                    <a:gd name="connsiteY33" fmla="*/ 71520 h 722392"/>
                    <a:gd name="connsiteX34" fmla="*/ 563286 w 822324"/>
                    <a:gd name="connsiteY34" fmla="*/ 0 h 722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22324" h="722392">
                      <a:moveTo>
                        <a:pt x="563286" y="0"/>
                      </a:moveTo>
                      <a:lnTo>
                        <a:pt x="581024" y="46120"/>
                      </a:lnTo>
                      <a:lnTo>
                        <a:pt x="708024" y="109616"/>
                      </a:lnTo>
                      <a:lnTo>
                        <a:pt x="720724" y="211216"/>
                      </a:lnTo>
                      <a:lnTo>
                        <a:pt x="688974" y="262016"/>
                      </a:lnTo>
                      <a:lnTo>
                        <a:pt x="606424" y="338216"/>
                      </a:lnTo>
                      <a:lnTo>
                        <a:pt x="593724" y="357268"/>
                      </a:lnTo>
                      <a:lnTo>
                        <a:pt x="593724" y="401720"/>
                      </a:lnTo>
                      <a:lnTo>
                        <a:pt x="612774" y="427120"/>
                      </a:lnTo>
                      <a:lnTo>
                        <a:pt x="574674" y="496968"/>
                      </a:lnTo>
                      <a:lnTo>
                        <a:pt x="708024" y="503320"/>
                      </a:lnTo>
                      <a:lnTo>
                        <a:pt x="701674" y="541416"/>
                      </a:lnTo>
                      <a:lnTo>
                        <a:pt x="822324" y="528720"/>
                      </a:lnTo>
                      <a:lnTo>
                        <a:pt x="822324" y="579520"/>
                      </a:lnTo>
                      <a:lnTo>
                        <a:pt x="668378" y="653284"/>
                      </a:lnTo>
                      <a:lnTo>
                        <a:pt x="631824" y="620792"/>
                      </a:lnTo>
                      <a:lnTo>
                        <a:pt x="514348" y="652544"/>
                      </a:lnTo>
                      <a:lnTo>
                        <a:pt x="479424" y="655720"/>
                      </a:lnTo>
                      <a:lnTo>
                        <a:pt x="349248" y="722392"/>
                      </a:lnTo>
                      <a:lnTo>
                        <a:pt x="219074" y="649368"/>
                      </a:lnTo>
                      <a:lnTo>
                        <a:pt x="129918" y="675252"/>
                      </a:lnTo>
                      <a:lnTo>
                        <a:pt x="123824" y="585868"/>
                      </a:lnTo>
                      <a:lnTo>
                        <a:pt x="209548" y="455692"/>
                      </a:lnTo>
                      <a:lnTo>
                        <a:pt x="263524" y="446168"/>
                      </a:lnTo>
                      <a:lnTo>
                        <a:pt x="238124" y="401720"/>
                      </a:lnTo>
                      <a:lnTo>
                        <a:pt x="104774" y="395368"/>
                      </a:lnTo>
                      <a:lnTo>
                        <a:pt x="12700" y="385844"/>
                      </a:lnTo>
                      <a:lnTo>
                        <a:pt x="0" y="312816"/>
                      </a:lnTo>
                      <a:lnTo>
                        <a:pt x="47624" y="262016"/>
                      </a:lnTo>
                      <a:lnTo>
                        <a:pt x="149224" y="239792"/>
                      </a:lnTo>
                      <a:lnTo>
                        <a:pt x="231774" y="179468"/>
                      </a:lnTo>
                      <a:lnTo>
                        <a:pt x="327026" y="112792"/>
                      </a:lnTo>
                      <a:lnTo>
                        <a:pt x="428624" y="112792"/>
                      </a:lnTo>
                      <a:lnTo>
                        <a:pt x="434974" y="71520"/>
                      </a:lnTo>
                      <a:lnTo>
                        <a:pt x="56328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9CA19BB4-0CEA-4258-BF55-4B98BA57B0A1}"/>
                    </a:ext>
                  </a:extLst>
                </p:cNvPr>
                <p:cNvSpPr/>
                <p:nvPr/>
              </p:nvSpPr>
              <p:spPr>
                <a:xfrm>
                  <a:off x="25200808" y="33989620"/>
                  <a:ext cx="222360" cy="348328"/>
                </a:xfrm>
                <a:custGeom>
                  <a:avLst/>
                  <a:gdLst>
                    <a:gd name="connsiteX0" fmla="*/ 94542 w 222360"/>
                    <a:gd name="connsiteY0" fmla="*/ 0 h 348328"/>
                    <a:gd name="connsiteX1" fmla="*/ 100768 w 222360"/>
                    <a:gd name="connsiteY1" fmla="*/ 62256 h 348328"/>
                    <a:gd name="connsiteX2" fmla="*/ 138868 w 222360"/>
                    <a:gd name="connsiteY2" fmla="*/ 68604 h 348328"/>
                    <a:gd name="connsiteX3" fmla="*/ 157916 w 222360"/>
                    <a:gd name="connsiteY3" fmla="*/ 100356 h 348328"/>
                    <a:gd name="connsiteX4" fmla="*/ 192842 w 222360"/>
                    <a:gd name="connsiteY4" fmla="*/ 106704 h 348328"/>
                    <a:gd name="connsiteX5" fmla="*/ 222360 w 222360"/>
                    <a:gd name="connsiteY5" fmla="*/ 212968 h 348328"/>
                    <a:gd name="connsiteX6" fmla="*/ 180142 w 222360"/>
                    <a:gd name="connsiteY6" fmla="*/ 294028 h 348328"/>
                    <a:gd name="connsiteX7" fmla="*/ 173792 w 222360"/>
                    <a:gd name="connsiteY7" fmla="*/ 328956 h 348328"/>
                    <a:gd name="connsiteX8" fmla="*/ 122992 w 222360"/>
                    <a:gd name="connsiteY8" fmla="*/ 348004 h 348328"/>
                    <a:gd name="connsiteX9" fmla="*/ 118782 w 222360"/>
                    <a:gd name="connsiteY9" fmla="*/ 348328 h 348328"/>
                    <a:gd name="connsiteX10" fmla="*/ 126168 w 222360"/>
                    <a:gd name="connsiteY10" fmla="*/ 338480 h 348328"/>
                    <a:gd name="connsiteX11" fmla="*/ 62668 w 222360"/>
                    <a:gd name="connsiteY11" fmla="*/ 332132 h 348328"/>
                    <a:gd name="connsiteX12" fmla="*/ 34092 w 222360"/>
                    <a:gd name="connsiteY12" fmla="*/ 278156 h 348328"/>
                    <a:gd name="connsiteX13" fmla="*/ 34092 w 222360"/>
                    <a:gd name="connsiteY13" fmla="*/ 246404 h 348328"/>
                    <a:gd name="connsiteX14" fmla="*/ 0 w 222360"/>
                    <a:gd name="connsiteY14" fmla="*/ 170036 h 348328"/>
                    <a:gd name="connsiteX15" fmla="*/ 15042 w 222360"/>
                    <a:gd name="connsiteY15" fmla="*/ 173380 h 348328"/>
                    <a:gd name="connsiteX16" fmla="*/ 59492 w 222360"/>
                    <a:gd name="connsiteY16" fmla="*/ 128932 h 348328"/>
                    <a:gd name="connsiteX17" fmla="*/ 53142 w 222360"/>
                    <a:gd name="connsiteY17" fmla="*/ 84480 h 348328"/>
                    <a:gd name="connsiteX18" fmla="*/ 84892 w 222360"/>
                    <a:gd name="connsiteY18" fmla="*/ 1932 h 348328"/>
                    <a:gd name="connsiteX19" fmla="*/ 94542 w 222360"/>
                    <a:gd name="connsiteY19" fmla="*/ 0 h 34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2360" h="348328">
                      <a:moveTo>
                        <a:pt x="94542" y="0"/>
                      </a:moveTo>
                      <a:lnTo>
                        <a:pt x="100768" y="62256"/>
                      </a:lnTo>
                      <a:lnTo>
                        <a:pt x="138868" y="68604"/>
                      </a:lnTo>
                      <a:lnTo>
                        <a:pt x="157916" y="100356"/>
                      </a:lnTo>
                      <a:lnTo>
                        <a:pt x="192842" y="106704"/>
                      </a:lnTo>
                      <a:lnTo>
                        <a:pt x="222360" y="212968"/>
                      </a:lnTo>
                      <a:lnTo>
                        <a:pt x="180142" y="294028"/>
                      </a:lnTo>
                      <a:lnTo>
                        <a:pt x="173792" y="328956"/>
                      </a:lnTo>
                      <a:lnTo>
                        <a:pt x="122992" y="348004"/>
                      </a:lnTo>
                      <a:lnTo>
                        <a:pt x="118782" y="348328"/>
                      </a:lnTo>
                      <a:lnTo>
                        <a:pt x="126168" y="338480"/>
                      </a:lnTo>
                      <a:lnTo>
                        <a:pt x="62668" y="332132"/>
                      </a:lnTo>
                      <a:lnTo>
                        <a:pt x="34092" y="278156"/>
                      </a:lnTo>
                      <a:lnTo>
                        <a:pt x="34092" y="246404"/>
                      </a:lnTo>
                      <a:lnTo>
                        <a:pt x="0" y="170036"/>
                      </a:lnTo>
                      <a:lnTo>
                        <a:pt x="15042" y="173380"/>
                      </a:lnTo>
                      <a:lnTo>
                        <a:pt x="59492" y="128932"/>
                      </a:lnTo>
                      <a:lnTo>
                        <a:pt x="53142" y="84480"/>
                      </a:lnTo>
                      <a:lnTo>
                        <a:pt x="84892" y="1932"/>
                      </a:lnTo>
                      <a:lnTo>
                        <a:pt x="9454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A0FFE634-B47B-467A-B6EF-394B22FC4260}"/>
                    </a:ext>
                  </a:extLst>
                </p:cNvPr>
                <p:cNvSpPr/>
                <p:nvPr/>
              </p:nvSpPr>
              <p:spPr>
                <a:xfrm>
                  <a:off x="23825200" y="34563048"/>
                  <a:ext cx="482600" cy="664012"/>
                </a:xfrm>
                <a:custGeom>
                  <a:avLst/>
                  <a:gdLst>
                    <a:gd name="connsiteX0" fmla="*/ 355600 w 482600"/>
                    <a:gd name="connsiteY0" fmla="*/ 0 h 664012"/>
                    <a:gd name="connsiteX1" fmla="*/ 444500 w 482600"/>
                    <a:gd name="connsiteY1" fmla="*/ 104776 h 664012"/>
                    <a:gd name="connsiteX2" fmla="*/ 403224 w 482600"/>
                    <a:gd name="connsiteY2" fmla="*/ 396876 h 664012"/>
                    <a:gd name="connsiteX3" fmla="*/ 412750 w 482600"/>
                    <a:gd name="connsiteY3" fmla="*/ 460376 h 664012"/>
                    <a:gd name="connsiteX4" fmla="*/ 469900 w 482600"/>
                    <a:gd name="connsiteY4" fmla="*/ 488952 h 664012"/>
                    <a:gd name="connsiteX5" fmla="*/ 482600 w 482600"/>
                    <a:gd name="connsiteY5" fmla="*/ 593728 h 664012"/>
                    <a:gd name="connsiteX6" fmla="*/ 326570 w 482600"/>
                    <a:gd name="connsiteY6" fmla="*/ 664012 h 664012"/>
                    <a:gd name="connsiteX7" fmla="*/ 234950 w 482600"/>
                    <a:gd name="connsiteY7" fmla="*/ 654052 h 664012"/>
                    <a:gd name="connsiteX8" fmla="*/ 231776 w 482600"/>
                    <a:gd name="connsiteY8" fmla="*/ 565152 h 664012"/>
                    <a:gd name="connsiteX9" fmla="*/ 196850 w 482600"/>
                    <a:gd name="connsiteY9" fmla="*/ 549276 h 664012"/>
                    <a:gd name="connsiteX10" fmla="*/ 127000 w 482600"/>
                    <a:gd name="connsiteY10" fmla="*/ 530228 h 664012"/>
                    <a:gd name="connsiteX11" fmla="*/ 114300 w 482600"/>
                    <a:gd name="connsiteY11" fmla="*/ 488952 h 664012"/>
                    <a:gd name="connsiteX12" fmla="*/ 15876 w 482600"/>
                    <a:gd name="connsiteY12" fmla="*/ 447676 h 664012"/>
                    <a:gd name="connsiteX13" fmla="*/ 0 w 482600"/>
                    <a:gd name="connsiteY13" fmla="*/ 409576 h 664012"/>
                    <a:gd name="connsiteX14" fmla="*/ 25400 w 482600"/>
                    <a:gd name="connsiteY14" fmla="*/ 368304 h 664012"/>
                    <a:gd name="connsiteX15" fmla="*/ 22846 w 482600"/>
                    <a:gd name="connsiteY15" fmla="*/ 330008 h 664012"/>
                    <a:gd name="connsiteX16" fmla="*/ 98424 w 482600"/>
                    <a:gd name="connsiteY16" fmla="*/ 257176 h 664012"/>
                    <a:gd name="connsiteX17" fmla="*/ 79376 w 482600"/>
                    <a:gd name="connsiteY17" fmla="*/ 158752 h 664012"/>
                    <a:gd name="connsiteX18" fmla="*/ 114300 w 482600"/>
                    <a:gd name="connsiteY18" fmla="*/ 66676 h 664012"/>
                    <a:gd name="connsiteX19" fmla="*/ 104894 w 482600"/>
                    <a:gd name="connsiteY19" fmla="*/ 58316 h 664012"/>
                    <a:gd name="connsiteX20" fmla="*/ 168276 w 482600"/>
                    <a:gd name="connsiteY20" fmla="*/ 41276 h 664012"/>
                    <a:gd name="connsiteX21" fmla="*/ 269876 w 482600"/>
                    <a:gd name="connsiteY21" fmla="*/ 41276 h 664012"/>
                    <a:gd name="connsiteX22" fmla="*/ 355600 w 482600"/>
                    <a:gd name="connsiteY22" fmla="*/ 0 h 664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82600" h="664012">
                      <a:moveTo>
                        <a:pt x="355600" y="0"/>
                      </a:moveTo>
                      <a:lnTo>
                        <a:pt x="444500" y="104776"/>
                      </a:lnTo>
                      <a:lnTo>
                        <a:pt x="403224" y="396876"/>
                      </a:lnTo>
                      <a:lnTo>
                        <a:pt x="412750" y="460376"/>
                      </a:lnTo>
                      <a:lnTo>
                        <a:pt x="469900" y="488952"/>
                      </a:lnTo>
                      <a:lnTo>
                        <a:pt x="482600" y="593728"/>
                      </a:lnTo>
                      <a:lnTo>
                        <a:pt x="326570" y="664012"/>
                      </a:lnTo>
                      <a:lnTo>
                        <a:pt x="234950" y="654052"/>
                      </a:lnTo>
                      <a:lnTo>
                        <a:pt x="231776" y="565152"/>
                      </a:lnTo>
                      <a:lnTo>
                        <a:pt x="196850" y="549276"/>
                      </a:lnTo>
                      <a:lnTo>
                        <a:pt x="127000" y="530228"/>
                      </a:lnTo>
                      <a:lnTo>
                        <a:pt x="114300" y="488952"/>
                      </a:lnTo>
                      <a:lnTo>
                        <a:pt x="15876" y="447676"/>
                      </a:lnTo>
                      <a:lnTo>
                        <a:pt x="0" y="409576"/>
                      </a:lnTo>
                      <a:lnTo>
                        <a:pt x="25400" y="368304"/>
                      </a:lnTo>
                      <a:lnTo>
                        <a:pt x="22846" y="330008"/>
                      </a:lnTo>
                      <a:lnTo>
                        <a:pt x="98424" y="257176"/>
                      </a:lnTo>
                      <a:lnTo>
                        <a:pt x="79376" y="158752"/>
                      </a:lnTo>
                      <a:lnTo>
                        <a:pt x="114300" y="66676"/>
                      </a:lnTo>
                      <a:lnTo>
                        <a:pt x="104894" y="58316"/>
                      </a:lnTo>
                      <a:lnTo>
                        <a:pt x="168276" y="41276"/>
                      </a:lnTo>
                      <a:lnTo>
                        <a:pt x="269876" y="41276"/>
                      </a:lnTo>
                      <a:lnTo>
                        <a:pt x="3556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15034259-B5AA-44A9-B1CD-8CA56309A8E3}"/>
                    </a:ext>
                  </a:extLst>
                </p:cNvPr>
                <p:cNvSpPr/>
                <p:nvPr/>
              </p:nvSpPr>
              <p:spPr>
                <a:xfrm>
                  <a:off x="23630078" y="34328100"/>
                  <a:ext cx="306246" cy="293264"/>
                </a:xfrm>
                <a:custGeom>
                  <a:avLst/>
                  <a:gdLst>
                    <a:gd name="connsiteX0" fmla="*/ 106222 w 306246"/>
                    <a:gd name="connsiteY0" fmla="*/ 0 h 293264"/>
                    <a:gd name="connsiteX1" fmla="*/ 150672 w 306246"/>
                    <a:gd name="connsiteY1" fmla="*/ 114300 h 293264"/>
                    <a:gd name="connsiteX2" fmla="*/ 239572 w 306246"/>
                    <a:gd name="connsiteY2" fmla="*/ 146052 h 293264"/>
                    <a:gd name="connsiteX3" fmla="*/ 295588 w 306246"/>
                    <a:gd name="connsiteY3" fmla="*/ 146052 h 293264"/>
                    <a:gd name="connsiteX4" fmla="*/ 287198 w 306246"/>
                    <a:gd name="connsiteY4" fmla="*/ 204788 h 293264"/>
                    <a:gd name="connsiteX5" fmla="*/ 306246 w 306246"/>
                    <a:gd name="connsiteY5" fmla="*/ 233364 h 293264"/>
                    <a:gd name="connsiteX6" fmla="*/ 306246 w 306246"/>
                    <a:gd name="connsiteY6" fmla="*/ 291588 h 293264"/>
                    <a:gd name="connsiteX7" fmla="*/ 300016 w 306246"/>
                    <a:gd name="connsiteY7" fmla="*/ 293264 h 293264"/>
                    <a:gd name="connsiteX8" fmla="*/ 280846 w 306246"/>
                    <a:gd name="connsiteY8" fmla="*/ 276224 h 293264"/>
                    <a:gd name="connsiteX9" fmla="*/ 166546 w 306246"/>
                    <a:gd name="connsiteY9" fmla="*/ 279400 h 293264"/>
                    <a:gd name="connsiteX10" fmla="*/ 93522 w 306246"/>
                    <a:gd name="connsiteY10" fmla="*/ 241300 h 293264"/>
                    <a:gd name="connsiteX11" fmla="*/ 68122 w 306246"/>
                    <a:gd name="connsiteY11" fmla="*/ 219076 h 293264"/>
                    <a:gd name="connsiteX12" fmla="*/ 61772 w 306246"/>
                    <a:gd name="connsiteY12" fmla="*/ 184148 h 293264"/>
                    <a:gd name="connsiteX13" fmla="*/ 26846 w 306246"/>
                    <a:gd name="connsiteY13" fmla="*/ 155576 h 293264"/>
                    <a:gd name="connsiteX14" fmla="*/ 0 w 306246"/>
                    <a:gd name="connsiteY14" fmla="*/ 33544 h 293264"/>
                    <a:gd name="connsiteX15" fmla="*/ 106222 w 306246"/>
                    <a:gd name="connsiteY15" fmla="*/ 0 h 29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6246" h="293264">
                      <a:moveTo>
                        <a:pt x="106222" y="0"/>
                      </a:moveTo>
                      <a:lnTo>
                        <a:pt x="150672" y="114300"/>
                      </a:lnTo>
                      <a:lnTo>
                        <a:pt x="239572" y="146052"/>
                      </a:lnTo>
                      <a:lnTo>
                        <a:pt x="295588" y="146052"/>
                      </a:lnTo>
                      <a:lnTo>
                        <a:pt x="287198" y="204788"/>
                      </a:lnTo>
                      <a:lnTo>
                        <a:pt x="306246" y="233364"/>
                      </a:lnTo>
                      <a:lnTo>
                        <a:pt x="306246" y="291588"/>
                      </a:lnTo>
                      <a:lnTo>
                        <a:pt x="300016" y="293264"/>
                      </a:lnTo>
                      <a:lnTo>
                        <a:pt x="280846" y="276224"/>
                      </a:lnTo>
                      <a:lnTo>
                        <a:pt x="166546" y="279400"/>
                      </a:lnTo>
                      <a:lnTo>
                        <a:pt x="93522" y="241300"/>
                      </a:lnTo>
                      <a:lnTo>
                        <a:pt x="68122" y="219076"/>
                      </a:lnTo>
                      <a:lnTo>
                        <a:pt x="61772" y="184148"/>
                      </a:lnTo>
                      <a:lnTo>
                        <a:pt x="26846" y="155576"/>
                      </a:lnTo>
                      <a:lnTo>
                        <a:pt x="0" y="33544"/>
                      </a:lnTo>
                      <a:lnTo>
                        <a:pt x="10622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BFBF839D-F0EB-4049-943C-4CE3D88FBC93}"/>
                    </a:ext>
                  </a:extLst>
                </p:cNvPr>
                <p:cNvSpPr/>
                <p:nvPr/>
              </p:nvSpPr>
              <p:spPr>
                <a:xfrm>
                  <a:off x="23917276" y="34103204"/>
                  <a:ext cx="790574" cy="1186920"/>
                </a:xfrm>
                <a:custGeom>
                  <a:avLst/>
                  <a:gdLst>
                    <a:gd name="connsiteX0" fmla="*/ 664808 w 790574"/>
                    <a:gd name="connsiteY0" fmla="*/ 0 h 1186920"/>
                    <a:gd name="connsiteX1" fmla="*/ 695324 w 790574"/>
                    <a:gd name="connsiteY1" fmla="*/ 91548 h 1186920"/>
                    <a:gd name="connsiteX2" fmla="*/ 673100 w 790574"/>
                    <a:gd name="connsiteY2" fmla="*/ 196320 h 1186920"/>
                    <a:gd name="connsiteX3" fmla="*/ 571500 w 790574"/>
                    <a:gd name="connsiteY3" fmla="*/ 323320 h 1186920"/>
                    <a:gd name="connsiteX4" fmla="*/ 590548 w 790574"/>
                    <a:gd name="connsiteY4" fmla="*/ 396348 h 1186920"/>
                    <a:gd name="connsiteX5" fmla="*/ 599544 w 790574"/>
                    <a:gd name="connsiteY5" fmla="*/ 396348 h 1186920"/>
                    <a:gd name="connsiteX6" fmla="*/ 593724 w 790574"/>
                    <a:gd name="connsiteY6" fmla="*/ 501120 h 1186920"/>
                    <a:gd name="connsiteX7" fmla="*/ 619124 w 790574"/>
                    <a:gd name="connsiteY7" fmla="*/ 513820 h 1186920"/>
                    <a:gd name="connsiteX8" fmla="*/ 622300 w 790574"/>
                    <a:gd name="connsiteY8" fmla="*/ 558272 h 1186920"/>
                    <a:gd name="connsiteX9" fmla="*/ 581024 w 790574"/>
                    <a:gd name="connsiteY9" fmla="*/ 590020 h 1186920"/>
                    <a:gd name="connsiteX10" fmla="*/ 628648 w 790574"/>
                    <a:gd name="connsiteY10" fmla="*/ 672572 h 1186920"/>
                    <a:gd name="connsiteX11" fmla="*/ 625474 w 790574"/>
                    <a:gd name="connsiteY11" fmla="*/ 726548 h 1186920"/>
                    <a:gd name="connsiteX12" fmla="*/ 762000 w 790574"/>
                    <a:gd name="connsiteY12" fmla="*/ 707496 h 1186920"/>
                    <a:gd name="connsiteX13" fmla="*/ 790574 w 790574"/>
                    <a:gd name="connsiteY13" fmla="*/ 755120 h 1186920"/>
                    <a:gd name="connsiteX14" fmla="*/ 758824 w 790574"/>
                    <a:gd name="connsiteY14" fmla="*/ 805920 h 1186920"/>
                    <a:gd name="connsiteX15" fmla="*/ 698500 w 790574"/>
                    <a:gd name="connsiteY15" fmla="*/ 850372 h 1186920"/>
                    <a:gd name="connsiteX16" fmla="*/ 666748 w 790574"/>
                    <a:gd name="connsiteY16" fmla="*/ 866244 h 1186920"/>
                    <a:gd name="connsiteX17" fmla="*/ 736600 w 790574"/>
                    <a:gd name="connsiteY17" fmla="*/ 980548 h 1186920"/>
                    <a:gd name="connsiteX18" fmla="*/ 733424 w 790574"/>
                    <a:gd name="connsiteY18" fmla="*/ 1069444 h 1186920"/>
                    <a:gd name="connsiteX19" fmla="*/ 622300 w 790574"/>
                    <a:gd name="connsiteY19" fmla="*/ 1069444 h 1186920"/>
                    <a:gd name="connsiteX20" fmla="*/ 520700 w 790574"/>
                    <a:gd name="connsiteY20" fmla="*/ 1142472 h 1186920"/>
                    <a:gd name="connsiteX21" fmla="*/ 460374 w 790574"/>
                    <a:gd name="connsiteY21" fmla="*/ 1129772 h 1186920"/>
                    <a:gd name="connsiteX22" fmla="*/ 365124 w 790574"/>
                    <a:gd name="connsiteY22" fmla="*/ 1186920 h 1186920"/>
                    <a:gd name="connsiteX23" fmla="*/ 308066 w 790574"/>
                    <a:gd name="connsiteY23" fmla="*/ 1181732 h 1186920"/>
                    <a:gd name="connsiteX24" fmla="*/ 288924 w 790574"/>
                    <a:gd name="connsiteY24" fmla="*/ 1129772 h 1186920"/>
                    <a:gd name="connsiteX25" fmla="*/ 234494 w 790574"/>
                    <a:gd name="connsiteY25" fmla="*/ 1123856 h 1186920"/>
                    <a:gd name="connsiteX26" fmla="*/ 390524 w 790574"/>
                    <a:gd name="connsiteY26" fmla="*/ 1053572 h 1186920"/>
                    <a:gd name="connsiteX27" fmla="*/ 377824 w 790574"/>
                    <a:gd name="connsiteY27" fmla="*/ 948796 h 1186920"/>
                    <a:gd name="connsiteX28" fmla="*/ 320674 w 790574"/>
                    <a:gd name="connsiteY28" fmla="*/ 920220 h 1186920"/>
                    <a:gd name="connsiteX29" fmla="*/ 311148 w 790574"/>
                    <a:gd name="connsiteY29" fmla="*/ 856720 h 1186920"/>
                    <a:gd name="connsiteX30" fmla="*/ 352424 w 790574"/>
                    <a:gd name="connsiteY30" fmla="*/ 564620 h 1186920"/>
                    <a:gd name="connsiteX31" fmla="*/ 263524 w 790574"/>
                    <a:gd name="connsiteY31" fmla="*/ 459844 h 1186920"/>
                    <a:gd name="connsiteX32" fmla="*/ 177800 w 790574"/>
                    <a:gd name="connsiteY32" fmla="*/ 501120 h 1186920"/>
                    <a:gd name="connsiteX33" fmla="*/ 76200 w 790574"/>
                    <a:gd name="connsiteY33" fmla="*/ 501120 h 1186920"/>
                    <a:gd name="connsiteX34" fmla="*/ 19048 w 790574"/>
                    <a:gd name="connsiteY34" fmla="*/ 516484 h 1186920"/>
                    <a:gd name="connsiteX35" fmla="*/ 19048 w 790574"/>
                    <a:gd name="connsiteY35" fmla="*/ 458260 h 1186920"/>
                    <a:gd name="connsiteX36" fmla="*/ 0 w 790574"/>
                    <a:gd name="connsiteY36" fmla="*/ 429684 h 1186920"/>
                    <a:gd name="connsiteX37" fmla="*/ 8390 w 790574"/>
                    <a:gd name="connsiteY37" fmla="*/ 370948 h 1186920"/>
                    <a:gd name="connsiteX38" fmla="*/ 41274 w 790574"/>
                    <a:gd name="connsiteY38" fmla="*/ 370948 h 1186920"/>
                    <a:gd name="connsiteX39" fmla="*/ 85724 w 790574"/>
                    <a:gd name="connsiteY39" fmla="*/ 339196 h 1186920"/>
                    <a:gd name="connsiteX40" fmla="*/ 161924 w 790574"/>
                    <a:gd name="connsiteY40" fmla="*/ 224896 h 1186920"/>
                    <a:gd name="connsiteX41" fmla="*/ 257174 w 790574"/>
                    <a:gd name="connsiteY41" fmla="*/ 224896 h 1186920"/>
                    <a:gd name="connsiteX42" fmla="*/ 365124 w 790574"/>
                    <a:gd name="connsiteY42" fmla="*/ 212196 h 1186920"/>
                    <a:gd name="connsiteX43" fmla="*/ 415924 w 790574"/>
                    <a:gd name="connsiteY43" fmla="*/ 193148 h 1186920"/>
                    <a:gd name="connsiteX44" fmla="*/ 447674 w 790574"/>
                    <a:gd name="connsiteY44" fmla="*/ 123296 h 1186920"/>
                    <a:gd name="connsiteX45" fmla="*/ 479424 w 790574"/>
                    <a:gd name="connsiteY45" fmla="*/ 21696 h 1186920"/>
                    <a:gd name="connsiteX46" fmla="*/ 631824 w 790574"/>
                    <a:gd name="connsiteY46" fmla="*/ 8996 h 1186920"/>
                    <a:gd name="connsiteX47" fmla="*/ 664808 w 790574"/>
                    <a:gd name="connsiteY47" fmla="*/ 0 h 1186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790574" h="1186920">
                      <a:moveTo>
                        <a:pt x="664808" y="0"/>
                      </a:moveTo>
                      <a:lnTo>
                        <a:pt x="695324" y="91548"/>
                      </a:lnTo>
                      <a:lnTo>
                        <a:pt x="673100" y="196320"/>
                      </a:lnTo>
                      <a:lnTo>
                        <a:pt x="571500" y="323320"/>
                      </a:lnTo>
                      <a:lnTo>
                        <a:pt x="590548" y="396348"/>
                      </a:lnTo>
                      <a:lnTo>
                        <a:pt x="599544" y="396348"/>
                      </a:lnTo>
                      <a:lnTo>
                        <a:pt x="593724" y="501120"/>
                      </a:lnTo>
                      <a:lnTo>
                        <a:pt x="619124" y="513820"/>
                      </a:lnTo>
                      <a:lnTo>
                        <a:pt x="622300" y="558272"/>
                      </a:lnTo>
                      <a:lnTo>
                        <a:pt x="581024" y="590020"/>
                      </a:lnTo>
                      <a:lnTo>
                        <a:pt x="628648" y="672572"/>
                      </a:lnTo>
                      <a:lnTo>
                        <a:pt x="625474" y="726548"/>
                      </a:lnTo>
                      <a:lnTo>
                        <a:pt x="762000" y="707496"/>
                      </a:lnTo>
                      <a:lnTo>
                        <a:pt x="790574" y="755120"/>
                      </a:lnTo>
                      <a:lnTo>
                        <a:pt x="758824" y="805920"/>
                      </a:lnTo>
                      <a:lnTo>
                        <a:pt x="698500" y="850372"/>
                      </a:lnTo>
                      <a:lnTo>
                        <a:pt x="666748" y="866244"/>
                      </a:lnTo>
                      <a:lnTo>
                        <a:pt x="736600" y="980548"/>
                      </a:lnTo>
                      <a:lnTo>
                        <a:pt x="733424" y="1069444"/>
                      </a:lnTo>
                      <a:lnTo>
                        <a:pt x="622300" y="1069444"/>
                      </a:lnTo>
                      <a:lnTo>
                        <a:pt x="520700" y="1142472"/>
                      </a:lnTo>
                      <a:lnTo>
                        <a:pt x="460374" y="1129772"/>
                      </a:lnTo>
                      <a:lnTo>
                        <a:pt x="365124" y="1186920"/>
                      </a:lnTo>
                      <a:lnTo>
                        <a:pt x="308066" y="1181732"/>
                      </a:lnTo>
                      <a:lnTo>
                        <a:pt x="288924" y="1129772"/>
                      </a:lnTo>
                      <a:lnTo>
                        <a:pt x="234494" y="1123856"/>
                      </a:lnTo>
                      <a:lnTo>
                        <a:pt x="390524" y="1053572"/>
                      </a:lnTo>
                      <a:lnTo>
                        <a:pt x="377824" y="948796"/>
                      </a:lnTo>
                      <a:lnTo>
                        <a:pt x="320674" y="920220"/>
                      </a:lnTo>
                      <a:lnTo>
                        <a:pt x="311148" y="856720"/>
                      </a:lnTo>
                      <a:lnTo>
                        <a:pt x="352424" y="564620"/>
                      </a:lnTo>
                      <a:lnTo>
                        <a:pt x="263524" y="459844"/>
                      </a:lnTo>
                      <a:lnTo>
                        <a:pt x="177800" y="501120"/>
                      </a:lnTo>
                      <a:lnTo>
                        <a:pt x="76200" y="501120"/>
                      </a:lnTo>
                      <a:lnTo>
                        <a:pt x="19048" y="516484"/>
                      </a:lnTo>
                      <a:lnTo>
                        <a:pt x="19048" y="458260"/>
                      </a:lnTo>
                      <a:lnTo>
                        <a:pt x="0" y="429684"/>
                      </a:lnTo>
                      <a:lnTo>
                        <a:pt x="8390" y="370948"/>
                      </a:lnTo>
                      <a:lnTo>
                        <a:pt x="41274" y="370948"/>
                      </a:lnTo>
                      <a:lnTo>
                        <a:pt x="85724" y="339196"/>
                      </a:lnTo>
                      <a:lnTo>
                        <a:pt x="161924" y="224896"/>
                      </a:lnTo>
                      <a:lnTo>
                        <a:pt x="257174" y="224896"/>
                      </a:lnTo>
                      <a:lnTo>
                        <a:pt x="365124" y="212196"/>
                      </a:lnTo>
                      <a:lnTo>
                        <a:pt x="415924" y="193148"/>
                      </a:lnTo>
                      <a:lnTo>
                        <a:pt x="447674" y="123296"/>
                      </a:lnTo>
                      <a:lnTo>
                        <a:pt x="479424" y="21696"/>
                      </a:lnTo>
                      <a:lnTo>
                        <a:pt x="631824" y="8996"/>
                      </a:lnTo>
                      <a:lnTo>
                        <a:pt x="6648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D174E87C-84B8-4D9B-AAC9-C0BAC32817AB}"/>
                    </a:ext>
                  </a:extLst>
                </p:cNvPr>
                <p:cNvSpPr/>
                <p:nvPr/>
              </p:nvSpPr>
              <p:spPr>
                <a:xfrm>
                  <a:off x="25354702" y="34202588"/>
                  <a:ext cx="184998" cy="179488"/>
                </a:xfrm>
                <a:custGeom>
                  <a:avLst/>
                  <a:gdLst>
                    <a:gd name="connsiteX0" fmla="*/ 68466 w 184998"/>
                    <a:gd name="connsiteY0" fmla="*/ 0 h 179488"/>
                    <a:gd name="connsiteX1" fmla="*/ 70698 w 184998"/>
                    <a:gd name="connsiteY1" fmla="*/ 8036 h 179488"/>
                    <a:gd name="connsiteX2" fmla="*/ 134198 w 184998"/>
                    <a:gd name="connsiteY2" fmla="*/ 30260 h 179488"/>
                    <a:gd name="connsiteX3" fmla="*/ 184840 w 184998"/>
                    <a:gd name="connsiteY3" fmla="*/ 78240 h 179488"/>
                    <a:gd name="connsiteX4" fmla="*/ 184998 w 184998"/>
                    <a:gd name="connsiteY4" fmla="*/ 84236 h 179488"/>
                    <a:gd name="connsiteX5" fmla="*/ 131022 w 184998"/>
                    <a:gd name="connsiteY5" fmla="*/ 119164 h 179488"/>
                    <a:gd name="connsiteX6" fmla="*/ 86574 w 184998"/>
                    <a:gd name="connsiteY6" fmla="*/ 179488 h 179488"/>
                    <a:gd name="connsiteX7" fmla="*/ 26248 w 184998"/>
                    <a:gd name="connsiteY7" fmla="*/ 160436 h 179488"/>
                    <a:gd name="connsiteX8" fmla="*/ 0 w 184998"/>
                    <a:gd name="connsiteY8" fmla="*/ 123448 h 179488"/>
                    <a:gd name="connsiteX9" fmla="*/ 19898 w 184998"/>
                    <a:gd name="connsiteY9" fmla="*/ 115988 h 179488"/>
                    <a:gd name="connsiteX10" fmla="*/ 26248 w 184998"/>
                    <a:gd name="connsiteY10" fmla="*/ 81060 h 179488"/>
                    <a:gd name="connsiteX11" fmla="*/ 68466 w 184998"/>
                    <a:gd name="connsiteY11" fmla="*/ 0 h 179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4998" h="179488">
                      <a:moveTo>
                        <a:pt x="68466" y="0"/>
                      </a:moveTo>
                      <a:lnTo>
                        <a:pt x="70698" y="8036"/>
                      </a:lnTo>
                      <a:lnTo>
                        <a:pt x="134198" y="30260"/>
                      </a:lnTo>
                      <a:lnTo>
                        <a:pt x="184840" y="78240"/>
                      </a:lnTo>
                      <a:lnTo>
                        <a:pt x="184998" y="84236"/>
                      </a:lnTo>
                      <a:lnTo>
                        <a:pt x="131022" y="119164"/>
                      </a:lnTo>
                      <a:lnTo>
                        <a:pt x="86574" y="179488"/>
                      </a:lnTo>
                      <a:lnTo>
                        <a:pt x="26248" y="160436"/>
                      </a:lnTo>
                      <a:lnTo>
                        <a:pt x="0" y="123448"/>
                      </a:lnTo>
                      <a:lnTo>
                        <a:pt x="19898" y="115988"/>
                      </a:lnTo>
                      <a:lnTo>
                        <a:pt x="26248" y="81060"/>
                      </a:lnTo>
                      <a:lnTo>
                        <a:pt x="6846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F3BC548A-91F6-4C3A-89B4-21D572CB0F9D}"/>
                    </a:ext>
                  </a:extLst>
                </p:cNvPr>
                <p:cNvSpPr/>
                <p:nvPr/>
              </p:nvSpPr>
              <p:spPr>
                <a:xfrm>
                  <a:off x="24498300" y="34422696"/>
                  <a:ext cx="666750" cy="407056"/>
                </a:xfrm>
                <a:custGeom>
                  <a:avLst/>
                  <a:gdLst>
                    <a:gd name="connsiteX0" fmla="*/ 645960 w 666750"/>
                    <a:gd name="connsiteY0" fmla="*/ 0 h 407056"/>
                    <a:gd name="connsiteX1" fmla="*/ 657224 w 666750"/>
                    <a:gd name="connsiteY1" fmla="*/ 48280 h 407056"/>
                    <a:gd name="connsiteX2" fmla="*/ 666750 w 666750"/>
                    <a:gd name="connsiteY2" fmla="*/ 134004 h 407056"/>
                    <a:gd name="connsiteX3" fmla="*/ 609600 w 666750"/>
                    <a:gd name="connsiteY3" fmla="*/ 140352 h 407056"/>
                    <a:gd name="connsiteX4" fmla="*/ 555624 w 666750"/>
                    <a:gd name="connsiteY4" fmla="*/ 216552 h 407056"/>
                    <a:gd name="connsiteX5" fmla="*/ 498476 w 666750"/>
                    <a:gd name="connsiteY5" fmla="*/ 194328 h 407056"/>
                    <a:gd name="connsiteX6" fmla="*/ 463550 w 666750"/>
                    <a:gd name="connsiteY6" fmla="*/ 210204 h 407056"/>
                    <a:gd name="connsiteX7" fmla="*/ 438150 w 666750"/>
                    <a:gd name="connsiteY7" fmla="*/ 318152 h 407056"/>
                    <a:gd name="connsiteX8" fmla="*/ 361950 w 666750"/>
                    <a:gd name="connsiteY8" fmla="*/ 318152 h 407056"/>
                    <a:gd name="connsiteX9" fmla="*/ 190500 w 666750"/>
                    <a:gd name="connsiteY9" fmla="*/ 388004 h 407056"/>
                    <a:gd name="connsiteX10" fmla="*/ 183254 w 666750"/>
                    <a:gd name="connsiteY10" fmla="*/ 391800 h 407056"/>
                    <a:gd name="connsiteX11" fmla="*/ 180976 w 666750"/>
                    <a:gd name="connsiteY11" fmla="*/ 388004 h 407056"/>
                    <a:gd name="connsiteX12" fmla="*/ 44450 w 666750"/>
                    <a:gd name="connsiteY12" fmla="*/ 407056 h 407056"/>
                    <a:gd name="connsiteX13" fmla="*/ 47624 w 666750"/>
                    <a:gd name="connsiteY13" fmla="*/ 353080 h 407056"/>
                    <a:gd name="connsiteX14" fmla="*/ 0 w 666750"/>
                    <a:gd name="connsiteY14" fmla="*/ 270528 h 407056"/>
                    <a:gd name="connsiteX15" fmla="*/ 41276 w 666750"/>
                    <a:gd name="connsiteY15" fmla="*/ 238780 h 407056"/>
                    <a:gd name="connsiteX16" fmla="*/ 38100 w 666750"/>
                    <a:gd name="connsiteY16" fmla="*/ 194328 h 407056"/>
                    <a:gd name="connsiteX17" fmla="*/ 12700 w 666750"/>
                    <a:gd name="connsiteY17" fmla="*/ 181628 h 407056"/>
                    <a:gd name="connsiteX18" fmla="*/ 18520 w 666750"/>
                    <a:gd name="connsiteY18" fmla="*/ 76856 h 407056"/>
                    <a:gd name="connsiteX19" fmla="*/ 447676 w 666750"/>
                    <a:gd name="connsiteY19" fmla="*/ 76856 h 407056"/>
                    <a:gd name="connsiteX20" fmla="*/ 460376 w 666750"/>
                    <a:gd name="connsiteY20" fmla="*/ 32404 h 407056"/>
                    <a:gd name="connsiteX21" fmla="*/ 645960 w 666750"/>
                    <a:gd name="connsiteY21" fmla="*/ 0 h 407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66750" h="407056">
                      <a:moveTo>
                        <a:pt x="645960" y="0"/>
                      </a:moveTo>
                      <a:lnTo>
                        <a:pt x="657224" y="48280"/>
                      </a:lnTo>
                      <a:lnTo>
                        <a:pt x="666750" y="134004"/>
                      </a:lnTo>
                      <a:lnTo>
                        <a:pt x="609600" y="140352"/>
                      </a:lnTo>
                      <a:lnTo>
                        <a:pt x="555624" y="216552"/>
                      </a:lnTo>
                      <a:lnTo>
                        <a:pt x="498476" y="194328"/>
                      </a:lnTo>
                      <a:lnTo>
                        <a:pt x="463550" y="210204"/>
                      </a:lnTo>
                      <a:lnTo>
                        <a:pt x="438150" y="318152"/>
                      </a:lnTo>
                      <a:lnTo>
                        <a:pt x="361950" y="318152"/>
                      </a:lnTo>
                      <a:lnTo>
                        <a:pt x="190500" y="388004"/>
                      </a:lnTo>
                      <a:lnTo>
                        <a:pt x="183254" y="391800"/>
                      </a:lnTo>
                      <a:lnTo>
                        <a:pt x="180976" y="388004"/>
                      </a:lnTo>
                      <a:lnTo>
                        <a:pt x="44450" y="407056"/>
                      </a:lnTo>
                      <a:lnTo>
                        <a:pt x="47624" y="353080"/>
                      </a:lnTo>
                      <a:lnTo>
                        <a:pt x="0" y="270528"/>
                      </a:lnTo>
                      <a:lnTo>
                        <a:pt x="41276" y="238780"/>
                      </a:lnTo>
                      <a:lnTo>
                        <a:pt x="38100" y="194328"/>
                      </a:lnTo>
                      <a:lnTo>
                        <a:pt x="12700" y="181628"/>
                      </a:lnTo>
                      <a:lnTo>
                        <a:pt x="18520" y="76856"/>
                      </a:lnTo>
                      <a:lnTo>
                        <a:pt x="447676" y="76856"/>
                      </a:lnTo>
                      <a:lnTo>
                        <a:pt x="460376" y="32404"/>
                      </a:lnTo>
                      <a:lnTo>
                        <a:pt x="6459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9E79AE47-3E50-46A4-8E92-67C697A37E79}"/>
                    </a:ext>
                  </a:extLst>
                </p:cNvPr>
                <p:cNvSpPr/>
                <p:nvPr/>
              </p:nvSpPr>
              <p:spPr>
                <a:xfrm>
                  <a:off x="24041100" y="35071048"/>
                  <a:ext cx="1587500" cy="841204"/>
                </a:xfrm>
                <a:custGeom>
                  <a:avLst/>
                  <a:gdLst>
                    <a:gd name="connsiteX0" fmla="*/ 742950 w 1587500"/>
                    <a:gd name="connsiteY0" fmla="*/ 0 h 841204"/>
                    <a:gd name="connsiteX1" fmla="*/ 895350 w 1587500"/>
                    <a:gd name="connsiteY1" fmla="*/ 69852 h 841204"/>
                    <a:gd name="connsiteX2" fmla="*/ 895350 w 1587500"/>
                    <a:gd name="connsiteY2" fmla="*/ 158752 h 841204"/>
                    <a:gd name="connsiteX3" fmla="*/ 990600 w 1587500"/>
                    <a:gd name="connsiteY3" fmla="*/ 238128 h 841204"/>
                    <a:gd name="connsiteX4" fmla="*/ 1076324 w 1587500"/>
                    <a:gd name="connsiteY4" fmla="*/ 206376 h 841204"/>
                    <a:gd name="connsiteX5" fmla="*/ 1257300 w 1587500"/>
                    <a:gd name="connsiteY5" fmla="*/ 203200 h 841204"/>
                    <a:gd name="connsiteX6" fmla="*/ 1335120 w 1587500"/>
                    <a:gd name="connsiteY6" fmla="*/ 140284 h 841204"/>
                    <a:gd name="connsiteX7" fmla="*/ 1336676 w 1587500"/>
                    <a:gd name="connsiteY7" fmla="*/ 149228 h 841204"/>
                    <a:gd name="connsiteX8" fmla="*/ 1428750 w 1587500"/>
                    <a:gd name="connsiteY8" fmla="*/ 158752 h 841204"/>
                    <a:gd name="connsiteX9" fmla="*/ 1562100 w 1587500"/>
                    <a:gd name="connsiteY9" fmla="*/ 165104 h 841204"/>
                    <a:gd name="connsiteX10" fmla="*/ 1587500 w 1587500"/>
                    <a:gd name="connsiteY10" fmla="*/ 209552 h 841204"/>
                    <a:gd name="connsiteX11" fmla="*/ 1533524 w 1587500"/>
                    <a:gd name="connsiteY11" fmla="*/ 219076 h 841204"/>
                    <a:gd name="connsiteX12" fmla="*/ 1447800 w 1587500"/>
                    <a:gd name="connsiteY12" fmla="*/ 349252 h 841204"/>
                    <a:gd name="connsiteX13" fmla="*/ 1453894 w 1587500"/>
                    <a:gd name="connsiteY13" fmla="*/ 438636 h 841204"/>
                    <a:gd name="connsiteX14" fmla="*/ 1346200 w 1587500"/>
                    <a:gd name="connsiteY14" fmla="*/ 469904 h 841204"/>
                    <a:gd name="connsiteX15" fmla="*/ 1200150 w 1587500"/>
                    <a:gd name="connsiteY15" fmla="*/ 571504 h 841204"/>
                    <a:gd name="connsiteX16" fmla="*/ 1100422 w 1587500"/>
                    <a:gd name="connsiteY16" fmla="*/ 682628 h 841204"/>
                    <a:gd name="connsiteX17" fmla="*/ 727076 w 1587500"/>
                    <a:gd name="connsiteY17" fmla="*/ 682628 h 841204"/>
                    <a:gd name="connsiteX18" fmla="*/ 660400 w 1587500"/>
                    <a:gd name="connsiteY18" fmla="*/ 720728 h 841204"/>
                    <a:gd name="connsiteX19" fmla="*/ 628650 w 1587500"/>
                    <a:gd name="connsiteY19" fmla="*/ 698504 h 841204"/>
                    <a:gd name="connsiteX20" fmla="*/ 542924 w 1587500"/>
                    <a:gd name="connsiteY20" fmla="*/ 701676 h 841204"/>
                    <a:gd name="connsiteX21" fmla="*/ 406400 w 1587500"/>
                    <a:gd name="connsiteY21" fmla="*/ 781052 h 841204"/>
                    <a:gd name="connsiteX22" fmla="*/ 353960 w 1587500"/>
                    <a:gd name="connsiteY22" fmla="*/ 841204 h 841204"/>
                    <a:gd name="connsiteX23" fmla="*/ 279400 w 1587500"/>
                    <a:gd name="connsiteY23" fmla="*/ 812800 h 841204"/>
                    <a:gd name="connsiteX24" fmla="*/ 69850 w 1587500"/>
                    <a:gd name="connsiteY24" fmla="*/ 812800 h 841204"/>
                    <a:gd name="connsiteX25" fmla="*/ 95250 w 1587500"/>
                    <a:gd name="connsiteY25" fmla="*/ 723904 h 841204"/>
                    <a:gd name="connsiteX26" fmla="*/ 57150 w 1587500"/>
                    <a:gd name="connsiteY26" fmla="*/ 457200 h 841204"/>
                    <a:gd name="connsiteX27" fmla="*/ 0 w 1587500"/>
                    <a:gd name="connsiteY27" fmla="*/ 412752 h 841204"/>
                    <a:gd name="connsiteX28" fmla="*/ 0 w 1587500"/>
                    <a:gd name="connsiteY28" fmla="*/ 319812 h 841204"/>
                    <a:gd name="connsiteX29" fmla="*/ 6350 w 1587500"/>
                    <a:gd name="connsiteY29" fmla="*/ 314328 h 841204"/>
                    <a:gd name="connsiteX30" fmla="*/ 187324 w 1587500"/>
                    <a:gd name="connsiteY30" fmla="*/ 222252 h 841204"/>
                    <a:gd name="connsiteX31" fmla="*/ 184242 w 1587500"/>
                    <a:gd name="connsiteY31" fmla="*/ 213888 h 841204"/>
                    <a:gd name="connsiteX32" fmla="*/ 241300 w 1587500"/>
                    <a:gd name="connsiteY32" fmla="*/ 219076 h 841204"/>
                    <a:gd name="connsiteX33" fmla="*/ 336550 w 1587500"/>
                    <a:gd name="connsiteY33" fmla="*/ 161928 h 841204"/>
                    <a:gd name="connsiteX34" fmla="*/ 396876 w 1587500"/>
                    <a:gd name="connsiteY34" fmla="*/ 174628 h 841204"/>
                    <a:gd name="connsiteX35" fmla="*/ 498476 w 1587500"/>
                    <a:gd name="connsiteY35" fmla="*/ 101600 h 841204"/>
                    <a:gd name="connsiteX36" fmla="*/ 609600 w 1587500"/>
                    <a:gd name="connsiteY36" fmla="*/ 101600 h 841204"/>
                    <a:gd name="connsiteX37" fmla="*/ 612776 w 1587500"/>
                    <a:gd name="connsiteY37" fmla="*/ 12704 h 841204"/>
                    <a:gd name="connsiteX38" fmla="*/ 610212 w 1587500"/>
                    <a:gd name="connsiteY38" fmla="*/ 8508 h 841204"/>
                    <a:gd name="connsiteX39" fmla="*/ 742950 w 1587500"/>
                    <a:gd name="connsiteY39" fmla="*/ 0 h 84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87500" h="841204">
                      <a:moveTo>
                        <a:pt x="742950" y="0"/>
                      </a:moveTo>
                      <a:lnTo>
                        <a:pt x="895350" y="69852"/>
                      </a:lnTo>
                      <a:lnTo>
                        <a:pt x="895350" y="158752"/>
                      </a:lnTo>
                      <a:lnTo>
                        <a:pt x="990600" y="238128"/>
                      </a:lnTo>
                      <a:lnTo>
                        <a:pt x="1076324" y="206376"/>
                      </a:lnTo>
                      <a:lnTo>
                        <a:pt x="1257300" y="203200"/>
                      </a:lnTo>
                      <a:lnTo>
                        <a:pt x="1335120" y="140284"/>
                      </a:lnTo>
                      <a:lnTo>
                        <a:pt x="1336676" y="149228"/>
                      </a:lnTo>
                      <a:lnTo>
                        <a:pt x="1428750" y="158752"/>
                      </a:lnTo>
                      <a:lnTo>
                        <a:pt x="1562100" y="165104"/>
                      </a:lnTo>
                      <a:lnTo>
                        <a:pt x="1587500" y="209552"/>
                      </a:lnTo>
                      <a:lnTo>
                        <a:pt x="1533524" y="219076"/>
                      </a:lnTo>
                      <a:lnTo>
                        <a:pt x="1447800" y="349252"/>
                      </a:lnTo>
                      <a:lnTo>
                        <a:pt x="1453894" y="438636"/>
                      </a:lnTo>
                      <a:lnTo>
                        <a:pt x="1346200" y="469904"/>
                      </a:lnTo>
                      <a:lnTo>
                        <a:pt x="1200150" y="571504"/>
                      </a:lnTo>
                      <a:lnTo>
                        <a:pt x="1100422" y="682628"/>
                      </a:lnTo>
                      <a:lnTo>
                        <a:pt x="727076" y="682628"/>
                      </a:lnTo>
                      <a:lnTo>
                        <a:pt x="660400" y="720728"/>
                      </a:lnTo>
                      <a:lnTo>
                        <a:pt x="628650" y="698504"/>
                      </a:lnTo>
                      <a:lnTo>
                        <a:pt x="542924" y="701676"/>
                      </a:lnTo>
                      <a:lnTo>
                        <a:pt x="406400" y="781052"/>
                      </a:lnTo>
                      <a:lnTo>
                        <a:pt x="353960" y="841204"/>
                      </a:lnTo>
                      <a:lnTo>
                        <a:pt x="279400" y="812800"/>
                      </a:lnTo>
                      <a:lnTo>
                        <a:pt x="69850" y="812800"/>
                      </a:lnTo>
                      <a:lnTo>
                        <a:pt x="95250" y="723904"/>
                      </a:lnTo>
                      <a:lnTo>
                        <a:pt x="57150" y="457200"/>
                      </a:lnTo>
                      <a:lnTo>
                        <a:pt x="0" y="412752"/>
                      </a:lnTo>
                      <a:lnTo>
                        <a:pt x="0" y="319812"/>
                      </a:lnTo>
                      <a:lnTo>
                        <a:pt x="6350" y="314328"/>
                      </a:lnTo>
                      <a:lnTo>
                        <a:pt x="187324" y="222252"/>
                      </a:lnTo>
                      <a:lnTo>
                        <a:pt x="184242" y="213888"/>
                      </a:lnTo>
                      <a:lnTo>
                        <a:pt x="241300" y="219076"/>
                      </a:lnTo>
                      <a:lnTo>
                        <a:pt x="336550" y="161928"/>
                      </a:lnTo>
                      <a:lnTo>
                        <a:pt x="396876" y="174628"/>
                      </a:lnTo>
                      <a:lnTo>
                        <a:pt x="498476" y="101600"/>
                      </a:lnTo>
                      <a:lnTo>
                        <a:pt x="609600" y="101600"/>
                      </a:lnTo>
                      <a:lnTo>
                        <a:pt x="612776" y="12704"/>
                      </a:lnTo>
                      <a:lnTo>
                        <a:pt x="610212" y="8508"/>
                      </a:lnTo>
                      <a:lnTo>
                        <a:pt x="7429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3C82AEF8-019C-4496-AF08-0AF0895EE77B}"/>
                    </a:ext>
                  </a:extLst>
                </p:cNvPr>
                <p:cNvSpPr/>
                <p:nvPr/>
              </p:nvSpPr>
              <p:spPr>
                <a:xfrm>
                  <a:off x="25543970" y="34227852"/>
                  <a:ext cx="134146" cy="122472"/>
                </a:xfrm>
                <a:custGeom>
                  <a:avLst/>
                  <a:gdLst>
                    <a:gd name="connsiteX0" fmla="*/ 117052 w 134146"/>
                    <a:gd name="connsiteY0" fmla="*/ 0 h 122472"/>
                    <a:gd name="connsiteX1" fmla="*/ 134146 w 134146"/>
                    <a:gd name="connsiteY1" fmla="*/ 39216 h 122472"/>
                    <a:gd name="connsiteX2" fmla="*/ 65580 w 134146"/>
                    <a:gd name="connsiteY2" fmla="*/ 122472 h 122472"/>
                    <a:gd name="connsiteX3" fmla="*/ 2080 w 134146"/>
                    <a:gd name="connsiteY3" fmla="*/ 68500 h 122472"/>
                    <a:gd name="connsiteX4" fmla="*/ 0 w 134146"/>
                    <a:gd name="connsiteY4" fmla="*/ 57168 h 122472"/>
                    <a:gd name="connsiteX5" fmla="*/ 5254 w 134146"/>
                    <a:gd name="connsiteY5" fmla="*/ 62148 h 122472"/>
                    <a:gd name="connsiteX6" fmla="*/ 43354 w 134146"/>
                    <a:gd name="connsiteY6" fmla="*/ 8172 h 122472"/>
                    <a:gd name="connsiteX7" fmla="*/ 113206 w 134146"/>
                    <a:gd name="connsiteY7" fmla="*/ 8172 h 122472"/>
                    <a:gd name="connsiteX8" fmla="*/ 117052 w 134146"/>
                    <a:gd name="connsiteY8" fmla="*/ 0 h 122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4146" h="122472">
                      <a:moveTo>
                        <a:pt x="117052" y="0"/>
                      </a:moveTo>
                      <a:lnTo>
                        <a:pt x="134146" y="39216"/>
                      </a:lnTo>
                      <a:lnTo>
                        <a:pt x="65580" y="122472"/>
                      </a:lnTo>
                      <a:lnTo>
                        <a:pt x="2080" y="68500"/>
                      </a:lnTo>
                      <a:lnTo>
                        <a:pt x="0" y="57168"/>
                      </a:lnTo>
                      <a:lnTo>
                        <a:pt x="5254" y="62148"/>
                      </a:lnTo>
                      <a:lnTo>
                        <a:pt x="43354" y="8172"/>
                      </a:lnTo>
                      <a:lnTo>
                        <a:pt x="113206" y="8172"/>
                      </a:lnTo>
                      <a:lnTo>
                        <a:pt x="1170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D4C0AD89-4CE2-42E7-9072-5B42AB19EB7A}"/>
                    </a:ext>
                  </a:extLst>
                </p:cNvPr>
                <p:cNvSpPr/>
                <p:nvPr/>
              </p:nvSpPr>
              <p:spPr>
                <a:xfrm>
                  <a:off x="25144260" y="34352632"/>
                  <a:ext cx="211290" cy="204068"/>
                </a:xfrm>
                <a:custGeom>
                  <a:avLst/>
                  <a:gdLst>
                    <a:gd name="connsiteX0" fmla="*/ 164318 w 211290"/>
                    <a:gd name="connsiteY0" fmla="*/ 0 h 204068"/>
                    <a:gd name="connsiteX1" fmla="*/ 211290 w 211290"/>
                    <a:gd name="connsiteY1" fmla="*/ 80244 h 204068"/>
                    <a:gd name="connsiteX2" fmla="*/ 195416 w 211290"/>
                    <a:gd name="connsiteY2" fmla="*/ 178668 h 204068"/>
                    <a:gd name="connsiteX3" fmla="*/ 90640 w 211290"/>
                    <a:gd name="connsiteY3" fmla="*/ 204068 h 204068"/>
                    <a:gd name="connsiteX4" fmla="*/ 20220 w 211290"/>
                    <a:gd name="connsiteY4" fmla="*/ 198948 h 204068"/>
                    <a:gd name="connsiteX5" fmla="*/ 11264 w 211290"/>
                    <a:gd name="connsiteY5" fmla="*/ 118344 h 204068"/>
                    <a:gd name="connsiteX6" fmla="*/ 0 w 211290"/>
                    <a:gd name="connsiteY6" fmla="*/ 70064 h 204068"/>
                    <a:gd name="connsiteX7" fmla="*/ 14440 w 211290"/>
                    <a:gd name="connsiteY7" fmla="*/ 67544 h 204068"/>
                    <a:gd name="connsiteX8" fmla="*/ 14802 w 211290"/>
                    <a:gd name="connsiteY8" fmla="*/ 60788 h 204068"/>
                    <a:gd name="connsiteX9" fmla="*/ 93816 w 211290"/>
                    <a:gd name="connsiteY9" fmla="*/ 19920 h 204068"/>
                    <a:gd name="connsiteX10" fmla="*/ 154140 w 211290"/>
                    <a:gd name="connsiteY10" fmla="*/ 13568 h 204068"/>
                    <a:gd name="connsiteX11" fmla="*/ 164318 w 211290"/>
                    <a:gd name="connsiteY11" fmla="*/ 0 h 204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1290" h="204068">
                      <a:moveTo>
                        <a:pt x="164318" y="0"/>
                      </a:moveTo>
                      <a:lnTo>
                        <a:pt x="211290" y="80244"/>
                      </a:lnTo>
                      <a:lnTo>
                        <a:pt x="195416" y="178668"/>
                      </a:lnTo>
                      <a:lnTo>
                        <a:pt x="90640" y="204068"/>
                      </a:lnTo>
                      <a:lnTo>
                        <a:pt x="20220" y="198948"/>
                      </a:lnTo>
                      <a:lnTo>
                        <a:pt x="11264" y="118344"/>
                      </a:lnTo>
                      <a:lnTo>
                        <a:pt x="0" y="70064"/>
                      </a:lnTo>
                      <a:lnTo>
                        <a:pt x="14440" y="67544"/>
                      </a:lnTo>
                      <a:lnTo>
                        <a:pt x="14802" y="60788"/>
                      </a:lnTo>
                      <a:lnTo>
                        <a:pt x="93816" y="19920"/>
                      </a:lnTo>
                      <a:lnTo>
                        <a:pt x="154140" y="13568"/>
                      </a:lnTo>
                      <a:lnTo>
                        <a:pt x="1643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202B5310-E18D-4499-B84C-3FB86FC44227}"/>
                    </a:ext>
                  </a:extLst>
                </p:cNvPr>
                <p:cNvSpPr/>
                <p:nvPr/>
              </p:nvSpPr>
              <p:spPr>
                <a:xfrm>
                  <a:off x="25253950" y="34861500"/>
                  <a:ext cx="438152" cy="413484"/>
                </a:xfrm>
                <a:custGeom>
                  <a:avLst/>
                  <a:gdLst>
                    <a:gd name="connsiteX0" fmla="*/ 168274 w 438152"/>
                    <a:gd name="connsiteY0" fmla="*/ 0 h 413484"/>
                    <a:gd name="connsiteX1" fmla="*/ 333374 w 438152"/>
                    <a:gd name="connsiteY1" fmla="*/ 57148 h 413484"/>
                    <a:gd name="connsiteX2" fmla="*/ 423848 w 438152"/>
                    <a:gd name="connsiteY2" fmla="*/ 9760 h 413484"/>
                    <a:gd name="connsiteX3" fmla="*/ 419100 w 438152"/>
                    <a:gd name="connsiteY3" fmla="*/ 85724 h 413484"/>
                    <a:gd name="connsiteX4" fmla="*/ 438152 w 438152"/>
                    <a:gd name="connsiteY4" fmla="*/ 85724 h 413484"/>
                    <a:gd name="connsiteX5" fmla="*/ 342900 w 438152"/>
                    <a:gd name="connsiteY5" fmla="*/ 152400 h 413484"/>
                    <a:gd name="connsiteX6" fmla="*/ 260350 w 438152"/>
                    <a:gd name="connsiteY6" fmla="*/ 212724 h 413484"/>
                    <a:gd name="connsiteX7" fmla="*/ 158750 w 438152"/>
                    <a:gd name="connsiteY7" fmla="*/ 234948 h 413484"/>
                    <a:gd name="connsiteX8" fmla="*/ 111126 w 438152"/>
                    <a:gd name="connsiteY8" fmla="*/ 285748 h 413484"/>
                    <a:gd name="connsiteX9" fmla="*/ 122270 w 438152"/>
                    <a:gd name="connsiteY9" fmla="*/ 349832 h 413484"/>
                    <a:gd name="connsiteX10" fmla="*/ 44450 w 438152"/>
                    <a:gd name="connsiteY10" fmla="*/ 412748 h 413484"/>
                    <a:gd name="connsiteX11" fmla="*/ 2418 w 438152"/>
                    <a:gd name="connsiteY11" fmla="*/ 413484 h 413484"/>
                    <a:gd name="connsiteX12" fmla="*/ 0 w 438152"/>
                    <a:gd name="connsiteY12" fmla="*/ 365124 h 413484"/>
                    <a:gd name="connsiteX13" fmla="*/ 47626 w 438152"/>
                    <a:gd name="connsiteY13" fmla="*/ 288924 h 413484"/>
                    <a:gd name="connsiteX14" fmla="*/ 66674 w 438152"/>
                    <a:gd name="connsiteY14" fmla="*/ 171452 h 413484"/>
                    <a:gd name="connsiteX15" fmla="*/ 19050 w 438152"/>
                    <a:gd name="connsiteY15" fmla="*/ 161924 h 413484"/>
                    <a:gd name="connsiteX16" fmla="*/ 15874 w 438152"/>
                    <a:gd name="connsiteY16" fmla="*/ 104776 h 413484"/>
                    <a:gd name="connsiteX17" fmla="*/ 3174 w 438152"/>
                    <a:gd name="connsiteY17" fmla="*/ 60324 h 413484"/>
                    <a:gd name="connsiteX18" fmla="*/ 104774 w 438152"/>
                    <a:gd name="connsiteY18" fmla="*/ 63500 h 413484"/>
                    <a:gd name="connsiteX19" fmla="*/ 168274 w 438152"/>
                    <a:gd name="connsiteY19" fmla="*/ 0 h 41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38152" h="413484">
                      <a:moveTo>
                        <a:pt x="168274" y="0"/>
                      </a:moveTo>
                      <a:lnTo>
                        <a:pt x="333374" y="57148"/>
                      </a:lnTo>
                      <a:lnTo>
                        <a:pt x="423848" y="9760"/>
                      </a:lnTo>
                      <a:lnTo>
                        <a:pt x="419100" y="85724"/>
                      </a:lnTo>
                      <a:lnTo>
                        <a:pt x="438152" y="85724"/>
                      </a:lnTo>
                      <a:lnTo>
                        <a:pt x="342900" y="152400"/>
                      </a:lnTo>
                      <a:lnTo>
                        <a:pt x="260350" y="212724"/>
                      </a:lnTo>
                      <a:lnTo>
                        <a:pt x="158750" y="234948"/>
                      </a:lnTo>
                      <a:lnTo>
                        <a:pt x="111126" y="285748"/>
                      </a:lnTo>
                      <a:lnTo>
                        <a:pt x="122270" y="349832"/>
                      </a:lnTo>
                      <a:lnTo>
                        <a:pt x="44450" y="412748"/>
                      </a:lnTo>
                      <a:lnTo>
                        <a:pt x="2418" y="413484"/>
                      </a:lnTo>
                      <a:lnTo>
                        <a:pt x="0" y="365124"/>
                      </a:lnTo>
                      <a:lnTo>
                        <a:pt x="47626" y="288924"/>
                      </a:lnTo>
                      <a:lnTo>
                        <a:pt x="66674" y="171452"/>
                      </a:lnTo>
                      <a:lnTo>
                        <a:pt x="19050" y="161924"/>
                      </a:lnTo>
                      <a:lnTo>
                        <a:pt x="15874" y="104776"/>
                      </a:lnTo>
                      <a:cubicBezTo>
                        <a:pt x="5902" y="79840"/>
                        <a:pt x="10762" y="94464"/>
                        <a:pt x="3174" y="60324"/>
                      </a:cubicBezTo>
                      <a:lnTo>
                        <a:pt x="104774" y="63500"/>
                      </a:lnTo>
                      <a:lnTo>
                        <a:pt x="1682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38BEEB98-B117-4CB4-9058-F103F129400B}"/>
                    </a:ext>
                  </a:extLst>
                </p:cNvPr>
                <p:cNvSpPr/>
                <p:nvPr/>
              </p:nvSpPr>
              <p:spPr>
                <a:xfrm>
                  <a:off x="25235520" y="34267068"/>
                  <a:ext cx="535190" cy="651580"/>
                </a:xfrm>
                <a:custGeom>
                  <a:avLst/>
                  <a:gdLst>
                    <a:gd name="connsiteX0" fmla="*/ 442596 w 535190"/>
                    <a:gd name="connsiteY0" fmla="*/ 0 h 651580"/>
                    <a:gd name="connsiteX1" fmla="*/ 447056 w 535190"/>
                    <a:gd name="connsiteY1" fmla="*/ 10232 h 651580"/>
                    <a:gd name="connsiteX2" fmla="*/ 485156 w 535190"/>
                    <a:gd name="connsiteY2" fmla="*/ 19756 h 651580"/>
                    <a:gd name="connsiteX3" fmla="*/ 535190 w 535190"/>
                    <a:gd name="connsiteY3" fmla="*/ 87304 h 651580"/>
                    <a:gd name="connsiteX4" fmla="*/ 501030 w 535190"/>
                    <a:gd name="connsiteY4" fmla="*/ 315032 h 651580"/>
                    <a:gd name="connsiteX5" fmla="*/ 506676 w 535190"/>
                    <a:gd name="connsiteY5" fmla="*/ 405384 h 651580"/>
                    <a:gd name="connsiteX6" fmla="*/ 434356 w 535190"/>
                    <a:gd name="connsiteY6" fmla="*/ 416632 h 651580"/>
                    <a:gd name="connsiteX7" fmla="*/ 358156 w 535190"/>
                    <a:gd name="connsiteY7" fmla="*/ 470608 h 651580"/>
                    <a:gd name="connsiteX8" fmla="*/ 361330 w 535190"/>
                    <a:gd name="connsiteY8" fmla="*/ 530932 h 651580"/>
                    <a:gd name="connsiteX9" fmla="*/ 447056 w 535190"/>
                    <a:gd name="connsiteY9" fmla="*/ 527756 h 651580"/>
                    <a:gd name="connsiteX10" fmla="*/ 442278 w 535190"/>
                    <a:gd name="connsiteY10" fmla="*/ 604192 h 651580"/>
                    <a:gd name="connsiteX11" fmla="*/ 351804 w 535190"/>
                    <a:gd name="connsiteY11" fmla="*/ 651580 h 651580"/>
                    <a:gd name="connsiteX12" fmla="*/ 195870 w 535190"/>
                    <a:gd name="connsiteY12" fmla="*/ 597604 h 651580"/>
                    <a:gd name="connsiteX13" fmla="*/ 186704 w 535190"/>
                    <a:gd name="connsiteY13" fmla="*/ 543632 h 651580"/>
                    <a:gd name="connsiteX14" fmla="*/ 205756 w 535190"/>
                    <a:gd name="connsiteY14" fmla="*/ 511884 h 651580"/>
                    <a:gd name="connsiteX15" fmla="*/ 215280 w 535190"/>
                    <a:gd name="connsiteY15" fmla="*/ 442032 h 651580"/>
                    <a:gd name="connsiteX16" fmla="*/ 135904 w 535190"/>
                    <a:gd name="connsiteY16" fmla="*/ 413456 h 651580"/>
                    <a:gd name="connsiteX17" fmla="*/ 94630 w 535190"/>
                    <a:gd name="connsiteY17" fmla="*/ 461084 h 651580"/>
                    <a:gd name="connsiteX18" fmla="*/ 56530 w 535190"/>
                    <a:gd name="connsiteY18" fmla="*/ 461084 h 651580"/>
                    <a:gd name="connsiteX19" fmla="*/ 50180 w 535190"/>
                    <a:gd name="connsiteY19" fmla="*/ 413456 h 651580"/>
                    <a:gd name="connsiteX20" fmla="*/ 12080 w 535190"/>
                    <a:gd name="connsiteY20" fmla="*/ 410284 h 651580"/>
                    <a:gd name="connsiteX21" fmla="*/ 0 w 535190"/>
                    <a:gd name="connsiteY21" fmla="*/ 289480 h 651580"/>
                    <a:gd name="connsiteX22" fmla="*/ 104156 w 535190"/>
                    <a:gd name="connsiteY22" fmla="*/ 264232 h 651580"/>
                    <a:gd name="connsiteX23" fmla="*/ 120030 w 535190"/>
                    <a:gd name="connsiteY23" fmla="*/ 165808 h 651580"/>
                    <a:gd name="connsiteX24" fmla="*/ 73058 w 535190"/>
                    <a:gd name="connsiteY24" fmla="*/ 85564 h 651580"/>
                    <a:gd name="connsiteX25" fmla="*/ 84070 w 535190"/>
                    <a:gd name="connsiteY25" fmla="*/ 70880 h 651580"/>
                    <a:gd name="connsiteX26" fmla="*/ 88280 w 535190"/>
                    <a:gd name="connsiteY26" fmla="*/ 70556 h 651580"/>
                    <a:gd name="connsiteX27" fmla="*/ 119182 w 535190"/>
                    <a:gd name="connsiteY27" fmla="*/ 58968 h 651580"/>
                    <a:gd name="connsiteX28" fmla="*/ 145430 w 535190"/>
                    <a:gd name="connsiteY28" fmla="*/ 95956 h 651580"/>
                    <a:gd name="connsiteX29" fmla="*/ 205756 w 535190"/>
                    <a:gd name="connsiteY29" fmla="*/ 115008 h 651580"/>
                    <a:gd name="connsiteX30" fmla="*/ 250204 w 535190"/>
                    <a:gd name="connsiteY30" fmla="*/ 54684 h 651580"/>
                    <a:gd name="connsiteX31" fmla="*/ 304180 w 535190"/>
                    <a:gd name="connsiteY31" fmla="*/ 19756 h 651580"/>
                    <a:gd name="connsiteX32" fmla="*/ 304022 w 535190"/>
                    <a:gd name="connsiteY32" fmla="*/ 13760 h 651580"/>
                    <a:gd name="connsiteX33" fmla="*/ 308450 w 535190"/>
                    <a:gd name="connsiteY33" fmla="*/ 17952 h 651580"/>
                    <a:gd name="connsiteX34" fmla="*/ 310530 w 535190"/>
                    <a:gd name="connsiteY34" fmla="*/ 29284 h 651580"/>
                    <a:gd name="connsiteX35" fmla="*/ 374030 w 535190"/>
                    <a:gd name="connsiteY35" fmla="*/ 83256 h 651580"/>
                    <a:gd name="connsiteX36" fmla="*/ 442596 w 535190"/>
                    <a:gd name="connsiteY36" fmla="*/ 0 h 651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35190" h="651580">
                      <a:moveTo>
                        <a:pt x="442596" y="0"/>
                      </a:moveTo>
                      <a:lnTo>
                        <a:pt x="447056" y="10232"/>
                      </a:lnTo>
                      <a:lnTo>
                        <a:pt x="485156" y="19756"/>
                      </a:lnTo>
                      <a:lnTo>
                        <a:pt x="535190" y="87304"/>
                      </a:lnTo>
                      <a:lnTo>
                        <a:pt x="501030" y="315032"/>
                      </a:lnTo>
                      <a:lnTo>
                        <a:pt x="506676" y="405384"/>
                      </a:lnTo>
                      <a:lnTo>
                        <a:pt x="434356" y="416632"/>
                      </a:lnTo>
                      <a:lnTo>
                        <a:pt x="358156" y="470608"/>
                      </a:lnTo>
                      <a:lnTo>
                        <a:pt x="361330" y="530932"/>
                      </a:lnTo>
                      <a:lnTo>
                        <a:pt x="447056" y="527756"/>
                      </a:lnTo>
                      <a:lnTo>
                        <a:pt x="442278" y="604192"/>
                      </a:lnTo>
                      <a:lnTo>
                        <a:pt x="351804" y="651580"/>
                      </a:lnTo>
                      <a:lnTo>
                        <a:pt x="195870" y="597604"/>
                      </a:lnTo>
                      <a:lnTo>
                        <a:pt x="186704" y="543632"/>
                      </a:lnTo>
                      <a:lnTo>
                        <a:pt x="205756" y="511884"/>
                      </a:lnTo>
                      <a:lnTo>
                        <a:pt x="215280" y="442032"/>
                      </a:lnTo>
                      <a:lnTo>
                        <a:pt x="135904" y="413456"/>
                      </a:lnTo>
                      <a:lnTo>
                        <a:pt x="94630" y="461084"/>
                      </a:lnTo>
                      <a:lnTo>
                        <a:pt x="56530" y="461084"/>
                      </a:lnTo>
                      <a:lnTo>
                        <a:pt x="50180" y="413456"/>
                      </a:lnTo>
                      <a:lnTo>
                        <a:pt x="12080" y="410284"/>
                      </a:lnTo>
                      <a:lnTo>
                        <a:pt x="0" y="289480"/>
                      </a:lnTo>
                      <a:lnTo>
                        <a:pt x="104156" y="264232"/>
                      </a:lnTo>
                      <a:lnTo>
                        <a:pt x="120030" y="165808"/>
                      </a:lnTo>
                      <a:lnTo>
                        <a:pt x="73058" y="85564"/>
                      </a:lnTo>
                      <a:lnTo>
                        <a:pt x="84070" y="70880"/>
                      </a:lnTo>
                      <a:lnTo>
                        <a:pt x="88280" y="70556"/>
                      </a:lnTo>
                      <a:lnTo>
                        <a:pt x="119182" y="58968"/>
                      </a:lnTo>
                      <a:lnTo>
                        <a:pt x="145430" y="95956"/>
                      </a:lnTo>
                      <a:lnTo>
                        <a:pt x="205756" y="115008"/>
                      </a:lnTo>
                      <a:lnTo>
                        <a:pt x="250204" y="54684"/>
                      </a:lnTo>
                      <a:lnTo>
                        <a:pt x="304180" y="19756"/>
                      </a:lnTo>
                      <a:lnTo>
                        <a:pt x="304022" y="13760"/>
                      </a:lnTo>
                      <a:lnTo>
                        <a:pt x="308450" y="17952"/>
                      </a:lnTo>
                      <a:lnTo>
                        <a:pt x="310530" y="29284"/>
                      </a:lnTo>
                      <a:lnTo>
                        <a:pt x="374030" y="83256"/>
                      </a:lnTo>
                      <a:lnTo>
                        <a:pt x="4425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2D372E7C-C14D-4679-8FFA-98DD47B74FD5}"/>
                    </a:ext>
                  </a:extLst>
                </p:cNvPr>
                <p:cNvSpPr/>
                <p:nvPr/>
              </p:nvSpPr>
              <p:spPr>
                <a:xfrm>
                  <a:off x="24584024" y="34551580"/>
                  <a:ext cx="707244" cy="541044"/>
                </a:xfrm>
                <a:custGeom>
                  <a:avLst/>
                  <a:gdLst>
                    <a:gd name="connsiteX0" fmla="*/ 580456 w 707244"/>
                    <a:gd name="connsiteY0" fmla="*/ 0 h 541044"/>
                    <a:gd name="connsiteX1" fmla="*/ 650876 w 707244"/>
                    <a:gd name="connsiteY1" fmla="*/ 5120 h 541044"/>
                    <a:gd name="connsiteX2" fmla="*/ 651496 w 707244"/>
                    <a:gd name="connsiteY2" fmla="*/ 4968 h 541044"/>
                    <a:gd name="connsiteX3" fmla="*/ 663576 w 707244"/>
                    <a:gd name="connsiteY3" fmla="*/ 125772 h 541044"/>
                    <a:gd name="connsiteX4" fmla="*/ 701676 w 707244"/>
                    <a:gd name="connsiteY4" fmla="*/ 128944 h 541044"/>
                    <a:gd name="connsiteX5" fmla="*/ 707244 w 707244"/>
                    <a:gd name="connsiteY5" fmla="*/ 170708 h 541044"/>
                    <a:gd name="connsiteX6" fmla="*/ 660400 w 707244"/>
                    <a:gd name="connsiteY6" fmla="*/ 221020 h 541044"/>
                    <a:gd name="connsiteX7" fmla="*/ 593726 w 707244"/>
                    <a:gd name="connsiteY7" fmla="*/ 297220 h 541044"/>
                    <a:gd name="connsiteX8" fmla="*/ 584200 w 707244"/>
                    <a:gd name="connsiteY8" fmla="*/ 389296 h 541044"/>
                    <a:gd name="connsiteX9" fmla="*/ 508000 w 707244"/>
                    <a:gd name="connsiteY9" fmla="*/ 440096 h 541044"/>
                    <a:gd name="connsiteX10" fmla="*/ 409576 w 707244"/>
                    <a:gd name="connsiteY10" fmla="*/ 478196 h 541044"/>
                    <a:gd name="connsiteX11" fmla="*/ 282576 w 707244"/>
                    <a:gd name="connsiteY11" fmla="*/ 481372 h 541044"/>
                    <a:gd name="connsiteX12" fmla="*/ 247096 w 707244"/>
                    <a:gd name="connsiteY12" fmla="*/ 541044 h 541044"/>
                    <a:gd name="connsiteX13" fmla="*/ 200026 w 707244"/>
                    <a:gd name="connsiteY13" fmla="*/ 519468 h 541044"/>
                    <a:gd name="connsiteX14" fmla="*/ 67288 w 707244"/>
                    <a:gd name="connsiteY14" fmla="*/ 527976 h 541044"/>
                    <a:gd name="connsiteX15" fmla="*/ 0 w 707244"/>
                    <a:gd name="connsiteY15" fmla="*/ 417868 h 541044"/>
                    <a:gd name="connsiteX16" fmla="*/ 31752 w 707244"/>
                    <a:gd name="connsiteY16" fmla="*/ 401996 h 541044"/>
                    <a:gd name="connsiteX17" fmla="*/ 92076 w 707244"/>
                    <a:gd name="connsiteY17" fmla="*/ 357544 h 541044"/>
                    <a:gd name="connsiteX18" fmla="*/ 123826 w 707244"/>
                    <a:gd name="connsiteY18" fmla="*/ 306744 h 541044"/>
                    <a:gd name="connsiteX19" fmla="*/ 97530 w 707244"/>
                    <a:gd name="connsiteY19" fmla="*/ 262916 h 541044"/>
                    <a:gd name="connsiteX20" fmla="*/ 104776 w 707244"/>
                    <a:gd name="connsiteY20" fmla="*/ 259120 h 541044"/>
                    <a:gd name="connsiteX21" fmla="*/ 276226 w 707244"/>
                    <a:gd name="connsiteY21" fmla="*/ 189268 h 541044"/>
                    <a:gd name="connsiteX22" fmla="*/ 352426 w 707244"/>
                    <a:gd name="connsiteY22" fmla="*/ 189268 h 541044"/>
                    <a:gd name="connsiteX23" fmla="*/ 377826 w 707244"/>
                    <a:gd name="connsiteY23" fmla="*/ 81320 h 541044"/>
                    <a:gd name="connsiteX24" fmla="*/ 412752 w 707244"/>
                    <a:gd name="connsiteY24" fmla="*/ 65444 h 541044"/>
                    <a:gd name="connsiteX25" fmla="*/ 469900 w 707244"/>
                    <a:gd name="connsiteY25" fmla="*/ 87668 h 541044"/>
                    <a:gd name="connsiteX26" fmla="*/ 523876 w 707244"/>
                    <a:gd name="connsiteY26" fmla="*/ 11468 h 541044"/>
                    <a:gd name="connsiteX27" fmla="*/ 581026 w 707244"/>
                    <a:gd name="connsiteY27" fmla="*/ 5120 h 541044"/>
                    <a:gd name="connsiteX28" fmla="*/ 580456 w 707244"/>
                    <a:gd name="connsiteY28" fmla="*/ 0 h 541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07244" h="541044">
                      <a:moveTo>
                        <a:pt x="580456" y="0"/>
                      </a:moveTo>
                      <a:lnTo>
                        <a:pt x="650876" y="5120"/>
                      </a:lnTo>
                      <a:lnTo>
                        <a:pt x="651496" y="4968"/>
                      </a:lnTo>
                      <a:lnTo>
                        <a:pt x="663576" y="125772"/>
                      </a:lnTo>
                      <a:lnTo>
                        <a:pt x="701676" y="128944"/>
                      </a:lnTo>
                      <a:lnTo>
                        <a:pt x="707244" y="170708"/>
                      </a:lnTo>
                      <a:lnTo>
                        <a:pt x="660400" y="221020"/>
                      </a:lnTo>
                      <a:lnTo>
                        <a:pt x="593726" y="297220"/>
                      </a:lnTo>
                      <a:lnTo>
                        <a:pt x="584200" y="389296"/>
                      </a:lnTo>
                      <a:lnTo>
                        <a:pt x="508000" y="440096"/>
                      </a:lnTo>
                      <a:lnTo>
                        <a:pt x="409576" y="478196"/>
                      </a:lnTo>
                      <a:lnTo>
                        <a:pt x="282576" y="481372"/>
                      </a:lnTo>
                      <a:lnTo>
                        <a:pt x="247096" y="541044"/>
                      </a:lnTo>
                      <a:lnTo>
                        <a:pt x="200026" y="519468"/>
                      </a:lnTo>
                      <a:lnTo>
                        <a:pt x="67288" y="527976"/>
                      </a:lnTo>
                      <a:lnTo>
                        <a:pt x="0" y="417868"/>
                      </a:lnTo>
                      <a:lnTo>
                        <a:pt x="31752" y="401996"/>
                      </a:lnTo>
                      <a:lnTo>
                        <a:pt x="92076" y="357544"/>
                      </a:lnTo>
                      <a:lnTo>
                        <a:pt x="123826" y="306744"/>
                      </a:lnTo>
                      <a:lnTo>
                        <a:pt x="97530" y="262916"/>
                      </a:lnTo>
                      <a:lnTo>
                        <a:pt x="104776" y="259120"/>
                      </a:lnTo>
                      <a:lnTo>
                        <a:pt x="276226" y="189268"/>
                      </a:lnTo>
                      <a:lnTo>
                        <a:pt x="352426" y="189268"/>
                      </a:lnTo>
                      <a:lnTo>
                        <a:pt x="377826" y="81320"/>
                      </a:lnTo>
                      <a:lnTo>
                        <a:pt x="412752" y="65444"/>
                      </a:lnTo>
                      <a:lnTo>
                        <a:pt x="469900" y="87668"/>
                      </a:lnTo>
                      <a:lnTo>
                        <a:pt x="523876" y="11468"/>
                      </a:lnTo>
                      <a:lnTo>
                        <a:pt x="581026" y="5120"/>
                      </a:lnTo>
                      <a:lnTo>
                        <a:pt x="5804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1A8D86AB-0731-40DC-B31C-65872C88F381}"/>
                    </a:ext>
                  </a:extLst>
                </p:cNvPr>
                <p:cNvSpPr/>
                <p:nvPr/>
              </p:nvSpPr>
              <p:spPr>
                <a:xfrm>
                  <a:off x="24831120" y="34921824"/>
                  <a:ext cx="489504" cy="387352"/>
                </a:xfrm>
                <a:custGeom>
                  <a:avLst/>
                  <a:gdLst>
                    <a:gd name="connsiteX0" fmla="*/ 426004 w 489504"/>
                    <a:gd name="connsiteY0" fmla="*/ 0 h 387352"/>
                    <a:gd name="connsiteX1" fmla="*/ 438704 w 489504"/>
                    <a:gd name="connsiteY1" fmla="*/ 44452 h 387352"/>
                    <a:gd name="connsiteX2" fmla="*/ 441880 w 489504"/>
                    <a:gd name="connsiteY2" fmla="*/ 101600 h 387352"/>
                    <a:gd name="connsiteX3" fmla="*/ 489504 w 489504"/>
                    <a:gd name="connsiteY3" fmla="*/ 111128 h 387352"/>
                    <a:gd name="connsiteX4" fmla="*/ 470456 w 489504"/>
                    <a:gd name="connsiteY4" fmla="*/ 228600 h 387352"/>
                    <a:gd name="connsiteX5" fmla="*/ 422830 w 489504"/>
                    <a:gd name="connsiteY5" fmla="*/ 304800 h 387352"/>
                    <a:gd name="connsiteX6" fmla="*/ 425248 w 489504"/>
                    <a:gd name="connsiteY6" fmla="*/ 353160 h 387352"/>
                    <a:gd name="connsiteX7" fmla="*/ 286304 w 489504"/>
                    <a:gd name="connsiteY7" fmla="*/ 355600 h 387352"/>
                    <a:gd name="connsiteX8" fmla="*/ 200580 w 489504"/>
                    <a:gd name="connsiteY8" fmla="*/ 387352 h 387352"/>
                    <a:gd name="connsiteX9" fmla="*/ 105330 w 489504"/>
                    <a:gd name="connsiteY9" fmla="*/ 307976 h 387352"/>
                    <a:gd name="connsiteX10" fmla="*/ 105330 w 489504"/>
                    <a:gd name="connsiteY10" fmla="*/ 219076 h 387352"/>
                    <a:gd name="connsiteX11" fmla="*/ 0 w 489504"/>
                    <a:gd name="connsiteY11" fmla="*/ 170800 h 387352"/>
                    <a:gd name="connsiteX12" fmla="*/ 35480 w 489504"/>
                    <a:gd name="connsiteY12" fmla="*/ 111128 h 387352"/>
                    <a:gd name="connsiteX13" fmla="*/ 162480 w 489504"/>
                    <a:gd name="connsiteY13" fmla="*/ 107952 h 387352"/>
                    <a:gd name="connsiteX14" fmla="*/ 260904 w 489504"/>
                    <a:gd name="connsiteY14" fmla="*/ 69852 h 387352"/>
                    <a:gd name="connsiteX15" fmla="*/ 337104 w 489504"/>
                    <a:gd name="connsiteY15" fmla="*/ 19052 h 387352"/>
                    <a:gd name="connsiteX16" fmla="*/ 337670 w 489504"/>
                    <a:gd name="connsiteY16" fmla="*/ 13592 h 387352"/>
                    <a:gd name="connsiteX17" fmla="*/ 426004 w 489504"/>
                    <a:gd name="connsiteY17" fmla="*/ 0 h 387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9504" h="387352">
                      <a:moveTo>
                        <a:pt x="426004" y="0"/>
                      </a:moveTo>
                      <a:cubicBezTo>
                        <a:pt x="433592" y="34140"/>
                        <a:pt x="428732" y="19516"/>
                        <a:pt x="438704" y="44452"/>
                      </a:cubicBezTo>
                      <a:lnTo>
                        <a:pt x="441880" y="101600"/>
                      </a:lnTo>
                      <a:lnTo>
                        <a:pt x="489504" y="111128"/>
                      </a:lnTo>
                      <a:lnTo>
                        <a:pt x="470456" y="228600"/>
                      </a:lnTo>
                      <a:lnTo>
                        <a:pt x="422830" y="304800"/>
                      </a:lnTo>
                      <a:lnTo>
                        <a:pt x="425248" y="353160"/>
                      </a:lnTo>
                      <a:lnTo>
                        <a:pt x="286304" y="355600"/>
                      </a:lnTo>
                      <a:lnTo>
                        <a:pt x="200580" y="387352"/>
                      </a:lnTo>
                      <a:lnTo>
                        <a:pt x="105330" y="307976"/>
                      </a:lnTo>
                      <a:lnTo>
                        <a:pt x="105330" y="219076"/>
                      </a:lnTo>
                      <a:lnTo>
                        <a:pt x="0" y="170800"/>
                      </a:lnTo>
                      <a:lnTo>
                        <a:pt x="35480" y="111128"/>
                      </a:lnTo>
                      <a:lnTo>
                        <a:pt x="162480" y="107952"/>
                      </a:lnTo>
                      <a:lnTo>
                        <a:pt x="260904" y="69852"/>
                      </a:lnTo>
                      <a:lnTo>
                        <a:pt x="337104" y="19052"/>
                      </a:lnTo>
                      <a:lnTo>
                        <a:pt x="337670" y="13592"/>
                      </a:lnTo>
                      <a:lnTo>
                        <a:pt x="4260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38FCD195-C52D-485F-AC94-7F80842DF645}"/>
                    </a:ext>
                  </a:extLst>
                </p:cNvPr>
                <p:cNvSpPr/>
                <p:nvPr/>
              </p:nvSpPr>
              <p:spPr>
                <a:xfrm>
                  <a:off x="25168790" y="34680524"/>
                  <a:ext cx="282010" cy="254892"/>
                </a:xfrm>
                <a:custGeom>
                  <a:avLst/>
                  <a:gdLst>
                    <a:gd name="connsiteX0" fmla="*/ 202634 w 282010"/>
                    <a:gd name="connsiteY0" fmla="*/ 0 h 254892"/>
                    <a:gd name="connsiteX1" fmla="*/ 282010 w 282010"/>
                    <a:gd name="connsiteY1" fmla="*/ 28576 h 254892"/>
                    <a:gd name="connsiteX2" fmla="*/ 272486 w 282010"/>
                    <a:gd name="connsiteY2" fmla="*/ 98428 h 254892"/>
                    <a:gd name="connsiteX3" fmla="*/ 253434 w 282010"/>
                    <a:gd name="connsiteY3" fmla="*/ 130176 h 254892"/>
                    <a:gd name="connsiteX4" fmla="*/ 262600 w 282010"/>
                    <a:gd name="connsiteY4" fmla="*/ 184148 h 254892"/>
                    <a:gd name="connsiteX5" fmla="*/ 253434 w 282010"/>
                    <a:gd name="connsiteY5" fmla="*/ 180976 h 254892"/>
                    <a:gd name="connsiteX6" fmla="*/ 189934 w 282010"/>
                    <a:gd name="connsiteY6" fmla="*/ 244476 h 254892"/>
                    <a:gd name="connsiteX7" fmla="*/ 88334 w 282010"/>
                    <a:gd name="connsiteY7" fmla="*/ 241300 h 254892"/>
                    <a:gd name="connsiteX8" fmla="*/ 0 w 282010"/>
                    <a:gd name="connsiteY8" fmla="*/ 254892 h 254892"/>
                    <a:gd name="connsiteX9" fmla="*/ 8960 w 282010"/>
                    <a:gd name="connsiteY9" fmla="*/ 168276 h 254892"/>
                    <a:gd name="connsiteX10" fmla="*/ 75634 w 282010"/>
                    <a:gd name="connsiteY10" fmla="*/ 92076 h 254892"/>
                    <a:gd name="connsiteX11" fmla="*/ 122478 w 282010"/>
                    <a:gd name="connsiteY11" fmla="*/ 41764 h 254892"/>
                    <a:gd name="connsiteX12" fmla="*/ 123260 w 282010"/>
                    <a:gd name="connsiteY12" fmla="*/ 47628 h 254892"/>
                    <a:gd name="connsiteX13" fmla="*/ 161360 w 282010"/>
                    <a:gd name="connsiteY13" fmla="*/ 47628 h 254892"/>
                    <a:gd name="connsiteX14" fmla="*/ 202634 w 282010"/>
                    <a:gd name="connsiteY14" fmla="*/ 0 h 254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82010" h="254892">
                      <a:moveTo>
                        <a:pt x="202634" y="0"/>
                      </a:moveTo>
                      <a:lnTo>
                        <a:pt x="282010" y="28576"/>
                      </a:lnTo>
                      <a:lnTo>
                        <a:pt x="272486" y="98428"/>
                      </a:lnTo>
                      <a:lnTo>
                        <a:pt x="253434" y="130176"/>
                      </a:lnTo>
                      <a:lnTo>
                        <a:pt x="262600" y="184148"/>
                      </a:lnTo>
                      <a:lnTo>
                        <a:pt x="253434" y="180976"/>
                      </a:lnTo>
                      <a:lnTo>
                        <a:pt x="189934" y="244476"/>
                      </a:lnTo>
                      <a:lnTo>
                        <a:pt x="88334" y="241300"/>
                      </a:lnTo>
                      <a:lnTo>
                        <a:pt x="0" y="254892"/>
                      </a:lnTo>
                      <a:lnTo>
                        <a:pt x="8960" y="168276"/>
                      </a:lnTo>
                      <a:lnTo>
                        <a:pt x="75634" y="92076"/>
                      </a:lnTo>
                      <a:lnTo>
                        <a:pt x="122478" y="41764"/>
                      </a:lnTo>
                      <a:lnTo>
                        <a:pt x="123260" y="47628"/>
                      </a:lnTo>
                      <a:lnTo>
                        <a:pt x="161360" y="47628"/>
                      </a:lnTo>
                      <a:lnTo>
                        <a:pt x="20263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5E8A7FED-2546-4D58-93D5-7BDDBBCA64FF}"/>
                    </a:ext>
                  </a:extLst>
                </p:cNvPr>
                <p:cNvSpPr/>
                <p:nvPr/>
              </p:nvSpPr>
              <p:spPr>
                <a:xfrm>
                  <a:off x="25022176" y="35779076"/>
                  <a:ext cx="379338" cy="272436"/>
                </a:xfrm>
                <a:custGeom>
                  <a:avLst/>
                  <a:gdLst>
                    <a:gd name="connsiteX0" fmla="*/ 276224 w 379338"/>
                    <a:gd name="connsiteY0" fmla="*/ 0 h 272436"/>
                    <a:gd name="connsiteX1" fmla="*/ 314324 w 379338"/>
                    <a:gd name="connsiteY1" fmla="*/ 22224 h 272436"/>
                    <a:gd name="connsiteX2" fmla="*/ 307974 w 379338"/>
                    <a:gd name="connsiteY2" fmla="*/ 66676 h 272436"/>
                    <a:gd name="connsiteX3" fmla="*/ 379338 w 379338"/>
                    <a:gd name="connsiteY3" fmla="*/ 133384 h 272436"/>
                    <a:gd name="connsiteX4" fmla="*/ 346074 w 379338"/>
                    <a:gd name="connsiteY4" fmla="*/ 149224 h 272436"/>
                    <a:gd name="connsiteX5" fmla="*/ 206374 w 379338"/>
                    <a:gd name="connsiteY5" fmla="*/ 238124 h 272436"/>
                    <a:gd name="connsiteX6" fmla="*/ 98424 w 379338"/>
                    <a:gd name="connsiteY6" fmla="*/ 257172 h 272436"/>
                    <a:gd name="connsiteX7" fmla="*/ 80616 w 379338"/>
                    <a:gd name="connsiteY7" fmla="*/ 272436 h 272436"/>
                    <a:gd name="connsiteX8" fmla="*/ 22224 w 379338"/>
                    <a:gd name="connsiteY8" fmla="*/ 177800 h 272436"/>
                    <a:gd name="connsiteX9" fmla="*/ 0 w 379338"/>
                    <a:gd name="connsiteY9" fmla="*/ 117476 h 272436"/>
                    <a:gd name="connsiteX10" fmla="*/ 28574 w 379338"/>
                    <a:gd name="connsiteY10" fmla="*/ 76200 h 272436"/>
                    <a:gd name="connsiteX11" fmla="*/ 119312 w 379338"/>
                    <a:gd name="connsiteY11" fmla="*/ 15708 h 272436"/>
                    <a:gd name="connsiteX12" fmla="*/ 120648 w 379338"/>
                    <a:gd name="connsiteY12" fmla="*/ 19048 h 272436"/>
                    <a:gd name="connsiteX13" fmla="*/ 276224 w 379338"/>
                    <a:gd name="connsiteY13" fmla="*/ 0 h 272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9338" h="272436">
                      <a:moveTo>
                        <a:pt x="276224" y="0"/>
                      </a:moveTo>
                      <a:lnTo>
                        <a:pt x="314324" y="22224"/>
                      </a:lnTo>
                      <a:lnTo>
                        <a:pt x="307974" y="66676"/>
                      </a:lnTo>
                      <a:lnTo>
                        <a:pt x="379338" y="133384"/>
                      </a:lnTo>
                      <a:lnTo>
                        <a:pt x="346074" y="149224"/>
                      </a:lnTo>
                      <a:lnTo>
                        <a:pt x="206374" y="238124"/>
                      </a:lnTo>
                      <a:lnTo>
                        <a:pt x="98424" y="257172"/>
                      </a:lnTo>
                      <a:lnTo>
                        <a:pt x="80616" y="272436"/>
                      </a:lnTo>
                      <a:lnTo>
                        <a:pt x="22224" y="177800"/>
                      </a:lnTo>
                      <a:lnTo>
                        <a:pt x="0" y="117476"/>
                      </a:lnTo>
                      <a:lnTo>
                        <a:pt x="28574" y="76200"/>
                      </a:lnTo>
                      <a:lnTo>
                        <a:pt x="119312" y="15708"/>
                      </a:lnTo>
                      <a:lnTo>
                        <a:pt x="120648" y="19048"/>
                      </a:lnTo>
                      <a:lnTo>
                        <a:pt x="2762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73DB6C37-2F3B-4B05-B793-1A585E298433}"/>
                    </a:ext>
                  </a:extLst>
                </p:cNvPr>
                <p:cNvSpPr/>
                <p:nvPr/>
              </p:nvSpPr>
              <p:spPr>
                <a:xfrm>
                  <a:off x="22910418" y="33845500"/>
                  <a:ext cx="3276982" cy="2552700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CBD2DC56-E0D1-41C1-8B43-78943F3B63B7}"/>
                  </a:ext>
                </a:extLst>
              </p:cNvPr>
              <p:cNvGrpSpPr/>
              <p:nvPr/>
            </p:nvGrpSpPr>
            <p:grpSpPr>
              <a:xfrm>
                <a:off x="23202889" y="33978703"/>
                <a:ext cx="2969207" cy="2243636"/>
                <a:chOff x="23202889" y="33978703"/>
                <a:chExt cx="2969207" cy="2243636"/>
              </a:xfrm>
            </p:grpSpPr>
            <p:sp>
              <p:nvSpPr>
                <p:cNvPr id="331" name="正方形/長方形 330">
                  <a:extLst>
                    <a:ext uri="{FF2B5EF4-FFF2-40B4-BE49-F238E27FC236}">
                      <a16:creationId xmlns:a16="http://schemas.microsoft.com/office/drawing/2014/main" id="{292CB990-BFAE-4A0E-B8F2-CAC09826DCCD}"/>
                    </a:ext>
                  </a:extLst>
                </p:cNvPr>
                <p:cNvSpPr/>
                <p:nvPr/>
              </p:nvSpPr>
              <p:spPr>
                <a:xfrm>
                  <a:off x="24073572" y="34990488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徳　島</a:t>
                  </a:r>
                </a:p>
              </p:txBody>
            </p:sp>
            <p:sp>
              <p:nvSpPr>
                <p:cNvPr id="332" name="正方形/長方形 331">
                  <a:extLst>
                    <a:ext uri="{FF2B5EF4-FFF2-40B4-BE49-F238E27FC236}">
                      <a16:creationId xmlns:a16="http://schemas.microsoft.com/office/drawing/2014/main" id="{6125B883-1C8D-4804-AF3A-04A8A74B182E}"/>
                    </a:ext>
                  </a:extLst>
                </p:cNvPr>
                <p:cNvSpPr/>
                <p:nvPr/>
              </p:nvSpPr>
              <p:spPr>
                <a:xfrm>
                  <a:off x="25295969" y="34470087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徳島市</a:t>
                  </a:r>
                </a:p>
              </p:txBody>
            </p:sp>
            <p:sp>
              <p:nvSpPr>
                <p:cNvPr id="333" name="正方形/長方形 332">
                  <a:extLst>
                    <a:ext uri="{FF2B5EF4-FFF2-40B4-BE49-F238E27FC236}">
                      <a16:creationId xmlns:a16="http://schemas.microsoft.com/office/drawing/2014/main" id="{882DC0DC-4E5E-405F-8A30-44CA199BBA36}"/>
                    </a:ext>
                  </a:extLst>
                </p:cNvPr>
                <p:cNvSpPr/>
                <p:nvPr/>
              </p:nvSpPr>
              <p:spPr>
                <a:xfrm>
                  <a:off x="25360010" y="33978703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鳴門市</a:t>
                  </a:r>
                </a:p>
              </p:txBody>
            </p:sp>
            <p:sp>
              <p:nvSpPr>
                <p:cNvPr id="334" name="正方形/長方形 333">
                  <a:extLst>
                    <a:ext uri="{FF2B5EF4-FFF2-40B4-BE49-F238E27FC236}">
                      <a16:creationId xmlns:a16="http://schemas.microsoft.com/office/drawing/2014/main" id="{B55E3C44-76EE-4DA7-9608-587F1BD407DB}"/>
                    </a:ext>
                  </a:extLst>
                </p:cNvPr>
                <p:cNvSpPr/>
                <p:nvPr/>
              </p:nvSpPr>
              <p:spPr>
                <a:xfrm>
                  <a:off x="23309143" y="34505736"/>
                  <a:ext cx="729688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東みよし町</a:t>
                  </a:r>
                </a:p>
              </p:txBody>
            </p:sp>
            <p:sp>
              <p:nvSpPr>
                <p:cNvPr id="335" name="正方形/長方形 334">
                  <a:extLst>
                    <a:ext uri="{FF2B5EF4-FFF2-40B4-BE49-F238E27FC236}">
                      <a16:creationId xmlns:a16="http://schemas.microsoft.com/office/drawing/2014/main" id="{75F249AB-43C4-475E-A76E-2A402196BF3B}"/>
                    </a:ext>
                  </a:extLst>
                </p:cNvPr>
                <p:cNvSpPr/>
                <p:nvPr/>
              </p:nvSpPr>
              <p:spPr>
                <a:xfrm>
                  <a:off x="23732999" y="34781780"/>
                  <a:ext cx="620684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つるぎ町</a:t>
                  </a:r>
                </a:p>
              </p:txBody>
            </p:sp>
            <p:sp>
              <p:nvSpPr>
                <p:cNvPr id="336" name="正方形/長方形 335">
                  <a:extLst>
                    <a:ext uri="{FF2B5EF4-FFF2-40B4-BE49-F238E27FC236}">
                      <a16:creationId xmlns:a16="http://schemas.microsoft.com/office/drawing/2014/main" id="{100CBA12-FC18-4347-A564-1C1E16AD669D}"/>
                    </a:ext>
                  </a:extLst>
                </p:cNvPr>
                <p:cNvSpPr/>
                <p:nvPr/>
              </p:nvSpPr>
              <p:spPr>
                <a:xfrm>
                  <a:off x="25079527" y="34070994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板野町</a:t>
                  </a:r>
                </a:p>
              </p:txBody>
            </p:sp>
            <p:sp>
              <p:nvSpPr>
                <p:cNvPr id="337" name="正方形/長方形 336">
                  <a:extLst>
                    <a:ext uri="{FF2B5EF4-FFF2-40B4-BE49-F238E27FC236}">
                      <a16:creationId xmlns:a16="http://schemas.microsoft.com/office/drawing/2014/main" id="{D532E872-CC6E-4A64-888D-C9FE878EDA6D}"/>
                    </a:ext>
                  </a:extLst>
                </p:cNvPr>
                <p:cNvSpPr/>
                <p:nvPr/>
              </p:nvSpPr>
              <p:spPr>
                <a:xfrm>
                  <a:off x="24885236" y="34195785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上板町</a:t>
                  </a:r>
                </a:p>
              </p:txBody>
            </p:sp>
            <p:sp>
              <p:nvSpPr>
                <p:cNvPr id="338" name="正方形/長方形 337">
                  <a:extLst>
                    <a:ext uri="{FF2B5EF4-FFF2-40B4-BE49-F238E27FC236}">
                      <a16:creationId xmlns:a16="http://schemas.microsoft.com/office/drawing/2014/main" id="{FBB3B14C-A41B-4D5C-98A1-9AAF1FD458A8}"/>
                    </a:ext>
                  </a:extLst>
                </p:cNvPr>
                <p:cNvSpPr/>
                <p:nvPr/>
              </p:nvSpPr>
              <p:spPr>
                <a:xfrm>
                  <a:off x="25182548" y="34165509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藍住町</a:t>
                  </a:r>
                </a:p>
              </p:txBody>
            </p:sp>
            <p:sp>
              <p:nvSpPr>
                <p:cNvPr id="339" name="正方形/長方形 338">
                  <a:extLst>
                    <a:ext uri="{FF2B5EF4-FFF2-40B4-BE49-F238E27FC236}">
                      <a16:creationId xmlns:a16="http://schemas.microsoft.com/office/drawing/2014/main" id="{CA8107A9-DAF1-40D1-A20C-247A7A6AF1BE}"/>
                    </a:ext>
                  </a:extLst>
                </p:cNvPr>
                <p:cNvSpPr/>
                <p:nvPr/>
              </p:nvSpPr>
              <p:spPr>
                <a:xfrm>
                  <a:off x="25338541" y="34253479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北島町</a:t>
                  </a:r>
                </a:p>
              </p:txBody>
            </p:sp>
            <p:sp>
              <p:nvSpPr>
                <p:cNvPr id="340" name="正方形/長方形 339">
                  <a:extLst>
                    <a:ext uri="{FF2B5EF4-FFF2-40B4-BE49-F238E27FC236}">
                      <a16:creationId xmlns:a16="http://schemas.microsoft.com/office/drawing/2014/main" id="{C5640DCA-CECA-4DFC-AF94-607A5EAC147D}"/>
                    </a:ext>
                  </a:extLst>
                </p:cNvPr>
                <p:cNvSpPr/>
                <p:nvPr/>
              </p:nvSpPr>
              <p:spPr>
                <a:xfrm>
                  <a:off x="25558638" y="34177719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松茂町</a:t>
                  </a:r>
                </a:p>
              </p:txBody>
            </p:sp>
            <p:sp>
              <p:nvSpPr>
                <p:cNvPr id="341" name="正方形/長方形 340">
                  <a:extLst>
                    <a:ext uri="{FF2B5EF4-FFF2-40B4-BE49-F238E27FC236}">
                      <a16:creationId xmlns:a16="http://schemas.microsoft.com/office/drawing/2014/main" id="{EB7B5DBE-AF89-4FD0-8526-6E535F7CE933}"/>
                    </a:ext>
                  </a:extLst>
                </p:cNvPr>
                <p:cNvSpPr/>
                <p:nvPr/>
              </p:nvSpPr>
              <p:spPr>
                <a:xfrm>
                  <a:off x="24529991" y="36006895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海陽町</a:t>
                  </a:r>
                </a:p>
              </p:txBody>
            </p:sp>
            <p:sp>
              <p:nvSpPr>
                <p:cNvPr id="342" name="正方形/長方形 341">
                  <a:extLst>
                    <a:ext uri="{FF2B5EF4-FFF2-40B4-BE49-F238E27FC236}">
                      <a16:creationId xmlns:a16="http://schemas.microsoft.com/office/drawing/2014/main" id="{F3C43479-F53C-4D0B-A81C-7829A85F9EDF}"/>
                    </a:ext>
                  </a:extLst>
                </p:cNvPr>
                <p:cNvSpPr/>
                <p:nvPr/>
              </p:nvSpPr>
              <p:spPr>
                <a:xfrm>
                  <a:off x="25232918" y="35556208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美波町</a:t>
                  </a:r>
                </a:p>
              </p:txBody>
            </p:sp>
            <p:sp>
              <p:nvSpPr>
                <p:cNvPr id="343" name="正方形/長方形 342">
                  <a:extLst>
                    <a:ext uri="{FF2B5EF4-FFF2-40B4-BE49-F238E27FC236}">
                      <a16:creationId xmlns:a16="http://schemas.microsoft.com/office/drawing/2014/main" id="{D7D3AC0A-0F31-4851-B93E-B8527C583538}"/>
                    </a:ext>
                  </a:extLst>
                </p:cNvPr>
                <p:cNvSpPr/>
                <p:nvPr/>
              </p:nvSpPr>
              <p:spPr>
                <a:xfrm>
                  <a:off x="24952265" y="35804634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牟岐町</a:t>
                  </a:r>
                </a:p>
              </p:txBody>
            </p:sp>
            <p:sp>
              <p:nvSpPr>
                <p:cNvPr id="344" name="正方形/長方形 343">
                  <a:extLst>
                    <a:ext uri="{FF2B5EF4-FFF2-40B4-BE49-F238E27FC236}">
                      <a16:creationId xmlns:a16="http://schemas.microsoft.com/office/drawing/2014/main" id="{28420DCC-2A2E-41BD-AA53-D3A042A94A91}"/>
                    </a:ext>
                  </a:extLst>
                </p:cNvPr>
                <p:cNvSpPr/>
                <p:nvPr/>
              </p:nvSpPr>
              <p:spPr>
                <a:xfrm>
                  <a:off x="24452010" y="35413947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那賀町</a:t>
                  </a:r>
                </a:p>
              </p:txBody>
            </p:sp>
            <p:sp>
              <p:nvSpPr>
                <p:cNvPr id="345" name="正方形/長方形 344">
                  <a:extLst>
                    <a:ext uri="{FF2B5EF4-FFF2-40B4-BE49-F238E27FC236}">
                      <a16:creationId xmlns:a16="http://schemas.microsoft.com/office/drawing/2014/main" id="{0EE48F5E-979C-4FBA-B5DA-9986FD20BCF1}"/>
                    </a:ext>
                  </a:extLst>
                </p:cNvPr>
                <p:cNvSpPr/>
                <p:nvPr/>
              </p:nvSpPr>
              <p:spPr>
                <a:xfrm>
                  <a:off x="24742898" y="34733807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神山町</a:t>
                  </a:r>
                </a:p>
              </p:txBody>
            </p:sp>
            <p:sp>
              <p:nvSpPr>
                <p:cNvPr id="346" name="正方形/長方形 345">
                  <a:extLst>
                    <a:ext uri="{FF2B5EF4-FFF2-40B4-BE49-F238E27FC236}">
                      <a16:creationId xmlns:a16="http://schemas.microsoft.com/office/drawing/2014/main" id="{29FABE59-2392-48BE-9CF5-2BEB796E8EDA}"/>
                    </a:ext>
                  </a:extLst>
                </p:cNvPr>
                <p:cNvSpPr/>
                <p:nvPr/>
              </p:nvSpPr>
              <p:spPr>
                <a:xfrm>
                  <a:off x="24985796" y="34355548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石井町</a:t>
                  </a:r>
                </a:p>
              </p:txBody>
            </p:sp>
            <p:sp>
              <p:nvSpPr>
                <p:cNvPr id="347" name="正方形/長方形 346">
                  <a:extLst>
                    <a:ext uri="{FF2B5EF4-FFF2-40B4-BE49-F238E27FC236}">
                      <a16:creationId xmlns:a16="http://schemas.microsoft.com/office/drawing/2014/main" id="{397415A9-CD9B-43C2-B0B2-833168EE369C}"/>
                    </a:ext>
                  </a:extLst>
                </p:cNvPr>
                <p:cNvSpPr/>
                <p:nvPr/>
              </p:nvSpPr>
              <p:spPr>
                <a:xfrm>
                  <a:off x="25035677" y="34799260"/>
                  <a:ext cx="729688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佐那河内村</a:t>
                  </a:r>
                </a:p>
              </p:txBody>
            </p:sp>
            <p:sp>
              <p:nvSpPr>
                <p:cNvPr id="348" name="正方形/長方形 347">
                  <a:extLst>
                    <a:ext uri="{FF2B5EF4-FFF2-40B4-BE49-F238E27FC236}">
                      <a16:creationId xmlns:a16="http://schemas.microsoft.com/office/drawing/2014/main" id="{DB895958-00DE-4643-9AA8-BCD152EABDD6}"/>
                    </a:ext>
                  </a:extLst>
                </p:cNvPr>
                <p:cNvSpPr/>
                <p:nvPr/>
              </p:nvSpPr>
              <p:spPr>
                <a:xfrm>
                  <a:off x="24515108" y="34479761"/>
                  <a:ext cx="620684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吉野川市</a:t>
                  </a:r>
                </a:p>
              </p:txBody>
            </p:sp>
            <p:sp>
              <p:nvSpPr>
                <p:cNvPr id="349" name="正方形/長方形 348">
                  <a:extLst>
                    <a:ext uri="{FF2B5EF4-FFF2-40B4-BE49-F238E27FC236}">
                      <a16:creationId xmlns:a16="http://schemas.microsoft.com/office/drawing/2014/main" id="{B3F3360E-C929-4C05-9666-D09426EB72FF}"/>
                    </a:ext>
                  </a:extLst>
                </p:cNvPr>
                <p:cNvSpPr/>
                <p:nvPr/>
              </p:nvSpPr>
              <p:spPr>
                <a:xfrm>
                  <a:off x="24594620" y="34187646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阿波市</a:t>
                  </a:r>
                </a:p>
              </p:txBody>
            </p:sp>
            <p:sp>
              <p:nvSpPr>
                <p:cNvPr id="350" name="正方形/長方形 349">
                  <a:extLst>
                    <a:ext uri="{FF2B5EF4-FFF2-40B4-BE49-F238E27FC236}">
                      <a16:creationId xmlns:a16="http://schemas.microsoft.com/office/drawing/2014/main" id="{52CBE3D4-994F-41D1-9BF7-B9DB75ED1680}"/>
                    </a:ext>
                  </a:extLst>
                </p:cNvPr>
                <p:cNvSpPr/>
                <p:nvPr/>
              </p:nvSpPr>
              <p:spPr>
                <a:xfrm>
                  <a:off x="23503363" y="34377414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三好市</a:t>
                  </a:r>
                </a:p>
              </p:txBody>
            </p:sp>
            <p:sp>
              <p:nvSpPr>
                <p:cNvPr id="351" name="正方形/長方形 350">
                  <a:extLst>
                    <a:ext uri="{FF2B5EF4-FFF2-40B4-BE49-F238E27FC236}">
                      <a16:creationId xmlns:a16="http://schemas.microsoft.com/office/drawing/2014/main" id="{E4C78255-F4BF-4A85-A079-FF27E61B0388}"/>
                    </a:ext>
                  </a:extLst>
                </p:cNvPr>
                <p:cNvSpPr/>
                <p:nvPr/>
              </p:nvSpPr>
              <p:spPr>
                <a:xfrm>
                  <a:off x="25195537" y="34938035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勝浦町</a:t>
                  </a:r>
                </a:p>
              </p:txBody>
            </p:sp>
            <p:sp>
              <p:nvSpPr>
                <p:cNvPr id="352" name="正方形/長方形 351">
                  <a:extLst>
                    <a:ext uri="{FF2B5EF4-FFF2-40B4-BE49-F238E27FC236}">
                      <a16:creationId xmlns:a16="http://schemas.microsoft.com/office/drawing/2014/main" id="{AABF952A-0E9D-42F2-8CEE-E95514B1FF00}"/>
                    </a:ext>
                  </a:extLst>
                </p:cNvPr>
                <p:cNvSpPr/>
                <p:nvPr/>
              </p:nvSpPr>
              <p:spPr>
                <a:xfrm>
                  <a:off x="24847559" y="35032526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上勝町</a:t>
                  </a:r>
                </a:p>
              </p:txBody>
            </p:sp>
            <p:sp>
              <p:nvSpPr>
                <p:cNvPr id="353" name="正方形/長方形 352">
                  <a:extLst>
                    <a:ext uri="{FF2B5EF4-FFF2-40B4-BE49-F238E27FC236}">
                      <a16:creationId xmlns:a16="http://schemas.microsoft.com/office/drawing/2014/main" id="{5000651D-1933-4D08-B388-BFF22065C392}"/>
                    </a:ext>
                  </a:extLst>
                </p:cNvPr>
                <p:cNvSpPr/>
                <p:nvPr/>
              </p:nvSpPr>
              <p:spPr>
                <a:xfrm>
                  <a:off x="24132595" y="34594900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美馬市</a:t>
                  </a:r>
                </a:p>
              </p:txBody>
            </p:sp>
            <p:sp>
              <p:nvSpPr>
                <p:cNvPr id="354" name="正方形/長方形 353">
                  <a:extLst>
                    <a:ext uri="{FF2B5EF4-FFF2-40B4-BE49-F238E27FC236}">
                      <a16:creationId xmlns:a16="http://schemas.microsoft.com/office/drawing/2014/main" id="{1D6DDDC2-CBB5-4F7E-985A-C0CD2B6D00ED}"/>
                    </a:ext>
                  </a:extLst>
                </p:cNvPr>
                <p:cNvSpPr/>
                <p:nvPr/>
              </p:nvSpPr>
              <p:spPr>
                <a:xfrm>
                  <a:off x="25540079" y="35171964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阿南市</a:t>
                  </a:r>
                </a:p>
              </p:txBody>
            </p:sp>
            <p:sp>
              <p:nvSpPr>
                <p:cNvPr id="355" name="正方形/長方形 354">
                  <a:extLst>
                    <a:ext uri="{FF2B5EF4-FFF2-40B4-BE49-F238E27FC236}">
                      <a16:creationId xmlns:a16="http://schemas.microsoft.com/office/drawing/2014/main" id="{65F48CA6-42A8-4C10-9A94-0299A7118D49}"/>
                    </a:ext>
                  </a:extLst>
                </p:cNvPr>
                <p:cNvSpPr/>
                <p:nvPr/>
              </p:nvSpPr>
              <p:spPr>
                <a:xfrm>
                  <a:off x="25551412" y="34750265"/>
                  <a:ext cx="620684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小松島市</a:t>
                  </a:r>
                </a:p>
              </p:txBody>
            </p:sp>
            <p:sp>
              <p:nvSpPr>
                <p:cNvPr id="356" name="正方形/長方形 355">
                  <a:extLst>
                    <a:ext uri="{FF2B5EF4-FFF2-40B4-BE49-F238E27FC236}">
                      <a16:creationId xmlns:a16="http://schemas.microsoft.com/office/drawing/2014/main" id="{CC1264D5-182E-4580-89A3-16C6E2817FCB}"/>
                    </a:ext>
                  </a:extLst>
                </p:cNvPr>
                <p:cNvSpPr/>
                <p:nvPr/>
              </p:nvSpPr>
              <p:spPr>
                <a:xfrm>
                  <a:off x="23202889" y="34934256"/>
                  <a:ext cx="511680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三好市</a:t>
                  </a:r>
                </a:p>
              </p:txBody>
            </p:sp>
          </p:grpSp>
        </p:grpSp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8F56165D-68E0-466F-9B7B-BF519998D9DB}"/>
                </a:ext>
              </a:extLst>
            </p:cNvPr>
            <p:cNvSpPr/>
            <p:nvPr/>
          </p:nvSpPr>
          <p:spPr>
            <a:xfrm>
              <a:off x="25195537" y="3085525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兵　庫</a:t>
              </a:r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0AB0EB6B-EF70-4E30-85F2-F903227CD6A9}"/>
                </a:ext>
              </a:extLst>
            </p:cNvPr>
            <p:cNvSpPr/>
            <p:nvPr/>
          </p:nvSpPr>
          <p:spPr>
            <a:xfrm>
              <a:off x="14314170" y="35624186"/>
              <a:ext cx="371832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岡</a:t>
              </a:r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05689B11-BBC0-4C02-B2EC-E7114089FC44}"/>
                </a:ext>
              </a:extLst>
            </p:cNvPr>
            <p:cNvSpPr/>
            <p:nvPr/>
          </p:nvSpPr>
          <p:spPr>
            <a:xfrm>
              <a:off x="15468243" y="3750018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　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9DF7B215-24A2-431A-BBBA-00B4AEF58EE4}"/>
              </a:ext>
            </a:extLst>
          </p:cNvPr>
          <p:cNvGrpSpPr/>
          <p:nvPr/>
        </p:nvGrpSpPr>
        <p:grpSpPr>
          <a:xfrm>
            <a:off x="1453033" y="3819884"/>
            <a:ext cx="12213283" cy="13743856"/>
            <a:chOff x="14142129" y="25958800"/>
            <a:chExt cx="12213283" cy="13743856"/>
          </a:xfrm>
        </p:grpSpPr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621EBD86-3A5F-4E81-82B3-13E6DD538B74}"/>
                </a:ext>
              </a:extLst>
            </p:cNvPr>
            <p:cNvGrpSpPr/>
            <p:nvPr/>
          </p:nvGrpSpPr>
          <p:grpSpPr>
            <a:xfrm>
              <a:off x="14142129" y="28543250"/>
              <a:ext cx="12213283" cy="11159406"/>
              <a:chOff x="14142129" y="28543250"/>
              <a:chExt cx="12213283" cy="11159406"/>
            </a:xfrm>
          </p:grpSpPr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943D4B4D-478A-47DE-8BF1-344FD6925AC9}"/>
                  </a:ext>
                </a:extLst>
              </p:cNvPr>
              <p:cNvSpPr/>
              <p:nvPr/>
            </p:nvSpPr>
            <p:spPr>
              <a:xfrm>
                <a:off x="14142130" y="34884360"/>
                <a:ext cx="1219791" cy="3147060"/>
              </a:xfrm>
              <a:custGeom>
                <a:avLst/>
                <a:gdLst>
                  <a:gd name="connsiteX0" fmla="*/ 617811 w 1219791"/>
                  <a:gd name="connsiteY0" fmla="*/ 0 h 3147060"/>
                  <a:gd name="connsiteX1" fmla="*/ 655911 w 1219791"/>
                  <a:gd name="connsiteY1" fmla="*/ 0 h 3147060"/>
                  <a:gd name="connsiteX2" fmla="*/ 671151 w 1219791"/>
                  <a:gd name="connsiteY2" fmla="*/ 30480 h 3147060"/>
                  <a:gd name="connsiteX3" fmla="*/ 610191 w 1219791"/>
                  <a:gd name="connsiteY3" fmla="*/ 251460 h 3147060"/>
                  <a:gd name="connsiteX4" fmla="*/ 610191 w 1219791"/>
                  <a:gd name="connsiteY4" fmla="*/ 388620 h 3147060"/>
                  <a:gd name="connsiteX5" fmla="*/ 594951 w 1219791"/>
                  <a:gd name="connsiteY5" fmla="*/ 457200 h 3147060"/>
                  <a:gd name="connsiteX6" fmla="*/ 541611 w 1219791"/>
                  <a:gd name="connsiteY6" fmla="*/ 525780 h 3147060"/>
                  <a:gd name="connsiteX7" fmla="*/ 533991 w 1219791"/>
                  <a:gd name="connsiteY7" fmla="*/ 563880 h 3147060"/>
                  <a:gd name="connsiteX8" fmla="*/ 541611 w 1219791"/>
                  <a:gd name="connsiteY8" fmla="*/ 594360 h 3147060"/>
                  <a:gd name="connsiteX9" fmla="*/ 617811 w 1219791"/>
                  <a:gd name="connsiteY9" fmla="*/ 594360 h 3147060"/>
                  <a:gd name="connsiteX10" fmla="*/ 594951 w 1219791"/>
                  <a:gd name="connsiteY10" fmla="*/ 685800 h 3147060"/>
                  <a:gd name="connsiteX11" fmla="*/ 694011 w 1219791"/>
                  <a:gd name="connsiteY11" fmla="*/ 754380 h 3147060"/>
                  <a:gd name="connsiteX12" fmla="*/ 678771 w 1219791"/>
                  <a:gd name="connsiteY12" fmla="*/ 830580 h 3147060"/>
                  <a:gd name="connsiteX13" fmla="*/ 754971 w 1219791"/>
                  <a:gd name="connsiteY13" fmla="*/ 1051560 h 3147060"/>
                  <a:gd name="connsiteX14" fmla="*/ 876891 w 1219791"/>
                  <a:gd name="connsiteY14" fmla="*/ 1181100 h 3147060"/>
                  <a:gd name="connsiteX15" fmla="*/ 930231 w 1219791"/>
                  <a:gd name="connsiteY15" fmla="*/ 1264920 h 3147060"/>
                  <a:gd name="connsiteX16" fmla="*/ 1021671 w 1219791"/>
                  <a:gd name="connsiteY16" fmla="*/ 1234440 h 3147060"/>
                  <a:gd name="connsiteX17" fmla="*/ 1219791 w 1219791"/>
                  <a:gd name="connsiteY17" fmla="*/ 1264920 h 3147060"/>
                  <a:gd name="connsiteX18" fmla="*/ 1158831 w 1219791"/>
                  <a:gd name="connsiteY18" fmla="*/ 1379220 h 3147060"/>
                  <a:gd name="connsiteX19" fmla="*/ 1196931 w 1219791"/>
                  <a:gd name="connsiteY19" fmla="*/ 1470660 h 3147060"/>
                  <a:gd name="connsiteX20" fmla="*/ 1196931 w 1219791"/>
                  <a:gd name="connsiteY20" fmla="*/ 1539240 h 3147060"/>
                  <a:gd name="connsiteX21" fmla="*/ 1151211 w 1219791"/>
                  <a:gd name="connsiteY21" fmla="*/ 1577340 h 3147060"/>
                  <a:gd name="connsiteX22" fmla="*/ 1158831 w 1219791"/>
                  <a:gd name="connsiteY22" fmla="*/ 1638300 h 3147060"/>
                  <a:gd name="connsiteX23" fmla="*/ 1067391 w 1219791"/>
                  <a:gd name="connsiteY23" fmla="*/ 1691640 h 3147060"/>
                  <a:gd name="connsiteX24" fmla="*/ 953091 w 1219791"/>
                  <a:gd name="connsiteY24" fmla="*/ 1706880 h 3147060"/>
                  <a:gd name="connsiteX25" fmla="*/ 907371 w 1219791"/>
                  <a:gd name="connsiteY25" fmla="*/ 1661160 h 3147060"/>
                  <a:gd name="connsiteX26" fmla="*/ 785451 w 1219791"/>
                  <a:gd name="connsiteY26" fmla="*/ 1699260 h 3147060"/>
                  <a:gd name="connsiteX27" fmla="*/ 701631 w 1219791"/>
                  <a:gd name="connsiteY27" fmla="*/ 1638300 h 3147060"/>
                  <a:gd name="connsiteX28" fmla="*/ 617811 w 1219791"/>
                  <a:gd name="connsiteY28" fmla="*/ 1684020 h 3147060"/>
                  <a:gd name="connsiteX29" fmla="*/ 457791 w 1219791"/>
                  <a:gd name="connsiteY29" fmla="*/ 1737360 h 3147060"/>
                  <a:gd name="connsiteX30" fmla="*/ 389211 w 1219791"/>
                  <a:gd name="connsiteY30" fmla="*/ 1859280 h 3147060"/>
                  <a:gd name="connsiteX31" fmla="*/ 343491 w 1219791"/>
                  <a:gd name="connsiteY31" fmla="*/ 1889760 h 3147060"/>
                  <a:gd name="connsiteX32" fmla="*/ 282531 w 1219791"/>
                  <a:gd name="connsiteY32" fmla="*/ 1988820 h 3147060"/>
                  <a:gd name="connsiteX33" fmla="*/ 282531 w 1219791"/>
                  <a:gd name="connsiteY33" fmla="*/ 2141220 h 3147060"/>
                  <a:gd name="connsiteX34" fmla="*/ 221571 w 1219791"/>
                  <a:gd name="connsiteY34" fmla="*/ 2148840 h 3147060"/>
                  <a:gd name="connsiteX35" fmla="*/ 206331 w 1219791"/>
                  <a:gd name="connsiteY35" fmla="*/ 2194560 h 3147060"/>
                  <a:gd name="connsiteX36" fmla="*/ 130131 w 1219791"/>
                  <a:gd name="connsiteY36" fmla="*/ 2270760 h 3147060"/>
                  <a:gd name="connsiteX37" fmla="*/ 168231 w 1219791"/>
                  <a:gd name="connsiteY37" fmla="*/ 2301240 h 3147060"/>
                  <a:gd name="connsiteX38" fmla="*/ 198711 w 1219791"/>
                  <a:gd name="connsiteY38" fmla="*/ 2468880 h 3147060"/>
                  <a:gd name="connsiteX39" fmla="*/ 183471 w 1219791"/>
                  <a:gd name="connsiteY39" fmla="*/ 2499360 h 3147060"/>
                  <a:gd name="connsiteX40" fmla="*/ 206331 w 1219791"/>
                  <a:gd name="connsiteY40" fmla="*/ 2583180 h 3147060"/>
                  <a:gd name="connsiteX41" fmla="*/ 99651 w 1219791"/>
                  <a:gd name="connsiteY41" fmla="*/ 2583180 h 3147060"/>
                  <a:gd name="connsiteX42" fmla="*/ 99651 w 1219791"/>
                  <a:gd name="connsiteY42" fmla="*/ 2644140 h 3147060"/>
                  <a:gd name="connsiteX43" fmla="*/ 160611 w 1219791"/>
                  <a:gd name="connsiteY43" fmla="*/ 2667000 h 3147060"/>
                  <a:gd name="connsiteX44" fmla="*/ 137751 w 1219791"/>
                  <a:gd name="connsiteY44" fmla="*/ 2735580 h 3147060"/>
                  <a:gd name="connsiteX45" fmla="*/ 244431 w 1219791"/>
                  <a:gd name="connsiteY45" fmla="*/ 2857500 h 3147060"/>
                  <a:gd name="connsiteX46" fmla="*/ 213951 w 1219791"/>
                  <a:gd name="connsiteY46" fmla="*/ 3086100 h 3147060"/>
                  <a:gd name="connsiteX47" fmla="*/ 145371 w 1219791"/>
                  <a:gd name="connsiteY47" fmla="*/ 3147060 h 3147060"/>
                  <a:gd name="connsiteX48" fmla="*/ 591 w 1219791"/>
                  <a:gd name="connsiteY48" fmla="*/ 3101340 h 3147060"/>
                  <a:gd name="connsiteX49" fmla="*/ 0 w 1219791"/>
                  <a:gd name="connsiteY49" fmla="*/ 3101144 h 3147060"/>
                  <a:gd name="connsiteX50" fmla="*/ 0 w 1219791"/>
                  <a:gd name="connsiteY50" fmla="*/ 114372 h 3147060"/>
                  <a:gd name="connsiteX51" fmla="*/ 591 w 1219791"/>
                  <a:gd name="connsiteY51" fmla="*/ 114300 h 3147060"/>
                  <a:gd name="connsiteX52" fmla="*/ 99651 w 1219791"/>
                  <a:gd name="connsiteY52" fmla="*/ 129540 h 3147060"/>
                  <a:gd name="connsiteX53" fmla="*/ 206331 w 1219791"/>
                  <a:gd name="connsiteY53" fmla="*/ 190500 h 3147060"/>
                  <a:gd name="connsiteX54" fmla="*/ 244431 w 1219791"/>
                  <a:gd name="connsiteY54" fmla="*/ 228600 h 3147060"/>
                  <a:gd name="connsiteX55" fmla="*/ 274911 w 1219791"/>
                  <a:gd name="connsiteY55" fmla="*/ 266700 h 3147060"/>
                  <a:gd name="connsiteX56" fmla="*/ 366351 w 1219791"/>
                  <a:gd name="connsiteY56" fmla="*/ 274320 h 3147060"/>
                  <a:gd name="connsiteX57" fmla="*/ 389211 w 1219791"/>
                  <a:gd name="connsiteY57" fmla="*/ 190500 h 3147060"/>
                  <a:gd name="connsiteX58" fmla="*/ 442551 w 1219791"/>
                  <a:gd name="connsiteY58" fmla="*/ 114300 h 3147060"/>
                  <a:gd name="connsiteX59" fmla="*/ 450171 w 1219791"/>
                  <a:gd name="connsiteY59" fmla="*/ 60960 h 3147060"/>
                  <a:gd name="connsiteX60" fmla="*/ 541611 w 1219791"/>
                  <a:gd name="connsiteY60" fmla="*/ 30480 h 3147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219791" h="3147060">
                    <a:moveTo>
                      <a:pt x="617811" y="0"/>
                    </a:moveTo>
                    <a:lnTo>
                      <a:pt x="655911" y="0"/>
                    </a:lnTo>
                    <a:lnTo>
                      <a:pt x="671151" y="30480"/>
                    </a:lnTo>
                    <a:lnTo>
                      <a:pt x="610191" y="251460"/>
                    </a:lnTo>
                    <a:lnTo>
                      <a:pt x="610191" y="388620"/>
                    </a:lnTo>
                    <a:lnTo>
                      <a:pt x="594951" y="457200"/>
                    </a:lnTo>
                    <a:lnTo>
                      <a:pt x="541611" y="525780"/>
                    </a:lnTo>
                    <a:lnTo>
                      <a:pt x="533991" y="563880"/>
                    </a:lnTo>
                    <a:lnTo>
                      <a:pt x="541611" y="594360"/>
                    </a:lnTo>
                    <a:lnTo>
                      <a:pt x="617811" y="594360"/>
                    </a:lnTo>
                    <a:lnTo>
                      <a:pt x="594951" y="685800"/>
                    </a:lnTo>
                    <a:lnTo>
                      <a:pt x="694011" y="754380"/>
                    </a:lnTo>
                    <a:lnTo>
                      <a:pt x="678771" y="830580"/>
                    </a:lnTo>
                    <a:lnTo>
                      <a:pt x="754971" y="1051560"/>
                    </a:lnTo>
                    <a:lnTo>
                      <a:pt x="876891" y="1181100"/>
                    </a:lnTo>
                    <a:lnTo>
                      <a:pt x="930231" y="1264920"/>
                    </a:lnTo>
                    <a:lnTo>
                      <a:pt x="1021671" y="1234440"/>
                    </a:lnTo>
                    <a:lnTo>
                      <a:pt x="1219791" y="1264920"/>
                    </a:lnTo>
                    <a:lnTo>
                      <a:pt x="1158831" y="1379220"/>
                    </a:lnTo>
                    <a:lnTo>
                      <a:pt x="1196931" y="1470660"/>
                    </a:lnTo>
                    <a:lnTo>
                      <a:pt x="1196931" y="1539240"/>
                    </a:lnTo>
                    <a:lnTo>
                      <a:pt x="1151211" y="1577340"/>
                    </a:lnTo>
                    <a:lnTo>
                      <a:pt x="1158831" y="1638300"/>
                    </a:lnTo>
                    <a:lnTo>
                      <a:pt x="1067391" y="1691640"/>
                    </a:lnTo>
                    <a:lnTo>
                      <a:pt x="953091" y="1706880"/>
                    </a:lnTo>
                    <a:lnTo>
                      <a:pt x="907371" y="1661160"/>
                    </a:lnTo>
                    <a:lnTo>
                      <a:pt x="785451" y="1699260"/>
                    </a:lnTo>
                    <a:lnTo>
                      <a:pt x="701631" y="1638300"/>
                    </a:lnTo>
                    <a:lnTo>
                      <a:pt x="617811" y="1684020"/>
                    </a:lnTo>
                    <a:lnTo>
                      <a:pt x="457791" y="1737360"/>
                    </a:lnTo>
                    <a:lnTo>
                      <a:pt x="389211" y="1859280"/>
                    </a:lnTo>
                    <a:lnTo>
                      <a:pt x="343491" y="1889760"/>
                    </a:lnTo>
                    <a:lnTo>
                      <a:pt x="282531" y="1988820"/>
                    </a:lnTo>
                    <a:lnTo>
                      <a:pt x="282531" y="2141220"/>
                    </a:lnTo>
                    <a:lnTo>
                      <a:pt x="221571" y="2148840"/>
                    </a:lnTo>
                    <a:lnTo>
                      <a:pt x="206331" y="2194560"/>
                    </a:lnTo>
                    <a:lnTo>
                      <a:pt x="130131" y="2270760"/>
                    </a:lnTo>
                    <a:lnTo>
                      <a:pt x="168231" y="2301240"/>
                    </a:lnTo>
                    <a:lnTo>
                      <a:pt x="198711" y="2468880"/>
                    </a:lnTo>
                    <a:lnTo>
                      <a:pt x="183471" y="2499360"/>
                    </a:lnTo>
                    <a:lnTo>
                      <a:pt x="206331" y="2583180"/>
                    </a:lnTo>
                    <a:lnTo>
                      <a:pt x="99651" y="2583180"/>
                    </a:lnTo>
                    <a:lnTo>
                      <a:pt x="99651" y="2644140"/>
                    </a:lnTo>
                    <a:lnTo>
                      <a:pt x="160611" y="2667000"/>
                    </a:lnTo>
                    <a:lnTo>
                      <a:pt x="137751" y="2735580"/>
                    </a:lnTo>
                    <a:lnTo>
                      <a:pt x="244431" y="2857500"/>
                    </a:lnTo>
                    <a:lnTo>
                      <a:pt x="213951" y="3086100"/>
                    </a:lnTo>
                    <a:lnTo>
                      <a:pt x="145371" y="3147060"/>
                    </a:lnTo>
                    <a:lnTo>
                      <a:pt x="591" y="3101340"/>
                    </a:lnTo>
                    <a:lnTo>
                      <a:pt x="0" y="3101144"/>
                    </a:lnTo>
                    <a:lnTo>
                      <a:pt x="0" y="114372"/>
                    </a:lnTo>
                    <a:lnTo>
                      <a:pt x="591" y="114300"/>
                    </a:lnTo>
                    <a:lnTo>
                      <a:pt x="99651" y="129540"/>
                    </a:lnTo>
                    <a:lnTo>
                      <a:pt x="206331" y="190500"/>
                    </a:lnTo>
                    <a:lnTo>
                      <a:pt x="244431" y="228600"/>
                    </a:lnTo>
                    <a:lnTo>
                      <a:pt x="274911" y="266700"/>
                    </a:lnTo>
                    <a:lnTo>
                      <a:pt x="366351" y="274320"/>
                    </a:lnTo>
                    <a:lnTo>
                      <a:pt x="389211" y="190500"/>
                    </a:lnTo>
                    <a:lnTo>
                      <a:pt x="442551" y="114300"/>
                    </a:lnTo>
                    <a:lnTo>
                      <a:pt x="450171" y="60960"/>
                    </a:lnTo>
                    <a:lnTo>
                      <a:pt x="541611" y="3048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CA6551DF-C0C7-4081-9C5E-BA8A34389343}"/>
                  </a:ext>
                </a:extLst>
              </p:cNvPr>
              <p:cNvSpPr/>
              <p:nvPr/>
            </p:nvSpPr>
            <p:spPr>
              <a:xfrm>
                <a:off x="15162572" y="38999160"/>
                <a:ext cx="2233888" cy="703496"/>
              </a:xfrm>
              <a:custGeom>
                <a:avLst/>
                <a:gdLst>
                  <a:gd name="connsiteX0" fmla="*/ 1060408 w 2233888"/>
                  <a:gd name="connsiteY0" fmla="*/ 0 h 703496"/>
                  <a:gd name="connsiteX1" fmla="*/ 1121368 w 2233888"/>
                  <a:gd name="connsiteY1" fmla="*/ 99060 h 703496"/>
                  <a:gd name="connsiteX2" fmla="*/ 1189948 w 2233888"/>
                  <a:gd name="connsiteY2" fmla="*/ 175260 h 703496"/>
                  <a:gd name="connsiteX3" fmla="*/ 1151848 w 2233888"/>
                  <a:gd name="connsiteY3" fmla="*/ 236220 h 703496"/>
                  <a:gd name="connsiteX4" fmla="*/ 1250908 w 2233888"/>
                  <a:gd name="connsiteY4" fmla="*/ 289560 h 703496"/>
                  <a:gd name="connsiteX5" fmla="*/ 1372828 w 2233888"/>
                  <a:gd name="connsiteY5" fmla="*/ 327660 h 703496"/>
                  <a:gd name="connsiteX6" fmla="*/ 1410928 w 2233888"/>
                  <a:gd name="connsiteY6" fmla="*/ 259080 h 703496"/>
                  <a:gd name="connsiteX7" fmla="*/ 1479508 w 2233888"/>
                  <a:gd name="connsiteY7" fmla="*/ 259080 h 703496"/>
                  <a:gd name="connsiteX8" fmla="*/ 1639528 w 2233888"/>
                  <a:gd name="connsiteY8" fmla="*/ 259080 h 703496"/>
                  <a:gd name="connsiteX9" fmla="*/ 1746208 w 2233888"/>
                  <a:gd name="connsiteY9" fmla="*/ 259080 h 703496"/>
                  <a:gd name="connsiteX10" fmla="*/ 1799548 w 2233888"/>
                  <a:gd name="connsiteY10" fmla="*/ 182880 h 703496"/>
                  <a:gd name="connsiteX11" fmla="*/ 1852888 w 2233888"/>
                  <a:gd name="connsiteY11" fmla="*/ 38100 h 703496"/>
                  <a:gd name="connsiteX12" fmla="*/ 1974808 w 2233888"/>
                  <a:gd name="connsiteY12" fmla="*/ 30480 h 703496"/>
                  <a:gd name="connsiteX13" fmla="*/ 2020528 w 2233888"/>
                  <a:gd name="connsiteY13" fmla="*/ 60960 h 703496"/>
                  <a:gd name="connsiteX14" fmla="*/ 2096728 w 2233888"/>
                  <a:gd name="connsiteY14" fmla="*/ 53340 h 703496"/>
                  <a:gd name="connsiteX15" fmla="*/ 2165308 w 2233888"/>
                  <a:gd name="connsiteY15" fmla="*/ 76200 h 703496"/>
                  <a:gd name="connsiteX16" fmla="*/ 2233888 w 2233888"/>
                  <a:gd name="connsiteY16" fmla="*/ 83820 h 703496"/>
                  <a:gd name="connsiteX17" fmla="*/ 2172928 w 2233888"/>
                  <a:gd name="connsiteY17" fmla="*/ 198120 h 703496"/>
                  <a:gd name="connsiteX18" fmla="*/ 2172928 w 2233888"/>
                  <a:gd name="connsiteY18" fmla="*/ 365760 h 703496"/>
                  <a:gd name="connsiteX19" fmla="*/ 2226268 w 2233888"/>
                  <a:gd name="connsiteY19" fmla="*/ 403860 h 703496"/>
                  <a:gd name="connsiteX20" fmla="*/ 2180548 w 2233888"/>
                  <a:gd name="connsiteY20" fmla="*/ 441960 h 703496"/>
                  <a:gd name="connsiteX21" fmla="*/ 2172928 w 2233888"/>
                  <a:gd name="connsiteY21" fmla="*/ 541020 h 703496"/>
                  <a:gd name="connsiteX22" fmla="*/ 2104348 w 2233888"/>
                  <a:gd name="connsiteY22" fmla="*/ 525780 h 703496"/>
                  <a:gd name="connsiteX23" fmla="*/ 2073868 w 2233888"/>
                  <a:gd name="connsiteY23" fmla="*/ 571500 h 703496"/>
                  <a:gd name="connsiteX24" fmla="*/ 2043388 w 2233888"/>
                  <a:gd name="connsiteY24" fmla="*/ 624840 h 703496"/>
                  <a:gd name="connsiteX25" fmla="*/ 1959568 w 2233888"/>
                  <a:gd name="connsiteY25" fmla="*/ 632460 h 703496"/>
                  <a:gd name="connsiteX26" fmla="*/ 1959568 w 2233888"/>
                  <a:gd name="connsiteY26" fmla="*/ 703496 h 703496"/>
                  <a:gd name="connsiteX27" fmla="*/ 0 w 2233888"/>
                  <a:gd name="connsiteY27" fmla="*/ 703496 h 703496"/>
                  <a:gd name="connsiteX28" fmla="*/ 8848 w 2233888"/>
                  <a:gd name="connsiteY28" fmla="*/ 685800 h 703496"/>
                  <a:gd name="connsiteX29" fmla="*/ 92668 w 2233888"/>
                  <a:gd name="connsiteY29" fmla="*/ 586740 h 703496"/>
                  <a:gd name="connsiteX30" fmla="*/ 146008 w 2233888"/>
                  <a:gd name="connsiteY30" fmla="*/ 586740 h 703496"/>
                  <a:gd name="connsiteX31" fmla="*/ 153628 w 2233888"/>
                  <a:gd name="connsiteY31" fmla="*/ 525780 h 703496"/>
                  <a:gd name="connsiteX32" fmla="*/ 176488 w 2233888"/>
                  <a:gd name="connsiteY32" fmla="*/ 419100 h 703496"/>
                  <a:gd name="connsiteX33" fmla="*/ 306028 w 2233888"/>
                  <a:gd name="connsiteY33" fmla="*/ 373380 h 703496"/>
                  <a:gd name="connsiteX34" fmla="*/ 374608 w 2233888"/>
                  <a:gd name="connsiteY34" fmla="*/ 266700 h 703496"/>
                  <a:gd name="connsiteX35" fmla="*/ 344128 w 2233888"/>
                  <a:gd name="connsiteY35" fmla="*/ 213360 h 703496"/>
                  <a:gd name="connsiteX36" fmla="*/ 344128 w 2233888"/>
                  <a:gd name="connsiteY36" fmla="*/ 182880 h 703496"/>
                  <a:gd name="connsiteX37" fmla="*/ 397468 w 2233888"/>
                  <a:gd name="connsiteY37" fmla="*/ 114300 h 703496"/>
                  <a:gd name="connsiteX38" fmla="*/ 443188 w 2233888"/>
                  <a:gd name="connsiteY38" fmla="*/ 45720 h 703496"/>
                  <a:gd name="connsiteX39" fmla="*/ 610828 w 2233888"/>
                  <a:gd name="connsiteY39" fmla="*/ 38100 h 703496"/>
                  <a:gd name="connsiteX40" fmla="*/ 687028 w 2233888"/>
                  <a:gd name="connsiteY40" fmla="*/ 45720 h 703496"/>
                  <a:gd name="connsiteX41" fmla="*/ 694648 w 2233888"/>
                  <a:gd name="connsiteY41" fmla="*/ 114300 h 703496"/>
                  <a:gd name="connsiteX42" fmla="*/ 778468 w 2233888"/>
                  <a:gd name="connsiteY42" fmla="*/ 114300 h 703496"/>
                  <a:gd name="connsiteX43" fmla="*/ 900388 w 2233888"/>
                  <a:gd name="connsiteY43" fmla="*/ 114300 h 703496"/>
                  <a:gd name="connsiteX44" fmla="*/ 938488 w 2233888"/>
                  <a:gd name="connsiteY44" fmla="*/ 83820 h 703496"/>
                  <a:gd name="connsiteX45" fmla="*/ 968968 w 2233888"/>
                  <a:gd name="connsiteY45" fmla="*/ 38100 h 703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233888" h="703496">
                    <a:moveTo>
                      <a:pt x="1060408" y="0"/>
                    </a:moveTo>
                    <a:lnTo>
                      <a:pt x="1121368" y="99060"/>
                    </a:lnTo>
                    <a:lnTo>
                      <a:pt x="1189948" y="175260"/>
                    </a:lnTo>
                    <a:lnTo>
                      <a:pt x="1151848" y="236220"/>
                    </a:lnTo>
                    <a:lnTo>
                      <a:pt x="1250908" y="289560"/>
                    </a:lnTo>
                    <a:lnTo>
                      <a:pt x="1372828" y="327660"/>
                    </a:lnTo>
                    <a:lnTo>
                      <a:pt x="1410928" y="259080"/>
                    </a:lnTo>
                    <a:lnTo>
                      <a:pt x="1479508" y="259080"/>
                    </a:lnTo>
                    <a:lnTo>
                      <a:pt x="1639528" y="259080"/>
                    </a:lnTo>
                    <a:lnTo>
                      <a:pt x="1746208" y="259080"/>
                    </a:lnTo>
                    <a:lnTo>
                      <a:pt x="1799548" y="182880"/>
                    </a:lnTo>
                    <a:lnTo>
                      <a:pt x="1852888" y="38100"/>
                    </a:lnTo>
                    <a:lnTo>
                      <a:pt x="1974808" y="30480"/>
                    </a:lnTo>
                    <a:lnTo>
                      <a:pt x="2020528" y="60960"/>
                    </a:lnTo>
                    <a:lnTo>
                      <a:pt x="2096728" y="53340"/>
                    </a:lnTo>
                    <a:lnTo>
                      <a:pt x="2165308" y="76200"/>
                    </a:lnTo>
                    <a:lnTo>
                      <a:pt x="2233888" y="83820"/>
                    </a:lnTo>
                    <a:lnTo>
                      <a:pt x="2172928" y="198120"/>
                    </a:lnTo>
                    <a:lnTo>
                      <a:pt x="2172928" y="365760"/>
                    </a:lnTo>
                    <a:lnTo>
                      <a:pt x="2226268" y="403860"/>
                    </a:lnTo>
                    <a:lnTo>
                      <a:pt x="2180548" y="441960"/>
                    </a:lnTo>
                    <a:lnTo>
                      <a:pt x="2172928" y="541020"/>
                    </a:lnTo>
                    <a:lnTo>
                      <a:pt x="2104348" y="525780"/>
                    </a:lnTo>
                    <a:lnTo>
                      <a:pt x="2073868" y="571500"/>
                    </a:lnTo>
                    <a:lnTo>
                      <a:pt x="2043388" y="624840"/>
                    </a:lnTo>
                    <a:lnTo>
                      <a:pt x="1959568" y="632460"/>
                    </a:lnTo>
                    <a:lnTo>
                      <a:pt x="1959568" y="703496"/>
                    </a:lnTo>
                    <a:lnTo>
                      <a:pt x="0" y="703496"/>
                    </a:lnTo>
                    <a:lnTo>
                      <a:pt x="8848" y="685800"/>
                    </a:lnTo>
                    <a:lnTo>
                      <a:pt x="92668" y="586740"/>
                    </a:lnTo>
                    <a:lnTo>
                      <a:pt x="146008" y="586740"/>
                    </a:lnTo>
                    <a:lnTo>
                      <a:pt x="153628" y="525780"/>
                    </a:lnTo>
                    <a:lnTo>
                      <a:pt x="176488" y="419100"/>
                    </a:lnTo>
                    <a:lnTo>
                      <a:pt x="306028" y="373380"/>
                    </a:lnTo>
                    <a:lnTo>
                      <a:pt x="374608" y="266700"/>
                    </a:lnTo>
                    <a:lnTo>
                      <a:pt x="344128" y="213360"/>
                    </a:lnTo>
                    <a:lnTo>
                      <a:pt x="344128" y="182880"/>
                    </a:lnTo>
                    <a:lnTo>
                      <a:pt x="397468" y="114300"/>
                    </a:lnTo>
                    <a:lnTo>
                      <a:pt x="443188" y="45720"/>
                    </a:lnTo>
                    <a:lnTo>
                      <a:pt x="610828" y="38100"/>
                    </a:lnTo>
                    <a:lnTo>
                      <a:pt x="687028" y="45720"/>
                    </a:lnTo>
                    <a:lnTo>
                      <a:pt x="694648" y="114300"/>
                    </a:lnTo>
                    <a:lnTo>
                      <a:pt x="778468" y="114300"/>
                    </a:lnTo>
                    <a:lnTo>
                      <a:pt x="900388" y="114300"/>
                    </a:lnTo>
                    <a:lnTo>
                      <a:pt x="938488" y="83820"/>
                    </a:lnTo>
                    <a:lnTo>
                      <a:pt x="968968" y="3810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3998628E-7F9D-4B14-B2A4-A9324B9254E4}"/>
                  </a:ext>
                </a:extLst>
              </p:cNvPr>
              <p:cNvSpPr/>
              <p:nvPr/>
            </p:nvSpPr>
            <p:spPr>
              <a:xfrm>
                <a:off x="14241780" y="35877500"/>
                <a:ext cx="3658870" cy="3549980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3FD55E03-DF8D-4F78-ADC9-4A68F3FA3DF9}"/>
                  </a:ext>
                </a:extLst>
              </p:cNvPr>
              <p:cNvSpPr/>
              <p:nvPr/>
            </p:nvSpPr>
            <p:spPr>
              <a:xfrm>
                <a:off x="14142129" y="37706300"/>
                <a:ext cx="1636426" cy="1996356"/>
              </a:xfrm>
              <a:custGeom>
                <a:avLst/>
                <a:gdLst>
                  <a:gd name="connsiteX0" fmla="*/ 786722 w 1636426"/>
                  <a:gd name="connsiteY0" fmla="*/ 0 h 1996356"/>
                  <a:gd name="connsiteX1" fmla="*/ 945472 w 1636426"/>
                  <a:gd name="connsiteY1" fmla="*/ 44452 h 1996356"/>
                  <a:gd name="connsiteX2" fmla="*/ 989922 w 1636426"/>
                  <a:gd name="connsiteY2" fmla="*/ 107948 h 1996356"/>
                  <a:gd name="connsiteX3" fmla="*/ 1110572 w 1636426"/>
                  <a:gd name="connsiteY3" fmla="*/ 209548 h 1996356"/>
                  <a:gd name="connsiteX4" fmla="*/ 1148672 w 1636426"/>
                  <a:gd name="connsiteY4" fmla="*/ 393700 h 1996356"/>
                  <a:gd name="connsiteX5" fmla="*/ 1282022 w 1636426"/>
                  <a:gd name="connsiteY5" fmla="*/ 520700 h 1996356"/>
                  <a:gd name="connsiteX6" fmla="*/ 1301072 w 1636426"/>
                  <a:gd name="connsiteY6" fmla="*/ 647700 h 1996356"/>
                  <a:gd name="connsiteX7" fmla="*/ 1351872 w 1636426"/>
                  <a:gd name="connsiteY7" fmla="*/ 692148 h 1996356"/>
                  <a:gd name="connsiteX8" fmla="*/ 1358222 w 1636426"/>
                  <a:gd name="connsiteY8" fmla="*/ 749300 h 1996356"/>
                  <a:gd name="connsiteX9" fmla="*/ 1421722 w 1636426"/>
                  <a:gd name="connsiteY9" fmla="*/ 806452 h 1996356"/>
                  <a:gd name="connsiteX10" fmla="*/ 1364572 w 1636426"/>
                  <a:gd name="connsiteY10" fmla="*/ 876300 h 1996356"/>
                  <a:gd name="connsiteX11" fmla="*/ 1389972 w 1636426"/>
                  <a:gd name="connsiteY11" fmla="*/ 1123948 h 1996356"/>
                  <a:gd name="connsiteX12" fmla="*/ 1542372 w 1636426"/>
                  <a:gd name="connsiteY12" fmla="*/ 1225548 h 1996356"/>
                  <a:gd name="connsiteX13" fmla="*/ 1631272 w 1636426"/>
                  <a:gd name="connsiteY13" fmla="*/ 1295400 h 1996356"/>
                  <a:gd name="connsiteX14" fmla="*/ 1636426 w 1636426"/>
                  <a:gd name="connsiteY14" fmla="*/ 1331476 h 1996356"/>
                  <a:gd name="connsiteX15" fmla="*/ 1631271 w 1636426"/>
                  <a:gd name="connsiteY15" fmla="*/ 1330960 h 1996356"/>
                  <a:gd name="connsiteX16" fmla="*/ 1463631 w 1636426"/>
                  <a:gd name="connsiteY16" fmla="*/ 1338580 h 1996356"/>
                  <a:gd name="connsiteX17" fmla="*/ 1417911 w 1636426"/>
                  <a:gd name="connsiteY17" fmla="*/ 1407160 h 1996356"/>
                  <a:gd name="connsiteX18" fmla="*/ 1364571 w 1636426"/>
                  <a:gd name="connsiteY18" fmla="*/ 1475740 h 1996356"/>
                  <a:gd name="connsiteX19" fmla="*/ 1364571 w 1636426"/>
                  <a:gd name="connsiteY19" fmla="*/ 1506220 h 1996356"/>
                  <a:gd name="connsiteX20" fmla="*/ 1395051 w 1636426"/>
                  <a:gd name="connsiteY20" fmla="*/ 1559560 h 1996356"/>
                  <a:gd name="connsiteX21" fmla="*/ 1326471 w 1636426"/>
                  <a:gd name="connsiteY21" fmla="*/ 1666240 h 1996356"/>
                  <a:gd name="connsiteX22" fmla="*/ 1196931 w 1636426"/>
                  <a:gd name="connsiteY22" fmla="*/ 1711960 h 1996356"/>
                  <a:gd name="connsiteX23" fmla="*/ 1174071 w 1636426"/>
                  <a:gd name="connsiteY23" fmla="*/ 1818640 h 1996356"/>
                  <a:gd name="connsiteX24" fmla="*/ 1166451 w 1636426"/>
                  <a:gd name="connsiteY24" fmla="*/ 1879600 h 1996356"/>
                  <a:gd name="connsiteX25" fmla="*/ 1113111 w 1636426"/>
                  <a:gd name="connsiteY25" fmla="*/ 1879600 h 1996356"/>
                  <a:gd name="connsiteX26" fmla="*/ 1029291 w 1636426"/>
                  <a:gd name="connsiteY26" fmla="*/ 1978660 h 1996356"/>
                  <a:gd name="connsiteX27" fmla="*/ 1020443 w 1636426"/>
                  <a:gd name="connsiteY27" fmla="*/ 1996356 h 1996356"/>
                  <a:gd name="connsiteX28" fmla="*/ 0 w 1636426"/>
                  <a:gd name="connsiteY28" fmla="*/ 1996356 h 1996356"/>
                  <a:gd name="connsiteX29" fmla="*/ 0 w 1636426"/>
                  <a:gd name="connsiteY29" fmla="*/ 279204 h 1996356"/>
                  <a:gd name="connsiteX30" fmla="*/ 592 w 1636426"/>
                  <a:gd name="connsiteY30" fmla="*/ 279400 h 1996356"/>
                  <a:gd name="connsiteX31" fmla="*/ 145372 w 1636426"/>
                  <a:gd name="connsiteY31" fmla="*/ 325120 h 1996356"/>
                  <a:gd name="connsiteX32" fmla="*/ 111321 w 1636426"/>
                  <a:gd name="connsiteY32" fmla="*/ 314368 h 1996356"/>
                  <a:gd name="connsiteX33" fmla="*/ 132672 w 1636426"/>
                  <a:gd name="connsiteY33" fmla="*/ 374652 h 1996356"/>
                  <a:gd name="connsiteX34" fmla="*/ 272372 w 1636426"/>
                  <a:gd name="connsiteY34" fmla="*/ 387348 h 1996356"/>
                  <a:gd name="connsiteX35" fmla="*/ 297772 w 1636426"/>
                  <a:gd name="connsiteY35" fmla="*/ 463548 h 1996356"/>
                  <a:gd name="connsiteX36" fmla="*/ 367622 w 1636426"/>
                  <a:gd name="connsiteY36" fmla="*/ 514348 h 1996356"/>
                  <a:gd name="connsiteX37" fmla="*/ 431122 w 1636426"/>
                  <a:gd name="connsiteY37" fmla="*/ 501652 h 1996356"/>
                  <a:gd name="connsiteX38" fmla="*/ 462872 w 1636426"/>
                  <a:gd name="connsiteY38" fmla="*/ 520700 h 1996356"/>
                  <a:gd name="connsiteX39" fmla="*/ 475572 w 1636426"/>
                  <a:gd name="connsiteY39" fmla="*/ 520700 h 1996356"/>
                  <a:gd name="connsiteX40" fmla="*/ 513672 w 1636426"/>
                  <a:gd name="connsiteY40" fmla="*/ 615948 h 1996356"/>
                  <a:gd name="connsiteX41" fmla="*/ 589872 w 1636426"/>
                  <a:gd name="connsiteY41" fmla="*/ 615948 h 1996356"/>
                  <a:gd name="connsiteX42" fmla="*/ 634322 w 1636426"/>
                  <a:gd name="connsiteY42" fmla="*/ 565148 h 1996356"/>
                  <a:gd name="connsiteX43" fmla="*/ 678772 w 1636426"/>
                  <a:gd name="connsiteY43" fmla="*/ 520700 h 1996356"/>
                  <a:gd name="connsiteX44" fmla="*/ 678772 w 1636426"/>
                  <a:gd name="connsiteY44" fmla="*/ 495300 h 1996356"/>
                  <a:gd name="connsiteX45" fmla="*/ 634322 w 1636426"/>
                  <a:gd name="connsiteY45" fmla="*/ 457200 h 1996356"/>
                  <a:gd name="connsiteX46" fmla="*/ 672422 w 1636426"/>
                  <a:gd name="connsiteY46" fmla="*/ 406400 h 1996356"/>
                  <a:gd name="connsiteX47" fmla="*/ 596222 w 1636426"/>
                  <a:gd name="connsiteY47" fmla="*/ 273052 h 1996356"/>
                  <a:gd name="connsiteX48" fmla="*/ 564472 w 1636426"/>
                  <a:gd name="connsiteY48" fmla="*/ 215900 h 1996356"/>
                  <a:gd name="connsiteX49" fmla="*/ 558122 w 1636426"/>
                  <a:gd name="connsiteY49" fmla="*/ 63500 h 1996356"/>
                  <a:gd name="connsiteX50" fmla="*/ 647022 w 1636426"/>
                  <a:gd name="connsiteY50" fmla="*/ 63500 h 1996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636426" h="1996356">
                    <a:moveTo>
                      <a:pt x="786722" y="0"/>
                    </a:moveTo>
                    <a:lnTo>
                      <a:pt x="945472" y="44452"/>
                    </a:lnTo>
                    <a:lnTo>
                      <a:pt x="989922" y="107948"/>
                    </a:lnTo>
                    <a:lnTo>
                      <a:pt x="1110572" y="209548"/>
                    </a:lnTo>
                    <a:lnTo>
                      <a:pt x="1148672" y="393700"/>
                    </a:lnTo>
                    <a:lnTo>
                      <a:pt x="1282022" y="520700"/>
                    </a:lnTo>
                    <a:lnTo>
                      <a:pt x="1301072" y="647700"/>
                    </a:lnTo>
                    <a:lnTo>
                      <a:pt x="1351872" y="692148"/>
                    </a:lnTo>
                    <a:lnTo>
                      <a:pt x="1358222" y="749300"/>
                    </a:lnTo>
                    <a:lnTo>
                      <a:pt x="1421722" y="806452"/>
                    </a:lnTo>
                    <a:lnTo>
                      <a:pt x="1364572" y="876300"/>
                    </a:lnTo>
                    <a:lnTo>
                      <a:pt x="1389972" y="1123948"/>
                    </a:lnTo>
                    <a:lnTo>
                      <a:pt x="1542372" y="1225548"/>
                    </a:lnTo>
                    <a:lnTo>
                      <a:pt x="1631272" y="1295400"/>
                    </a:lnTo>
                    <a:lnTo>
                      <a:pt x="1636426" y="1331476"/>
                    </a:lnTo>
                    <a:lnTo>
                      <a:pt x="1631271" y="1330960"/>
                    </a:lnTo>
                    <a:lnTo>
                      <a:pt x="1463631" y="1338580"/>
                    </a:lnTo>
                    <a:lnTo>
                      <a:pt x="1417911" y="1407160"/>
                    </a:lnTo>
                    <a:lnTo>
                      <a:pt x="1364571" y="1475740"/>
                    </a:lnTo>
                    <a:lnTo>
                      <a:pt x="1364571" y="1506220"/>
                    </a:lnTo>
                    <a:lnTo>
                      <a:pt x="1395051" y="1559560"/>
                    </a:lnTo>
                    <a:lnTo>
                      <a:pt x="1326471" y="1666240"/>
                    </a:lnTo>
                    <a:lnTo>
                      <a:pt x="1196931" y="1711960"/>
                    </a:lnTo>
                    <a:lnTo>
                      <a:pt x="1174071" y="1818640"/>
                    </a:lnTo>
                    <a:lnTo>
                      <a:pt x="1166451" y="1879600"/>
                    </a:lnTo>
                    <a:lnTo>
                      <a:pt x="1113111" y="1879600"/>
                    </a:lnTo>
                    <a:lnTo>
                      <a:pt x="1029291" y="1978660"/>
                    </a:lnTo>
                    <a:lnTo>
                      <a:pt x="1020443" y="1996356"/>
                    </a:lnTo>
                    <a:lnTo>
                      <a:pt x="0" y="1996356"/>
                    </a:lnTo>
                    <a:lnTo>
                      <a:pt x="0" y="279204"/>
                    </a:lnTo>
                    <a:lnTo>
                      <a:pt x="592" y="279400"/>
                    </a:lnTo>
                    <a:lnTo>
                      <a:pt x="145372" y="325120"/>
                    </a:lnTo>
                    <a:lnTo>
                      <a:pt x="111321" y="314368"/>
                    </a:lnTo>
                    <a:lnTo>
                      <a:pt x="132672" y="374652"/>
                    </a:lnTo>
                    <a:lnTo>
                      <a:pt x="272372" y="387348"/>
                    </a:lnTo>
                    <a:lnTo>
                      <a:pt x="297772" y="463548"/>
                    </a:lnTo>
                    <a:lnTo>
                      <a:pt x="367622" y="514348"/>
                    </a:lnTo>
                    <a:lnTo>
                      <a:pt x="431122" y="501652"/>
                    </a:lnTo>
                    <a:lnTo>
                      <a:pt x="462872" y="520700"/>
                    </a:lnTo>
                    <a:lnTo>
                      <a:pt x="475572" y="520700"/>
                    </a:lnTo>
                    <a:lnTo>
                      <a:pt x="513672" y="615948"/>
                    </a:lnTo>
                    <a:lnTo>
                      <a:pt x="589872" y="615948"/>
                    </a:lnTo>
                    <a:lnTo>
                      <a:pt x="634322" y="565148"/>
                    </a:lnTo>
                    <a:lnTo>
                      <a:pt x="678772" y="520700"/>
                    </a:lnTo>
                    <a:lnTo>
                      <a:pt x="678772" y="495300"/>
                    </a:lnTo>
                    <a:lnTo>
                      <a:pt x="634322" y="457200"/>
                    </a:lnTo>
                    <a:lnTo>
                      <a:pt x="672422" y="406400"/>
                    </a:lnTo>
                    <a:lnTo>
                      <a:pt x="596222" y="273052"/>
                    </a:lnTo>
                    <a:lnTo>
                      <a:pt x="564472" y="215900"/>
                    </a:lnTo>
                    <a:lnTo>
                      <a:pt x="558122" y="63500"/>
                    </a:lnTo>
                    <a:lnTo>
                      <a:pt x="647022" y="6350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52A64E69-C975-431F-AE04-BD5B70C9D137}"/>
                  </a:ext>
                </a:extLst>
              </p:cNvPr>
              <p:cNvSpPr/>
              <p:nvPr/>
            </p:nvSpPr>
            <p:spPr>
              <a:xfrm>
                <a:off x="25939750" y="33112084"/>
                <a:ext cx="415662" cy="946140"/>
              </a:xfrm>
              <a:custGeom>
                <a:avLst/>
                <a:gdLst>
                  <a:gd name="connsiteX0" fmla="*/ 415662 w 415662"/>
                  <a:gd name="connsiteY0" fmla="*/ 0 h 946140"/>
                  <a:gd name="connsiteX1" fmla="*/ 415662 w 415662"/>
                  <a:gd name="connsiteY1" fmla="*/ 909352 h 946140"/>
                  <a:gd name="connsiteX2" fmla="*/ 361950 w 415662"/>
                  <a:gd name="connsiteY2" fmla="*/ 895340 h 946140"/>
                  <a:gd name="connsiteX3" fmla="*/ 228600 w 415662"/>
                  <a:gd name="connsiteY3" fmla="*/ 946140 h 946140"/>
                  <a:gd name="connsiteX4" fmla="*/ 219074 w 415662"/>
                  <a:gd name="connsiteY4" fmla="*/ 885816 h 946140"/>
                  <a:gd name="connsiteX5" fmla="*/ 127000 w 415662"/>
                  <a:gd name="connsiteY5" fmla="*/ 828668 h 946140"/>
                  <a:gd name="connsiteX6" fmla="*/ 149226 w 415662"/>
                  <a:gd name="connsiteY6" fmla="*/ 733416 h 946140"/>
                  <a:gd name="connsiteX7" fmla="*/ 38100 w 415662"/>
                  <a:gd name="connsiteY7" fmla="*/ 736592 h 946140"/>
                  <a:gd name="connsiteX8" fmla="*/ 38100 w 415662"/>
                  <a:gd name="connsiteY8" fmla="*/ 647692 h 946140"/>
                  <a:gd name="connsiteX9" fmla="*/ 0 w 415662"/>
                  <a:gd name="connsiteY9" fmla="*/ 542916 h 946140"/>
                  <a:gd name="connsiteX10" fmla="*/ 79374 w 415662"/>
                  <a:gd name="connsiteY10" fmla="*/ 431792 h 946140"/>
                  <a:gd name="connsiteX11" fmla="*/ 165100 w 415662"/>
                  <a:gd name="connsiteY11" fmla="*/ 463540 h 946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5662" h="946140">
                    <a:moveTo>
                      <a:pt x="415662" y="0"/>
                    </a:moveTo>
                    <a:lnTo>
                      <a:pt x="415662" y="909352"/>
                    </a:lnTo>
                    <a:lnTo>
                      <a:pt x="361950" y="895340"/>
                    </a:lnTo>
                    <a:lnTo>
                      <a:pt x="228600" y="946140"/>
                    </a:lnTo>
                    <a:lnTo>
                      <a:pt x="219074" y="885816"/>
                    </a:lnTo>
                    <a:lnTo>
                      <a:pt x="127000" y="828668"/>
                    </a:lnTo>
                    <a:lnTo>
                      <a:pt x="149226" y="733416"/>
                    </a:lnTo>
                    <a:lnTo>
                      <a:pt x="38100" y="736592"/>
                    </a:lnTo>
                    <a:lnTo>
                      <a:pt x="38100" y="647692"/>
                    </a:lnTo>
                    <a:lnTo>
                      <a:pt x="0" y="542916"/>
                    </a:lnTo>
                    <a:lnTo>
                      <a:pt x="79374" y="431792"/>
                    </a:lnTo>
                    <a:lnTo>
                      <a:pt x="165100" y="46354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4C321A2B-4EE5-4280-ACBC-A1D993283F4B}"/>
                  </a:ext>
                </a:extLst>
              </p:cNvPr>
              <p:cNvSpPr/>
              <p:nvPr/>
            </p:nvSpPr>
            <p:spPr>
              <a:xfrm>
                <a:off x="24707850" y="28543250"/>
                <a:ext cx="1629038" cy="3511550"/>
              </a:xfrm>
              <a:custGeom>
                <a:avLst/>
                <a:gdLst>
                  <a:gd name="connsiteX0" fmla="*/ 812800 w 1629038"/>
                  <a:gd name="connsiteY0" fmla="*/ 0 h 3511550"/>
                  <a:gd name="connsiteX1" fmla="*/ 895350 w 1629038"/>
                  <a:gd name="connsiteY1" fmla="*/ 0 h 3511550"/>
                  <a:gd name="connsiteX2" fmla="*/ 933450 w 1629038"/>
                  <a:gd name="connsiteY2" fmla="*/ 57150 h 3511550"/>
                  <a:gd name="connsiteX3" fmla="*/ 1016000 w 1629038"/>
                  <a:gd name="connsiteY3" fmla="*/ 31750 h 3511550"/>
                  <a:gd name="connsiteX4" fmla="*/ 1117600 w 1629038"/>
                  <a:gd name="connsiteY4" fmla="*/ 95250 h 3511550"/>
                  <a:gd name="connsiteX5" fmla="*/ 1231900 w 1629038"/>
                  <a:gd name="connsiteY5" fmla="*/ 44450 h 3511550"/>
                  <a:gd name="connsiteX6" fmla="*/ 1346200 w 1629038"/>
                  <a:gd name="connsiteY6" fmla="*/ 44450 h 3511550"/>
                  <a:gd name="connsiteX7" fmla="*/ 1422400 w 1629038"/>
                  <a:gd name="connsiteY7" fmla="*/ 0 h 3511550"/>
                  <a:gd name="connsiteX8" fmla="*/ 1629038 w 1629038"/>
                  <a:gd name="connsiteY8" fmla="*/ 0 h 3511550"/>
                  <a:gd name="connsiteX9" fmla="*/ 1629038 w 1629038"/>
                  <a:gd name="connsiteY9" fmla="*/ 3460274 h 3511550"/>
                  <a:gd name="connsiteX10" fmla="*/ 1619250 w 1629038"/>
                  <a:gd name="connsiteY10" fmla="*/ 3454400 h 3511550"/>
                  <a:gd name="connsiteX11" fmla="*/ 1574800 w 1629038"/>
                  <a:gd name="connsiteY11" fmla="*/ 3422650 h 3511550"/>
                  <a:gd name="connsiteX12" fmla="*/ 1530350 w 1629038"/>
                  <a:gd name="connsiteY12" fmla="*/ 3359150 h 3511550"/>
                  <a:gd name="connsiteX13" fmla="*/ 1435100 w 1629038"/>
                  <a:gd name="connsiteY13" fmla="*/ 3346450 h 3511550"/>
                  <a:gd name="connsiteX14" fmla="*/ 1358900 w 1629038"/>
                  <a:gd name="connsiteY14" fmla="*/ 3346450 h 3511550"/>
                  <a:gd name="connsiteX15" fmla="*/ 1333500 w 1629038"/>
                  <a:gd name="connsiteY15" fmla="*/ 3365500 h 3511550"/>
                  <a:gd name="connsiteX16" fmla="*/ 1162050 w 1629038"/>
                  <a:gd name="connsiteY16" fmla="*/ 3340100 h 3511550"/>
                  <a:gd name="connsiteX17" fmla="*/ 1009650 w 1629038"/>
                  <a:gd name="connsiteY17" fmla="*/ 3403600 h 3511550"/>
                  <a:gd name="connsiteX18" fmla="*/ 844550 w 1629038"/>
                  <a:gd name="connsiteY18" fmla="*/ 3327400 h 3511550"/>
                  <a:gd name="connsiteX19" fmla="*/ 787400 w 1629038"/>
                  <a:gd name="connsiteY19" fmla="*/ 3359150 h 3511550"/>
                  <a:gd name="connsiteX20" fmla="*/ 704850 w 1629038"/>
                  <a:gd name="connsiteY20" fmla="*/ 3359150 h 3511550"/>
                  <a:gd name="connsiteX21" fmla="*/ 666750 w 1629038"/>
                  <a:gd name="connsiteY21" fmla="*/ 3340100 h 3511550"/>
                  <a:gd name="connsiteX22" fmla="*/ 571500 w 1629038"/>
                  <a:gd name="connsiteY22" fmla="*/ 3365500 h 3511550"/>
                  <a:gd name="connsiteX23" fmla="*/ 552450 w 1629038"/>
                  <a:gd name="connsiteY23" fmla="*/ 3403600 h 3511550"/>
                  <a:gd name="connsiteX24" fmla="*/ 552450 w 1629038"/>
                  <a:gd name="connsiteY24" fmla="*/ 3448050 h 3511550"/>
                  <a:gd name="connsiteX25" fmla="*/ 488950 w 1629038"/>
                  <a:gd name="connsiteY25" fmla="*/ 3486150 h 3511550"/>
                  <a:gd name="connsiteX26" fmla="*/ 400050 w 1629038"/>
                  <a:gd name="connsiteY26" fmla="*/ 3511550 h 3511550"/>
                  <a:gd name="connsiteX27" fmla="*/ 336550 w 1629038"/>
                  <a:gd name="connsiteY27" fmla="*/ 3435350 h 3511550"/>
                  <a:gd name="connsiteX28" fmla="*/ 254000 w 1629038"/>
                  <a:gd name="connsiteY28" fmla="*/ 3486150 h 3511550"/>
                  <a:gd name="connsiteX29" fmla="*/ 203200 w 1629038"/>
                  <a:gd name="connsiteY29" fmla="*/ 3486150 h 3511550"/>
                  <a:gd name="connsiteX30" fmla="*/ 196850 w 1629038"/>
                  <a:gd name="connsiteY30" fmla="*/ 3416300 h 3511550"/>
                  <a:gd name="connsiteX31" fmla="*/ 241300 w 1629038"/>
                  <a:gd name="connsiteY31" fmla="*/ 3365500 h 3511550"/>
                  <a:gd name="connsiteX32" fmla="*/ 184150 w 1629038"/>
                  <a:gd name="connsiteY32" fmla="*/ 3327400 h 3511550"/>
                  <a:gd name="connsiteX33" fmla="*/ 184150 w 1629038"/>
                  <a:gd name="connsiteY33" fmla="*/ 3232150 h 3511550"/>
                  <a:gd name="connsiteX34" fmla="*/ 95250 w 1629038"/>
                  <a:gd name="connsiteY34" fmla="*/ 3143250 h 3511550"/>
                  <a:gd name="connsiteX35" fmla="*/ 44450 w 1629038"/>
                  <a:gd name="connsiteY35" fmla="*/ 3143250 h 3511550"/>
                  <a:gd name="connsiteX36" fmla="*/ 38100 w 1629038"/>
                  <a:gd name="connsiteY36" fmla="*/ 3086100 h 3511550"/>
                  <a:gd name="connsiteX37" fmla="*/ 6350 w 1629038"/>
                  <a:gd name="connsiteY37" fmla="*/ 3054350 h 3511550"/>
                  <a:gd name="connsiteX38" fmla="*/ 12700 w 1629038"/>
                  <a:gd name="connsiteY38" fmla="*/ 2971800 h 3511550"/>
                  <a:gd name="connsiteX39" fmla="*/ 57150 w 1629038"/>
                  <a:gd name="connsiteY39" fmla="*/ 2882900 h 3511550"/>
                  <a:gd name="connsiteX40" fmla="*/ 139700 w 1629038"/>
                  <a:gd name="connsiteY40" fmla="*/ 2857500 h 3511550"/>
                  <a:gd name="connsiteX41" fmla="*/ 63500 w 1629038"/>
                  <a:gd name="connsiteY41" fmla="*/ 2749550 h 3511550"/>
                  <a:gd name="connsiteX42" fmla="*/ 0 w 1629038"/>
                  <a:gd name="connsiteY42" fmla="*/ 2736850 h 3511550"/>
                  <a:gd name="connsiteX43" fmla="*/ 50800 w 1629038"/>
                  <a:gd name="connsiteY43" fmla="*/ 2654300 h 3511550"/>
                  <a:gd name="connsiteX44" fmla="*/ 50800 w 1629038"/>
                  <a:gd name="connsiteY44" fmla="*/ 2565400 h 3511550"/>
                  <a:gd name="connsiteX45" fmla="*/ 101600 w 1629038"/>
                  <a:gd name="connsiteY45" fmla="*/ 2514600 h 3511550"/>
                  <a:gd name="connsiteX46" fmla="*/ 38100 w 1629038"/>
                  <a:gd name="connsiteY46" fmla="*/ 2489200 h 3511550"/>
                  <a:gd name="connsiteX47" fmla="*/ 44450 w 1629038"/>
                  <a:gd name="connsiteY47" fmla="*/ 2444750 h 3511550"/>
                  <a:gd name="connsiteX48" fmla="*/ 76200 w 1629038"/>
                  <a:gd name="connsiteY48" fmla="*/ 2381250 h 3511550"/>
                  <a:gd name="connsiteX49" fmla="*/ 177800 w 1629038"/>
                  <a:gd name="connsiteY49" fmla="*/ 2336800 h 3511550"/>
                  <a:gd name="connsiteX50" fmla="*/ 203200 w 1629038"/>
                  <a:gd name="connsiteY50" fmla="*/ 2235200 h 3511550"/>
                  <a:gd name="connsiteX51" fmla="*/ 241300 w 1629038"/>
                  <a:gd name="connsiteY51" fmla="*/ 2159000 h 3511550"/>
                  <a:gd name="connsiteX52" fmla="*/ 298450 w 1629038"/>
                  <a:gd name="connsiteY52" fmla="*/ 2139950 h 3511550"/>
                  <a:gd name="connsiteX53" fmla="*/ 336550 w 1629038"/>
                  <a:gd name="connsiteY53" fmla="*/ 2019300 h 3511550"/>
                  <a:gd name="connsiteX54" fmla="*/ 336550 w 1629038"/>
                  <a:gd name="connsiteY54" fmla="*/ 1962150 h 3511550"/>
                  <a:gd name="connsiteX55" fmla="*/ 406400 w 1629038"/>
                  <a:gd name="connsiteY55" fmla="*/ 1911350 h 3511550"/>
                  <a:gd name="connsiteX56" fmla="*/ 476250 w 1629038"/>
                  <a:gd name="connsiteY56" fmla="*/ 1943100 h 3511550"/>
                  <a:gd name="connsiteX57" fmla="*/ 476250 w 1629038"/>
                  <a:gd name="connsiteY57" fmla="*/ 1898650 h 3511550"/>
                  <a:gd name="connsiteX58" fmla="*/ 463550 w 1629038"/>
                  <a:gd name="connsiteY58" fmla="*/ 1866900 h 3511550"/>
                  <a:gd name="connsiteX59" fmla="*/ 469900 w 1629038"/>
                  <a:gd name="connsiteY59" fmla="*/ 1828800 h 3511550"/>
                  <a:gd name="connsiteX60" fmla="*/ 400050 w 1629038"/>
                  <a:gd name="connsiteY60" fmla="*/ 1778000 h 3511550"/>
                  <a:gd name="connsiteX61" fmla="*/ 374650 w 1629038"/>
                  <a:gd name="connsiteY61" fmla="*/ 1695450 h 3511550"/>
                  <a:gd name="connsiteX62" fmla="*/ 469900 w 1629038"/>
                  <a:gd name="connsiteY62" fmla="*/ 1612900 h 3511550"/>
                  <a:gd name="connsiteX63" fmla="*/ 565150 w 1629038"/>
                  <a:gd name="connsiteY63" fmla="*/ 1638300 h 3511550"/>
                  <a:gd name="connsiteX64" fmla="*/ 654050 w 1629038"/>
                  <a:gd name="connsiteY64" fmla="*/ 1587500 h 3511550"/>
                  <a:gd name="connsiteX65" fmla="*/ 787400 w 1629038"/>
                  <a:gd name="connsiteY65" fmla="*/ 1466850 h 3511550"/>
                  <a:gd name="connsiteX66" fmla="*/ 800100 w 1629038"/>
                  <a:gd name="connsiteY66" fmla="*/ 1339850 h 3511550"/>
                  <a:gd name="connsiteX67" fmla="*/ 749300 w 1629038"/>
                  <a:gd name="connsiteY67" fmla="*/ 1308100 h 3511550"/>
                  <a:gd name="connsiteX68" fmla="*/ 787400 w 1629038"/>
                  <a:gd name="connsiteY68" fmla="*/ 1162050 h 3511550"/>
                  <a:gd name="connsiteX69" fmla="*/ 679450 w 1629038"/>
                  <a:gd name="connsiteY69" fmla="*/ 1098550 h 3511550"/>
                  <a:gd name="connsiteX70" fmla="*/ 685800 w 1629038"/>
                  <a:gd name="connsiteY70" fmla="*/ 914400 h 3511550"/>
                  <a:gd name="connsiteX71" fmla="*/ 577850 w 1629038"/>
                  <a:gd name="connsiteY71" fmla="*/ 850900 h 3511550"/>
                  <a:gd name="connsiteX72" fmla="*/ 533400 w 1629038"/>
                  <a:gd name="connsiteY72" fmla="*/ 609600 h 3511550"/>
                  <a:gd name="connsiteX73" fmla="*/ 463550 w 1629038"/>
                  <a:gd name="connsiteY73" fmla="*/ 571500 h 3511550"/>
                  <a:gd name="connsiteX74" fmla="*/ 527050 w 1629038"/>
                  <a:gd name="connsiteY74" fmla="*/ 508000 h 3511550"/>
                  <a:gd name="connsiteX75" fmla="*/ 520700 w 1629038"/>
                  <a:gd name="connsiteY75" fmla="*/ 393700 h 3511550"/>
                  <a:gd name="connsiteX76" fmla="*/ 457200 w 1629038"/>
                  <a:gd name="connsiteY76" fmla="*/ 374650 h 3511550"/>
                  <a:gd name="connsiteX77" fmla="*/ 469900 w 1629038"/>
                  <a:gd name="connsiteY77" fmla="*/ 298450 h 3511550"/>
                  <a:gd name="connsiteX78" fmla="*/ 368300 w 1629038"/>
                  <a:gd name="connsiteY78" fmla="*/ 209550 h 3511550"/>
                  <a:gd name="connsiteX79" fmla="*/ 482600 w 1629038"/>
                  <a:gd name="connsiteY79" fmla="*/ 171450 h 3511550"/>
                  <a:gd name="connsiteX80" fmla="*/ 622300 w 1629038"/>
                  <a:gd name="connsiteY80" fmla="*/ 139700 h 351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1629038" h="3511550">
                    <a:moveTo>
                      <a:pt x="812800" y="0"/>
                    </a:move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29038" y="0"/>
                    </a:lnTo>
                    <a:lnTo>
                      <a:pt x="1629038" y="3460274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lnTo>
                      <a:pt x="482600" y="171450"/>
                    </a:lnTo>
                    <a:lnTo>
                      <a:pt x="622300" y="13970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71BDABF2-6CBD-494E-9876-B28D38B78EEF}"/>
                </a:ext>
              </a:extLst>
            </p:cNvPr>
            <p:cNvGrpSpPr/>
            <p:nvPr/>
          </p:nvGrpSpPr>
          <p:grpSpPr>
            <a:xfrm>
              <a:off x="17926050" y="30651448"/>
              <a:ext cx="4367616" cy="3803652"/>
              <a:chOff x="17926050" y="30651448"/>
              <a:chExt cx="4367616" cy="3803652"/>
            </a:xfrm>
          </p:grpSpPr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052BB06C-7553-46FA-B1CF-D64CE747E430}"/>
                  </a:ext>
                </a:extLst>
              </p:cNvPr>
              <p:cNvSpPr/>
              <p:nvPr/>
            </p:nvSpPr>
            <p:spPr>
              <a:xfrm>
                <a:off x="19345156" y="33008292"/>
                <a:ext cx="498842" cy="603096"/>
              </a:xfrm>
              <a:custGeom>
                <a:avLst/>
                <a:gdLst>
                  <a:gd name="connsiteX0" fmla="*/ 335576 w 498842"/>
                  <a:gd name="connsiteY0" fmla="*/ 0 h 603096"/>
                  <a:gd name="connsiteX1" fmla="*/ 351204 w 498842"/>
                  <a:gd name="connsiteY1" fmla="*/ 62508 h 603096"/>
                  <a:gd name="connsiteX2" fmla="*/ 498842 w 498842"/>
                  <a:gd name="connsiteY2" fmla="*/ 124420 h 603096"/>
                  <a:gd name="connsiteX3" fmla="*/ 498842 w 498842"/>
                  <a:gd name="connsiteY3" fmla="*/ 167284 h 603096"/>
                  <a:gd name="connsiteX4" fmla="*/ 427404 w 498842"/>
                  <a:gd name="connsiteY4" fmla="*/ 238720 h 603096"/>
                  <a:gd name="connsiteX5" fmla="*/ 460742 w 498842"/>
                  <a:gd name="connsiteY5" fmla="*/ 295872 h 603096"/>
                  <a:gd name="connsiteX6" fmla="*/ 475030 w 498842"/>
                  <a:gd name="connsiteY6" fmla="*/ 410172 h 603096"/>
                  <a:gd name="connsiteX7" fmla="*/ 451216 w 498842"/>
                  <a:gd name="connsiteY7" fmla="*/ 438746 h 603096"/>
                  <a:gd name="connsiteX8" fmla="*/ 415022 w 498842"/>
                  <a:gd name="connsiteY8" fmla="*/ 438746 h 603096"/>
                  <a:gd name="connsiteX9" fmla="*/ 332154 w 498842"/>
                  <a:gd name="connsiteY9" fmla="*/ 338732 h 603096"/>
                  <a:gd name="connsiteX10" fmla="*/ 241666 w 498842"/>
                  <a:gd name="connsiteY10" fmla="*/ 338732 h 603096"/>
                  <a:gd name="connsiteX11" fmla="*/ 240336 w 498842"/>
                  <a:gd name="connsiteY11" fmla="*/ 366672 h 603096"/>
                  <a:gd name="connsiteX12" fmla="*/ 213090 w 498842"/>
                  <a:gd name="connsiteY12" fmla="*/ 329208 h 603096"/>
                  <a:gd name="connsiteX13" fmla="*/ 146416 w 498842"/>
                  <a:gd name="connsiteY13" fmla="*/ 338732 h 603096"/>
                  <a:gd name="connsiteX14" fmla="*/ 113078 w 498842"/>
                  <a:gd name="connsiteY14" fmla="*/ 381596 h 603096"/>
                  <a:gd name="connsiteX15" fmla="*/ 138388 w 498842"/>
                  <a:gd name="connsiteY15" fmla="*/ 419094 h 603096"/>
                  <a:gd name="connsiteX16" fmla="*/ 136220 w 498842"/>
                  <a:gd name="connsiteY16" fmla="*/ 420952 h 603096"/>
                  <a:gd name="connsiteX17" fmla="*/ 182586 w 498842"/>
                  <a:gd name="connsiteY17" fmla="*/ 489640 h 603096"/>
                  <a:gd name="connsiteX18" fmla="*/ 181094 w 498842"/>
                  <a:gd name="connsiteY18" fmla="*/ 491132 h 603096"/>
                  <a:gd name="connsiteX19" fmla="*/ 200342 w 498842"/>
                  <a:gd name="connsiteY19" fmla="*/ 577752 h 603096"/>
                  <a:gd name="connsiteX20" fmla="*/ 115856 w 498842"/>
                  <a:gd name="connsiteY20" fmla="*/ 603096 h 603096"/>
                  <a:gd name="connsiteX21" fmla="*/ 95368 w 498842"/>
                  <a:gd name="connsiteY21" fmla="*/ 500658 h 603096"/>
                  <a:gd name="connsiteX22" fmla="*/ 62914 w 498842"/>
                  <a:gd name="connsiteY22" fmla="*/ 488488 h 603096"/>
                  <a:gd name="connsiteX23" fmla="*/ 62742 w 498842"/>
                  <a:gd name="connsiteY23" fmla="*/ 487140 h 603096"/>
                  <a:gd name="connsiteX24" fmla="*/ 22590 w 498842"/>
                  <a:gd name="connsiteY24" fmla="*/ 472084 h 603096"/>
                  <a:gd name="connsiteX25" fmla="*/ 18406 w 498842"/>
                  <a:gd name="connsiteY25" fmla="*/ 474726 h 603096"/>
                  <a:gd name="connsiteX26" fmla="*/ 20686 w 498842"/>
                  <a:gd name="connsiteY26" fmla="*/ 466368 h 603096"/>
                  <a:gd name="connsiteX27" fmla="*/ 0 w 498842"/>
                  <a:gd name="connsiteY27" fmla="*/ 461770 h 603096"/>
                  <a:gd name="connsiteX28" fmla="*/ 11738 w 498842"/>
                  <a:gd name="connsiteY28" fmla="*/ 382532 h 603096"/>
                  <a:gd name="connsiteX29" fmla="*/ 60690 w 498842"/>
                  <a:gd name="connsiteY29" fmla="*/ 395884 h 603096"/>
                  <a:gd name="connsiteX30" fmla="*/ 89266 w 498842"/>
                  <a:gd name="connsiteY30" fmla="*/ 286346 h 603096"/>
                  <a:gd name="connsiteX31" fmla="*/ 113078 w 498842"/>
                  <a:gd name="connsiteY31" fmla="*/ 219672 h 603096"/>
                  <a:gd name="connsiteX32" fmla="*/ 91732 w 498842"/>
                  <a:gd name="connsiteY32" fmla="*/ 172710 h 603096"/>
                  <a:gd name="connsiteX33" fmla="*/ 126618 w 498842"/>
                  <a:gd name="connsiteY33" fmla="*/ 133946 h 603096"/>
                  <a:gd name="connsiteX34" fmla="*/ 130246 w 498842"/>
                  <a:gd name="connsiteY34" fmla="*/ 65012 h 603096"/>
                  <a:gd name="connsiteX35" fmla="*/ 133762 w 498842"/>
                  <a:gd name="connsiteY35" fmla="*/ 67272 h 603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8842" h="603096">
                    <a:moveTo>
                      <a:pt x="335576" y="0"/>
                    </a:moveTo>
                    <a:lnTo>
                      <a:pt x="351204" y="62508"/>
                    </a:lnTo>
                    <a:lnTo>
                      <a:pt x="498842" y="124420"/>
                    </a:lnTo>
                    <a:lnTo>
                      <a:pt x="498842" y="167284"/>
                    </a:lnTo>
                    <a:lnTo>
                      <a:pt x="427404" y="238720"/>
                    </a:lnTo>
                    <a:lnTo>
                      <a:pt x="460742" y="295872"/>
                    </a:lnTo>
                    <a:lnTo>
                      <a:pt x="475030" y="410172"/>
                    </a:lnTo>
                    <a:lnTo>
                      <a:pt x="451216" y="438746"/>
                    </a:lnTo>
                    <a:lnTo>
                      <a:pt x="415022" y="438746"/>
                    </a:lnTo>
                    <a:lnTo>
                      <a:pt x="332154" y="338732"/>
                    </a:lnTo>
                    <a:lnTo>
                      <a:pt x="241666" y="338732"/>
                    </a:lnTo>
                    <a:lnTo>
                      <a:pt x="240336" y="366672"/>
                    </a:lnTo>
                    <a:lnTo>
                      <a:pt x="213090" y="329208"/>
                    </a:lnTo>
                    <a:lnTo>
                      <a:pt x="146416" y="338732"/>
                    </a:lnTo>
                    <a:lnTo>
                      <a:pt x="113078" y="381596"/>
                    </a:lnTo>
                    <a:lnTo>
                      <a:pt x="138388" y="419094"/>
                    </a:lnTo>
                    <a:lnTo>
                      <a:pt x="136220" y="420952"/>
                    </a:lnTo>
                    <a:lnTo>
                      <a:pt x="182586" y="489640"/>
                    </a:lnTo>
                    <a:lnTo>
                      <a:pt x="181094" y="491132"/>
                    </a:lnTo>
                    <a:lnTo>
                      <a:pt x="200342" y="577752"/>
                    </a:lnTo>
                    <a:lnTo>
                      <a:pt x="115856" y="603096"/>
                    </a:lnTo>
                    <a:lnTo>
                      <a:pt x="95368" y="500658"/>
                    </a:lnTo>
                    <a:lnTo>
                      <a:pt x="62914" y="488488"/>
                    </a:lnTo>
                    <a:lnTo>
                      <a:pt x="62742" y="487140"/>
                    </a:lnTo>
                    <a:lnTo>
                      <a:pt x="22590" y="472084"/>
                    </a:lnTo>
                    <a:lnTo>
                      <a:pt x="18406" y="474726"/>
                    </a:lnTo>
                    <a:lnTo>
                      <a:pt x="20686" y="466368"/>
                    </a:lnTo>
                    <a:lnTo>
                      <a:pt x="0" y="461770"/>
                    </a:lnTo>
                    <a:lnTo>
                      <a:pt x="11738" y="382532"/>
                    </a:lnTo>
                    <a:lnTo>
                      <a:pt x="60690" y="395884"/>
                    </a:lnTo>
                    <a:lnTo>
                      <a:pt x="89266" y="286346"/>
                    </a:lnTo>
                    <a:lnTo>
                      <a:pt x="113078" y="219672"/>
                    </a:lnTo>
                    <a:lnTo>
                      <a:pt x="91732" y="172710"/>
                    </a:lnTo>
                    <a:lnTo>
                      <a:pt x="126618" y="133946"/>
                    </a:lnTo>
                    <a:lnTo>
                      <a:pt x="130246" y="65012"/>
                    </a:lnTo>
                    <a:lnTo>
                      <a:pt x="133762" y="6727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2FAE7D7A-2326-4FD9-A501-520BA62E8D20}"/>
                  </a:ext>
                </a:extLst>
              </p:cNvPr>
              <p:cNvGrpSpPr/>
              <p:nvPr/>
            </p:nvGrpSpPr>
            <p:grpSpPr>
              <a:xfrm>
                <a:off x="17926050" y="30651448"/>
                <a:ext cx="4367616" cy="3803652"/>
                <a:chOff x="17926050" y="30651448"/>
                <a:chExt cx="4367616" cy="3803652"/>
              </a:xfrm>
            </p:grpSpPr>
            <p:grpSp>
              <p:nvGrpSpPr>
                <p:cNvPr id="606" name="グループ化 605">
                  <a:extLst>
                    <a:ext uri="{FF2B5EF4-FFF2-40B4-BE49-F238E27FC236}">
                      <a16:creationId xmlns:a16="http://schemas.microsoft.com/office/drawing/2014/main" id="{9FA5673C-2A5F-439B-A38B-0172D5BA554E}"/>
                    </a:ext>
                  </a:extLst>
                </p:cNvPr>
                <p:cNvGrpSpPr/>
                <p:nvPr/>
              </p:nvGrpSpPr>
              <p:grpSpPr>
                <a:xfrm>
                  <a:off x="17926050" y="30651448"/>
                  <a:ext cx="4367616" cy="3803652"/>
                  <a:chOff x="17926050" y="30651448"/>
                  <a:chExt cx="4367616" cy="3803652"/>
                </a:xfrm>
              </p:grpSpPr>
              <p:grpSp>
                <p:nvGrpSpPr>
                  <p:cNvPr id="608" name="グループ化 607">
                    <a:extLst>
                      <a:ext uri="{FF2B5EF4-FFF2-40B4-BE49-F238E27FC236}">
                        <a16:creationId xmlns:a16="http://schemas.microsoft.com/office/drawing/2014/main" id="{4A3165AD-9AF1-45B6-B2C7-ABF9BE1A147D}"/>
                      </a:ext>
                    </a:extLst>
                  </p:cNvPr>
                  <p:cNvGrpSpPr/>
                  <p:nvPr/>
                </p:nvGrpSpPr>
                <p:grpSpPr>
                  <a:xfrm>
                    <a:off x="18367621" y="32480250"/>
                    <a:ext cx="1571135" cy="1017270"/>
                    <a:chOff x="12764247" y="32480250"/>
                    <a:chExt cx="1571135" cy="1017270"/>
                  </a:xfrm>
                </p:grpSpPr>
                <p:sp>
                  <p:nvSpPr>
                    <p:cNvPr id="659" name="フリーフォーム: 図形 658">
                      <a:extLst>
                        <a:ext uri="{FF2B5EF4-FFF2-40B4-BE49-F238E27FC236}">
                          <a16:creationId xmlns:a16="http://schemas.microsoft.com/office/drawing/2014/main" id="{F1487AC7-0728-436D-92CF-B2EAF74F41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64247" y="32704088"/>
                      <a:ext cx="713628" cy="748048"/>
                    </a:xfrm>
                    <a:custGeom>
                      <a:avLst/>
                      <a:gdLst>
                        <a:gd name="connsiteX0" fmla="*/ 519112 w 713628"/>
                        <a:gd name="connsiteY0" fmla="*/ 0 h 748048"/>
                        <a:gd name="connsiteX1" fmla="*/ 573970 w 713628"/>
                        <a:gd name="connsiteY1" fmla="*/ 33760 h 748048"/>
                        <a:gd name="connsiteX2" fmla="*/ 570753 w 713628"/>
                        <a:gd name="connsiteY2" fmla="*/ 61912 h 748048"/>
                        <a:gd name="connsiteX3" fmla="*/ 508841 w 713628"/>
                        <a:gd name="connsiteY3" fmla="*/ 102392 h 748048"/>
                        <a:gd name="connsiteX4" fmla="*/ 515984 w 713628"/>
                        <a:gd name="connsiteY4" fmla="*/ 166688 h 748048"/>
                        <a:gd name="connsiteX5" fmla="*/ 508841 w 713628"/>
                        <a:gd name="connsiteY5" fmla="*/ 216692 h 748048"/>
                        <a:gd name="connsiteX6" fmla="*/ 418353 w 713628"/>
                        <a:gd name="connsiteY6" fmla="*/ 283368 h 748048"/>
                        <a:gd name="connsiteX7" fmla="*/ 413591 w 713628"/>
                        <a:gd name="connsiteY7" fmla="*/ 371476 h 748048"/>
                        <a:gd name="connsiteX8" fmla="*/ 430259 w 713628"/>
                        <a:gd name="connsiteY8" fmla="*/ 414336 h 748048"/>
                        <a:gd name="connsiteX9" fmla="*/ 475503 w 713628"/>
                        <a:gd name="connsiteY9" fmla="*/ 431006 h 748048"/>
                        <a:gd name="connsiteX10" fmla="*/ 520747 w 713628"/>
                        <a:gd name="connsiteY10" fmla="*/ 395288 h 748048"/>
                        <a:gd name="connsiteX11" fmla="*/ 568372 w 713628"/>
                        <a:gd name="connsiteY11" fmla="*/ 395288 h 748048"/>
                        <a:gd name="connsiteX12" fmla="*/ 646953 w 713628"/>
                        <a:gd name="connsiteY12" fmla="*/ 423862 h 748048"/>
                        <a:gd name="connsiteX13" fmla="*/ 713628 w 713628"/>
                        <a:gd name="connsiteY13" fmla="*/ 547688 h 748048"/>
                        <a:gd name="connsiteX14" fmla="*/ 685053 w 713628"/>
                        <a:gd name="connsiteY14" fmla="*/ 557212 h 748048"/>
                        <a:gd name="connsiteX15" fmla="*/ 663622 w 713628"/>
                        <a:gd name="connsiteY15" fmla="*/ 623888 h 748048"/>
                        <a:gd name="connsiteX16" fmla="*/ 611234 w 713628"/>
                        <a:gd name="connsiteY16" fmla="*/ 647700 h 748048"/>
                        <a:gd name="connsiteX17" fmla="*/ 589803 w 713628"/>
                        <a:gd name="connsiteY17" fmla="*/ 692944 h 748048"/>
                        <a:gd name="connsiteX18" fmla="*/ 596492 w 713628"/>
                        <a:gd name="connsiteY18" fmla="*/ 739764 h 748048"/>
                        <a:gd name="connsiteX19" fmla="*/ 594360 w 713628"/>
                        <a:gd name="connsiteY19" fmla="*/ 740092 h 748048"/>
                        <a:gd name="connsiteX20" fmla="*/ 526730 w 713628"/>
                        <a:gd name="connsiteY20" fmla="*/ 748048 h 748048"/>
                        <a:gd name="connsiteX21" fmla="*/ 428624 w 713628"/>
                        <a:gd name="connsiteY21" fmla="*/ 642936 h 748048"/>
                        <a:gd name="connsiteX22" fmla="*/ 428624 w 713628"/>
                        <a:gd name="connsiteY22" fmla="*/ 552450 h 748048"/>
                        <a:gd name="connsiteX23" fmla="*/ 371476 w 713628"/>
                        <a:gd name="connsiteY23" fmla="*/ 523876 h 748048"/>
                        <a:gd name="connsiteX24" fmla="*/ 333376 w 713628"/>
                        <a:gd name="connsiteY24" fmla="*/ 642936 h 748048"/>
                        <a:gd name="connsiteX25" fmla="*/ 285750 w 713628"/>
                        <a:gd name="connsiteY25" fmla="*/ 538162 h 748048"/>
                        <a:gd name="connsiteX26" fmla="*/ 223838 w 713628"/>
                        <a:gd name="connsiteY26" fmla="*/ 538162 h 748048"/>
                        <a:gd name="connsiteX27" fmla="*/ 190500 w 713628"/>
                        <a:gd name="connsiteY27" fmla="*/ 471488 h 748048"/>
                        <a:gd name="connsiteX28" fmla="*/ 123824 w 713628"/>
                        <a:gd name="connsiteY28" fmla="*/ 461962 h 748048"/>
                        <a:gd name="connsiteX29" fmla="*/ 114300 w 713628"/>
                        <a:gd name="connsiteY29" fmla="*/ 514350 h 748048"/>
                        <a:gd name="connsiteX30" fmla="*/ 61912 w 713628"/>
                        <a:gd name="connsiteY30" fmla="*/ 514350 h 748048"/>
                        <a:gd name="connsiteX31" fmla="*/ 0 w 713628"/>
                        <a:gd name="connsiteY31" fmla="*/ 423862 h 748048"/>
                        <a:gd name="connsiteX32" fmla="*/ 52388 w 713628"/>
                        <a:gd name="connsiteY32" fmla="*/ 381000 h 748048"/>
                        <a:gd name="connsiteX33" fmla="*/ 61912 w 713628"/>
                        <a:gd name="connsiteY33" fmla="*/ 319088 h 748048"/>
                        <a:gd name="connsiteX34" fmla="*/ 43120 w 713628"/>
                        <a:gd name="connsiteY34" fmla="*/ 200956 h 748048"/>
                        <a:gd name="connsiteX35" fmla="*/ 133350 w 713628"/>
                        <a:gd name="connsiteY35" fmla="*/ 147636 h 748048"/>
                        <a:gd name="connsiteX36" fmla="*/ 185738 w 713628"/>
                        <a:gd name="connsiteY36" fmla="*/ 171450 h 748048"/>
                        <a:gd name="connsiteX37" fmla="*/ 185738 w 713628"/>
                        <a:gd name="connsiteY37" fmla="*/ 90488 h 748048"/>
                        <a:gd name="connsiteX38" fmla="*/ 338138 w 713628"/>
                        <a:gd name="connsiteY38" fmla="*/ 4762 h 748048"/>
                        <a:gd name="connsiteX39" fmla="*/ 519112 w 713628"/>
                        <a:gd name="connsiteY39" fmla="*/ 0 h 7480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</a:cxnLst>
                      <a:rect l="l" t="t" r="r" b="b"/>
                      <a:pathLst>
                        <a:path w="713628" h="748048">
                          <a:moveTo>
                            <a:pt x="519112" y="0"/>
                          </a:moveTo>
                          <a:lnTo>
                            <a:pt x="573970" y="33760"/>
                          </a:lnTo>
                          <a:lnTo>
                            <a:pt x="570753" y="61912"/>
                          </a:lnTo>
                          <a:lnTo>
                            <a:pt x="508841" y="102392"/>
                          </a:lnTo>
                          <a:lnTo>
                            <a:pt x="515984" y="166688"/>
                          </a:lnTo>
                          <a:lnTo>
                            <a:pt x="508841" y="216692"/>
                          </a:lnTo>
                          <a:lnTo>
                            <a:pt x="418353" y="283368"/>
                          </a:lnTo>
                          <a:lnTo>
                            <a:pt x="413591" y="371476"/>
                          </a:lnTo>
                          <a:lnTo>
                            <a:pt x="430259" y="414336"/>
                          </a:lnTo>
                          <a:lnTo>
                            <a:pt x="475503" y="431006"/>
                          </a:lnTo>
                          <a:lnTo>
                            <a:pt x="520747" y="395288"/>
                          </a:lnTo>
                          <a:lnTo>
                            <a:pt x="568372" y="395288"/>
                          </a:lnTo>
                          <a:lnTo>
                            <a:pt x="646953" y="423862"/>
                          </a:lnTo>
                          <a:lnTo>
                            <a:pt x="713628" y="547688"/>
                          </a:lnTo>
                          <a:lnTo>
                            <a:pt x="685053" y="557212"/>
                          </a:lnTo>
                          <a:lnTo>
                            <a:pt x="663622" y="623888"/>
                          </a:lnTo>
                          <a:lnTo>
                            <a:pt x="611234" y="647700"/>
                          </a:lnTo>
                          <a:lnTo>
                            <a:pt x="589803" y="692944"/>
                          </a:lnTo>
                          <a:lnTo>
                            <a:pt x="596492" y="739764"/>
                          </a:lnTo>
                          <a:lnTo>
                            <a:pt x="594360" y="740092"/>
                          </a:lnTo>
                          <a:lnTo>
                            <a:pt x="526730" y="748048"/>
                          </a:lnTo>
                          <a:lnTo>
                            <a:pt x="428624" y="642936"/>
                          </a:lnTo>
                          <a:lnTo>
                            <a:pt x="428624" y="552450"/>
                          </a:lnTo>
                          <a:lnTo>
                            <a:pt x="371476" y="523876"/>
                          </a:lnTo>
                          <a:lnTo>
                            <a:pt x="333376" y="642936"/>
                          </a:lnTo>
                          <a:lnTo>
                            <a:pt x="285750" y="538162"/>
                          </a:lnTo>
                          <a:lnTo>
                            <a:pt x="223838" y="538162"/>
                          </a:lnTo>
                          <a:lnTo>
                            <a:pt x="190500" y="471488"/>
                          </a:lnTo>
                          <a:lnTo>
                            <a:pt x="123824" y="461962"/>
                          </a:lnTo>
                          <a:lnTo>
                            <a:pt x="114300" y="514350"/>
                          </a:lnTo>
                          <a:lnTo>
                            <a:pt x="61912" y="514350"/>
                          </a:lnTo>
                          <a:lnTo>
                            <a:pt x="0" y="423862"/>
                          </a:lnTo>
                          <a:lnTo>
                            <a:pt x="52388" y="381000"/>
                          </a:lnTo>
                          <a:lnTo>
                            <a:pt x="61912" y="319088"/>
                          </a:lnTo>
                          <a:lnTo>
                            <a:pt x="43120" y="200956"/>
                          </a:lnTo>
                          <a:lnTo>
                            <a:pt x="133350" y="147636"/>
                          </a:lnTo>
                          <a:lnTo>
                            <a:pt x="185738" y="171450"/>
                          </a:lnTo>
                          <a:lnTo>
                            <a:pt x="185738" y="90488"/>
                          </a:lnTo>
                          <a:lnTo>
                            <a:pt x="338138" y="4762"/>
                          </a:lnTo>
                          <a:lnTo>
                            <a:pt x="5191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0" name="フリーフォーム: 図形 659">
                      <a:extLst>
                        <a:ext uri="{FF2B5EF4-FFF2-40B4-BE49-F238E27FC236}">
                          <a16:creationId xmlns:a16="http://schemas.microsoft.com/office/drawing/2014/main" id="{3E05BD8D-19CC-4874-9E81-8663C436E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31035" y="33175576"/>
                      <a:ext cx="123824" cy="228600"/>
                    </a:xfrm>
                    <a:custGeom>
                      <a:avLst/>
                      <a:gdLst>
                        <a:gd name="connsiteX0" fmla="*/ 100012 w 123824"/>
                        <a:gd name="connsiteY0" fmla="*/ 0 h 228600"/>
                        <a:gd name="connsiteX1" fmla="*/ 123824 w 123824"/>
                        <a:gd name="connsiteY1" fmla="*/ 52388 h 228600"/>
                        <a:gd name="connsiteX2" fmla="*/ 100012 w 123824"/>
                        <a:gd name="connsiteY2" fmla="*/ 119062 h 228600"/>
                        <a:gd name="connsiteX3" fmla="*/ 71436 w 123824"/>
                        <a:gd name="connsiteY3" fmla="*/ 228600 h 228600"/>
                        <a:gd name="connsiteX4" fmla="*/ 19050 w 123824"/>
                        <a:gd name="connsiteY4" fmla="*/ 214312 h 228600"/>
                        <a:gd name="connsiteX5" fmla="*/ 0 w 123824"/>
                        <a:gd name="connsiteY5" fmla="*/ 90488 h 228600"/>
                        <a:gd name="connsiteX6" fmla="*/ 100012 w 123824"/>
                        <a:gd name="connsiteY6" fmla="*/ 0 h 228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3824" h="228600">
                          <a:moveTo>
                            <a:pt x="100012" y="0"/>
                          </a:moveTo>
                          <a:lnTo>
                            <a:pt x="123824" y="52388"/>
                          </a:lnTo>
                          <a:lnTo>
                            <a:pt x="100012" y="119062"/>
                          </a:lnTo>
                          <a:lnTo>
                            <a:pt x="71436" y="228600"/>
                          </a:lnTo>
                          <a:lnTo>
                            <a:pt x="19050" y="214312"/>
                          </a:lnTo>
                          <a:lnTo>
                            <a:pt x="0" y="90488"/>
                          </a:lnTo>
                          <a:lnTo>
                            <a:pt x="1000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1" name="フリーフォーム: 図形 660">
                      <a:extLst>
                        <a:ext uri="{FF2B5EF4-FFF2-40B4-BE49-F238E27FC236}">
                          <a16:creationId xmlns:a16="http://schemas.microsoft.com/office/drawing/2014/main" id="{14933BE5-6D6D-4946-80C6-830A7AE6C2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73089" y="32480250"/>
                      <a:ext cx="1062293" cy="595314"/>
                    </a:xfrm>
                    <a:custGeom>
                      <a:avLst/>
                      <a:gdLst>
                        <a:gd name="connsiteX0" fmla="*/ 405559 w 1062293"/>
                        <a:gd name="connsiteY0" fmla="*/ 0 h 595314"/>
                        <a:gd name="connsiteX1" fmla="*/ 481759 w 1062293"/>
                        <a:gd name="connsiteY1" fmla="*/ 66674 h 595314"/>
                        <a:gd name="connsiteX2" fmla="*/ 538909 w 1062293"/>
                        <a:gd name="connsiteY2" fmla="*/ 28574 h 595314"/>
                        <a:gd name="connsiteX3" fmla="*/ 557959 w 1062293"/>
                        <a:gd name="connsiteY3" fmla="*/ 90488 h 595314"/>
                        <a:gd name="connsiteX4" fmla="*/ 636703 w 1062293"/>
                        <a:gd name="connsiteY4" fmla="*/ 121112 h 595314"/>
                        <a:gd name="connsiteX5" fmla="*/ 634159 w 1062293"/>
                        <a:gd name="connsiteY5" fmla="*/ 123826 h 595314"/>
                        <a:gd name="connsiteX6" fmla="*/ 705597 w 1062293"/>
                        <a:gd name="connsiteY6" fmla="*/ 171450 h 595314"/>
                        <a:gd name="connsiteX7" fmla="*/ 815135 w 1062293"/>
                        <a:gd name="connsiteY7" fmla="*/ 42862 h 595314"/>
                        <a:gd name="connsiteX8" fmla="*/ 905623 w 1062293"/>
                        <a:gd name="connsiteY8" fmla="*/ 66674 h 595314"/>
                        <a:gd name="connsiteX9" fmla="*/ 996109 w 1062293"/>
                        <a:gd name="connsiteY9" fmla="*/ 28574 h 595314"/>
                        <a:gd name="connsiteX10" fmla="*/ 1048497 w 1062293"/>
                        <a:gd name="connsiteY10" fmla="*/ 90488 h 595314"/>
                        <a:gd name="connsiteX11" fmla="*/ 1010397 w 1062293"/>
                        <a:gd name="connsiteY11" fmla="*/ 157162 h 595314"/>
                        <a:gd name="connsiteX12" fmla="*/ 1062293 w 1062293"/>
                        <a:gd name="connsiteY12" fmla="*/ 308138 h 595314"/>
                        <a:gd name="connsiteX13" fmla="*/ 1029447 w 1062293"/>
                        <a:gd name="connsiteY13" fmla="*/ 319088 h 595314"/>
                        <a:gd name="connsiteX14" fmla="*/ 977059 w 1062293"/>
                        <a:gd name="connsiteY14" fmla="*/ 290514 h 595314"/>
                        <a:gd name="connsiteX15" fmla="*/ 857997 w 1062293"/>
                        <a:gd name="connsiteY15" fmla="*/ 438150 h 595314"/>
                        <a:gd name="connsiteX16" fmla="*/ 791323 w 1062293"/>
                        <a:gd name="connsiteY16" fmla="*/ 461962 h 595314"/>
                        <a:gd name="connsiteX17" fmla="*/ 800847 w 1062293"/>
                        <a:gd name="connsiteY17" fmla="*/ 514350 h 595314"/>
                        <a:gd name="connsiteX18" fmla="*/ 804270 w 1062293"/>
                        <a:gd name="connsiteY18" fmla="*/ 528042 h 595314"/>
                        <a:gd name="connsiteX19" fmla="*/ 602455 w 1062293"/>
                        <a:gd name="connsiteY19" fmla="*/ 595314 h 595314"/>
                        <a:gd name="connsiteX20" fmla="*/ 569117 w 1062293"/>
                        <a:gd name="connsiteY20" fmla="*/ 573882 h 595314"/>
                        <a:gd name="connsiteX21" fmla="*/ 440530 w 1062293"/>
                        <a:gd name="connsiteY21" fmla="*/ 552450 h 595314"/>
                        <a:gd name="connsiteX22" fmla="*/ 419099 w 1062293"/>
                        <a:gd name="connsiteY22" fmla="*/ 528638 h 595314"/>
                        <a:gd name="connsiteX23" fmla="*/ 504824 w 1062293"/>
                        <a:gd name="connsiteY23" fmla="*/ 483394 h 595314"/>
                        <a:gd name="connsiteX24" fmla="*/ 554830 w 1062293"/>
                        <a:gd name="connsiteY24" fmla="*/ 409574 h 595314"/>
                        <a:gd name="connsiteX25" fmla="*/ 471486 w 1062293"/>
                        <a:gd name="connsiteY25" fmla="*/ 361950 h 595314"/>
                        <a:gd name="connsiteX26" fmla="*/ 423861 w 1062293"/>
                        <a:gd name="connsiteY26" fmla="*/ 438150 h 595314"/>
                        <a:gd name="connsiteX27" fmla="*/ 369092 w 1062293"/>
                        <a:gd name="connsiteY27" fmla="*/ 457200 h 595314"/>
                        <a:gd name="connsiteX28" fmla="*/ 140492 w 1062293"/>
                        <a:gd name="connsiteY28" fmla="*/ 428626 h 595314"/>
                        <a:gd name="connsiteX29" fmla="*/ 97630 w 1062293"/>
                        <a:gd name="connsiteY29" fmla="*/ 390526 h 595314"/>
                        <a:gd name="connsiteX30" fmla="*/ 4118 w 1062293"/>
                        <a:gd name="connsiteY30" fmla="*/ 363300 h 595314"/>
                        <a:gd name="connsiteX31" fmla="*/ 0 w 1062293"/>
                        <a:gd name="connsiteY31" fmla="*/ 326230 h 595314"/>
                        <a:gd name="connsiteX32" fmla="*/ 61912 w 1062293"/>
                        <a:gd name="connsiteY32" fmla="*/ 285750 h 595314"/>
                        <a:gd name="connsiteX33" fmla="*/ 65129 w 1062293"/>
                        <a:gd name="connsiteY33" fmla="*/ 257598 h 595314"/>
                        <a:gd name="connsiteX34" fmla="*/ 72183 w 1062293"/>
                        <a:gd name="connsiteY34" fmla="*/ 261938 h 595314"/>
                        <a:gd name="connsiteX35" fmla="*/ 134097 w 1062293"/>
                        <a:gd name="connsiteY35" fmla="*/ 238126 h 595314"/>
                        <a:gd name="connsiteX36" fmla="*/ 129335 w 1062293"/>
                        <a:gd name="connsiteY36" fmla="*/ 71438 h 595314"/>
                        <a:gd name="connsiteX37" fmla="*/ 136843 w 1062293"/>
                        <a:gd name="connsiteY37" fmla="*/ 45158 h 595314"/>
                        <a:gd name="connsiteX38" fmla="*/ 210297 w 1062293"/>
                        <a:gd name="connsiteY38" fmla="*/ 42862 h 595314"/>
                        <a:gd name="connsiteX39" fmla="*/ 276971 w 1062293"/>
                        <a:gd name="connsiteY39" fmla="*/ 80962 h 595314"/>
                        <a:gd name="connsiteX40" fmla="*/ 338883 w 1062293"/>
                        <a:gd name="connsiteY40" fmla="*/ 4762 h 595314"/>
                        <a:gd name="connsiteX41" fmla="*/ 405559 w 1062293"/>
                        <a:gd name="connsiteY41" fmla="*/ 0 h 5953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1062293" h="595314">
                          <a:moveTo>
                            <a:pt x="405559" y="0"/>
                          </a:moveTo>
                          <a:lnTo>
                            <a:pt x="481759" y="66674"/>
                          </a:lnTo>
                          <a:lnTo>
                            <a:pt x="538909" y="28574"/>
                          </a:lnTo>
                          <a:lnTo>
                            <a:pt x="557959" y="90488"/>
                          </a:lnTo>
                          <a:lnTo>
                            <a:pt x="636703" y="121112"/>
                          </a:lnTo>
                          <a:lnTo>
                            <a:pt x="634159" y="123826"/>
                          </a:lnTo>
                          <a:lnTo>
                            <a:pt x="705597" y="171450"/>
                          </a:lnTo>
                          <a:lnTo>
                            <a:pt x="815135" y="42862"/>
                          </a:lnTo>
                          <a:lnTo>
                            <a:pt x="905623" y="66674"/>
                          </a:lnTo>
                          <a:lnTo>
                            <a:pt x="996109" y="28574"/>
                          </a:lnTo>
                          <a:lnTo>
                            <a:pt x="1048497" y="90488"/>
                          </a:lnTo>
                          <a:lnTo>
                            <a:pt x="1010397" y="157162"/>
                          </a:lnTo>
                          <a:lnTo>
                            <a:pt x="1062293" y="308138"/>
                          </a:lnTo>
                          <a:lnTo>
                            <a:pt x="1029447" y="319088"/>
                          </a:lnTo>
                          <a:lnTo>
                            <a:pt x="977059" y="290514"/>
                          </a:lnTo>
                          <a:lnTo>
                            <a:pt x="857997" y="438150"/>
                          </a:lnTo>
                          <a:lnTo>
                            <a:pt x="791323" y="461962"/>
                          </a:lnTo>
                          <a:lnTo>
                            <a:pt x="800847" y="514350"/>
                          </a:lnTo>
                          <a:lnTo>
                            <a:pt x="804270" y="528042"/>
                          </a:lnTo>
                          <a:lnTo>
                            <a:pt x="602455" y="595314"/>
                          </a:lnTo>
                          <a:lnTo>
                            <a:pt x="569117" y="573882"/>
                          </a:lnTo>
                          <a:lnTo>
                            <a:pt x="440530" y="552450"/>
                          </a:lnTo>
                          <a:lnTo>
                            <a:pt x="419099" y="528638"/>
                          </a:lnTo>
                          <a:lnTo>
                            <a:pt x="504824" y="483394"/>
                          </a:lnTo>
                          <a:lnTo>
                            <a:pt x="554830" y="409574"/>
                          </a:lnTo>
                          <a:lnTo>
                            <a:pt x="471486" y="361950"/>
                          </a:lnTo>
                          <a:lnTo>
                            <a:pt x="423861" y="438150"/>
                          </a:lnTo>
                          <a:lnTo>
                            <a:pt x="369092" y="457200"/>
                          </a:lnTo>
                          <a:lnTo>
                            <a:pt x="140492" y="428626"/>
                          </a:lnTo>
                          <a:lnTo>
                            <a:pt x="97630" y="390526"/>
                          </a:lnTo>
                          <a:lnTo>
                            <a:pt x="4118" y="363300"/>
                          </a:lnTo>
                          <a:lnTo>
                            <a:pt x="0" y="326230"/>
                          </a:lnTo>
                          <a:lnTo>
                            <a:pt x="61912" y="285750"/>
                          </a:lnTo>
                          <a:lnTo>
                            <a:pt x="65129" y="257598"/>
                          </a:lnTo>
                          <a:lnTo>
                            <a:pt x="72183" y="261938"/>
                          </a:lnTo>
                          <a:lnTo>
                            <a:pt x="134097" y="238126"/>
                          </a:lnTo>
                          <a:lnTo>
                            <a:pt x="129335" y="71438"/>
                          </a:lnTo>
                          <a:lnTo>
                            <a:pt x="136843" y="45158"/>
                          </a:lnTo>
                          <a:lnTo>
                            <a:pt x="210297" y="42862"/>
                          </a:lnTo>
                          <a:lnTo>
                            <a:pt x="276971" y="80962"/>
                          </a:lnTo>
                          <a:lnTo>
                            <a:pt x="338883" y="4762"/>
                          </a:lnTo>
                          <a:lnTo>
                            <a:pt x="405559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2" name="フリーフォーム: 図形 661">
                      <a:extLst>
                        <a:ext uri="{FF2B5EF4-FFF2-40B4-BE49-F238E27FC236}">
                          <a16:creationId xmlns:a16="http://schemas.microsoft.com/office/drawing/2014/main" id="{B8FB2666-FC0D-47A8-AC82-5ED8DE7B4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31036" y="33175576"/>
                      <a:ext cx="123824" cy="228600"/>
                    </a:xfrm>
                    <a:custGeom>
                      <a:avLst/>
                      <a:gdLst>
                        <a:gd name="connsiteX0" fmla="*/ 100012 w 123824"/>
                        <a:gd name="connsiteY0" fmla="*/ 0 h 228600"/>
                        <a:gd name="connsiteX1" fmla="*/ 123824 w 123824"/>
                        <a:gd name="connsiteY1" fmla="*/ 52388 h 228600"/>
                        <a:gd name="connsiteX2" fmla="*/ 100012 w 123824"/>
                        <a:gd name="connsiteY2" fmla="*/ 119062 h 228600"/>
                        <a:gd name="connsiteX3" fmla="*/ 71436 w 123824"/>
                        <a:gd name="connsiteY3" fmla="*/ 228600 h 228600"/>
                        <a:gd name="connsiteX4" fmla="*/ 19050 w 123824"/>
                        <a:gd name="connsiteY4" fmla="*/ 214312 h 228600"/>
                        <a:gd name="connsiteX5" fmla="*/ 0 w 123824"/>
                        <a:gd name="connsiteY5" fmla="*/ 90488 h 228600"/>
                        <a:gd name="connsiteX6" fmla="*/ 100012 w 123824"/>
                        <a:gd name="connsiteY6" fmla="*/ 0 h 228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3824" h="228600">
                          <a:moveTo>
                            <a:pt x="100012" y="0"/>
                          </a:moveTo>
                          <a:lnTo>
                            <a:pt x="123824" y="52388"/>
                          </a:lnTo>
                          <a:lnTo>
                            <a:pt x="100012" y="119062"/>
                          </a:lnTo>
                          <a:lnTo>
                            <a:pt x="71436" y="228600"/>
                          </a:lnTo>
                          <a:lnTo>
                            <a:pt x="19050" y="214312"/>
                          </a:lnTo>
                          <a:lnTo>
                            <a:pt x="0" y="90488"/>
                          </a:lnTo>
                          <a:lnTo>
                            <a:pt x="1000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3" name="フリーフォーム: 図形 662">
                      <a:extLst>
                        <a:ext uri="{FF2B5EF4-FFF2-40B4-BE49-F238E27FC236}">
                          <a16:creationId xmlns:a16="http://schemas.microsoft.com/office/drawing/2014/main" id="{C3B851D3-C02F-4251-8430-9859E1B94D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516405" y="33251398"/>
                      <a:ext cx="148372" cy="246122"/>
                    </a:xfrm>
                    <a:custGeom>
                      <a:avLst/>
                      <a:gdLst>
                        <a:gd name="connsiteX0" fmla="*/ 83998 w 148372"/>
                        <a:gd name="connsiteY0" fmla="*/ 0 h 246122"/>
                        <a:gd name="connsiteX1" fmla="*/ 148372 w 148372"/>
                        <a:gd name="connsiteY1" fmla="*/ 48282 h 246122"/>
                        <a:gd name="connsiteX2" fmla="*/ 116251 w 148372"/>
                        <a:gd name="connsiteY2" fmla="*/ 124202 h 246122"/>
                        <a:gd name="connsiteX3" fmla="*/ 118633 w 148372"/>
                        <a:gd name="connsiteY3" fmla="*/ 159922 h 246122"/>
                        <a:gd name="connsiteX4" fmla="*/ 122702 w 148372"/>
                        <a:gd name="connsiteY4" fmla="*/ 229092 h 246122"/>
                        <a:gd name="connsiteX5" fmla="*/ 78423 w 148372"/>
                        <a:gd name="connsiteY5" fmla="*/ 246122 h 246122"/>
                        <a:gd name="connsiteX6" fmla="*/ 0 w 148372"/>
                        <a:gd name="connsiteY6" fmla="*/ 206910 h 246122"/>
                        <a:gd name="connsiteX7" fmla="*/ 23383 w 148372"/>
                        <a:gd name="connsiteY7" fmla="*/ 114678 h 246122"/>
                        <a:gd name="connsiteX8" fmla="*/ 83998 w 148372"/>
                        <a:gd name="connsiteY8" fmla="*/ 0 h 2461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48372" h="246122">
                          <a:moveTo>
                            <a:pt x="83998" y="0"/>
                          </a:moveTo>
                          <a:lnTo>
                            <a:pt x="148372" y="48282"/>
                          </a:lnTo>
                          <a:lnTo>
                            <a:pt x="116251" y="124202"/>
                          </a:lnTo>
                          <a:lnTo>
                            <a:pt x="118633" y="159922"/>
                          </a:lnTo>
                          <a:lnTo>
                            <a:pt x="122702" y="229092"/>
                          </a:lnTo>
                          <a:lnTo>
                            <a:pt x="78423" y="246122"/>
                          </a:lnTo>
                          <a:lnTo>
                            <a:pt x="0" y="206910"/>
                          </a:lnTo>
                          <a:lnTo>
                            <a:pt x="23383" y="114678"/>
                          </a:lnTo>
                          <a:lnTo>
                            <a:pt x="83998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4" name="フリーフォーム: 図形 663">
                      <a:extLst>
                        <a:ext uri="{FF2B5EF4-FFF2-40B4-BE49-F238E27FC236}">
                          <a16:creationId xmlns:a16="http://schemas.microsoft.com/office/drawing/2014/main" id="{D8854B97-6295-41FB-9440-B4883E3225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354051" y="33236404"/>
                      <a:ext cx="246352" cy="221904"/>
                    </a:xfrm>
                    <a:custGeom>
                      <a:avLst/>
                      <a:gdLst>
                        <a:gd name="connsiteX0" fmla="*/ 115548 w 246352"/>
                        <a:gd name="connsiteY0" fmla="*/ 0 h 221904"/>
                        <a:gd name="connsiteX1" fmla="*/ 230980 w 246352"/>
                        <a:gd name="connsiteY1" fmla="*/ 3464 h 221904"/>
                        <a:gd name="connsiteX2" fmla="*/ 246352 w 246352"/>
                        <a:gd name="connsiteY2" fmla="*/ 14994 h 221904"/>
                        <a:gd name="connsiteX3" fmla="*/ 185737 w 246352"/>
                        <a:gd name="connsiteY3" fmla="*/ 129672 h 221904"/>
                        <a:gd name="connsiteX4" fmla="*/ 162354 w 246352"/>
                        <a:gd name="connsiteY4" fmla="*/ 221904 h 221904"/>
                        <a:gd name="connsiteX5" fmla="*/ 103617 w 246352"/>
                        <a:gd name="connsiteY5" fmla="*/ 192536 h 221904"/>
                        <a:gd name="connsiteX6" fmla="*/ 6689 w 246352"/>
                        <a:gd name="connsiteY6" fmla="*/ 207448 h 221904"/>
                        <a:gd name="connsiteX7" fmla="*/ 0 w 246352"/>
                        <a:gd name="connsiteY7" fmla="*/ 160628 h 221904"/>
                        <a:gd name="connsiteX8" fmla="*/ 21431 w 246352"/>
                        <a:gd name="connsiteY8" fmla="*/ 115384 h 221904"/>
                        <a:gd name="connsiteX9" fmla="*/ 73819 w 246352"/>
                        <a:gd name="connsiteY9" fmla="*/ 91572 h 221904"/>
                        <a:gd name="connsiteX10" fmla="*/ 95250 w 246352"/>
                        <a:gd name="connsiteY10" fmla="*/ 24896 h 221904"/>
                        <a:gd name="connsiteX11" fmla="*/ 123825 w 246352"/>
                        <a:gd name="connsiteY11" fmla="*/ 15372 h 221904"/>
                        <a:gd name="connsiteX12" fmla="*/ 115548 w 246352"/>
                        <a:gd name="connsiteY12" fmla="*/ 0 h 2219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46352" h="221904">
                          <a:moveTo>
                            <a:pt x="115548" y="0"/>
                          </a:moveTo>
                          <a:lnTo>
                            <a:pt x="230980" y="3464"/>
                          </a:lnTo>
                          <a:lnTo>
                            <a:pt x="246352" y="14994"/>
                          </a:lnTo>
                          <a:lnTo>
                            <a:pt x="185737" y="129672"/>
                          </a:lnTo>
                          <a:lnTo>
                            <a:pt x="162354" y="221904"/>
                          </a:lnTo>
                          <a:lnTo>
                            <a:pt x="103617" y="192536"/>
                          </a:lnTo>
                          <a:lnTo>
                            <a:pt x="6689" y="207448"/>
                          </a:lnTo>
                          <a:lnTo>
                            <a:pt x="0" y="160628"/>
                          </a:lnTo>
                          <a:lnTo>
                            <a:pt x="21431" y="115384"/>
                          </a:lnTo>
                          <a:lnTo>
                            <a:pt x="73819" y="91572"/>
                          </a:lnTo>
                          <a:lnTo>
                            <a:pt x="95250" y="24896"/>
                          </a:lnTo>
                          <a:lnTo>
                            <a:pt x="123825" y="15372"/>
                          </a:lnTo>
                          <a:lnTo>
                            <a:pt x="115548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5" name="フリーフォーム: 図形 664">
                      <a:extLst>
                        <a:ext uri="{FF2B5EF4-FFF2-40B4-BE49-F238E27FC236}">
                          <a16:creationId xmlns:a16="http://schemas.microsoft.com/office/drawing/2014/main" id="{6B001B77-BA35-4277-9B51-5D9773C93E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32656" y="33299680"/>
                      <a:ext cx="120864" cy="180810"/>
                    </a:xfrm>
                    <a:custGeom>
                      <a:avLst/>
                      <a:gdLst>
                        <a:gd name="connsiteX0" fmla="*/ 32121 w 120864"/>
                        <a:gd name="connsiteY0" fmla="*/ 0 h 180810"/>
                        <a:gd name="connsiteX1" fmla="*/ 38100 w 120864"/>
                        <a:gd name="connsiteY1" fmla="*/ 4484 h 180810"/>
                        <a:gd name="connsiteX2" fmla="*/ 104497 w 120864"/>
                        <a:gd name="connsiteY2" fmla="*/ 6144 h 180810"/>
                        <a:gd name="connsiteX3" fmla="*/ 117430 w 120864"/>
                        <a:gd name="connsiteY3" fmla="*/ 90208 h 180810"/>
                        <a:gd name="connsiteX4" fmla="*/ 120864 w 120864"/>
                        <a:gd name="connsiteY4" fmla="*/ 91144 h 180810"/>
                        <a:gd name="connsiteX5" fmla="*/ 109125 w 120864"/>
                        <a:gd name="connsiteY5" fmla="*/ 170382 h 180810"/>
                        <a:gd name="connsiteX6" fmla="*/ 61232 w 120864"/>
                        <a:gd name="connsiteY6" fmla="*/ 159740 h 180810"/>
                        <a:gd name="connsiteX7" fmla="*/ 6451 w 120864"/>
                        <a:gd name="connsiteY7" fmla="*/ 180810 h 180810"/>
                        <a:gd name="connsiteX8" fmla="*/ 2382 w 120864"/>
                        <a:gd name="connsiteY8" fmla="*/ 111640 h 180810"/>
                        <a:gd name="connsiteX9" fmla="*/ 0 w 120864"/>
                        <a:gd name="connsiteY9" fmla="*/ 75920 h 180810"/>
                        <a:gd name="connsiteX10" fmla="*/ 32121 w 120864"/>
                        <a:gd name="connsiteY10" fmla="*/ 0 h 1808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20864" h="180810">
                          <a:moveTo>
                            <a:pt x="32121" y="0"/>
                          </a:moveTo>
                          <a:lnTo>
                            <a:pt x="38100" y="4484"/>
                          </a:lnTo>
                          <a:lnTo>
                            <a:pt x="104497" y="6144"/>
                          </a:lnTo>
                          <a:lnTo>
                            <a:pt x="117430" y="90208"/>
                          </a:lnTo>
                          <a:lnTo>
                            <a:pt x="120864" y="91144"/>
                          </a:lnTo>
                          <a:lnTo>
                            <a:pt x="109125" y="170382"/>
                          </a:lnTo>
                          <a:lnTo>
                            <a:pt x="61232" y="159740"/>
                          </a:lnTo>
                          <a:lnTo>
                            <a:pt x="6451" y="180810"/>
                          </a:lnTo>
                          <a:lnTo>
                            <a:pt x="2382" y="111640"/>
                          </a:lnTo>
                          <a:lnTo>
                            <a:pt x="0" y="75920"/>
                          </a:lnTo>
                          <a:lnTo>
                            <a:pt x="32121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6" name="フリーフォーム: 図形 665">
                      <a:extLst>
                        <a:ext uri="{FF2B5EF4-FFF2-40B4-BE49-F238E27FC236}">
                          <a16:creationId xmlns:a16="http://schemas.microsoft.com/office/drawing/2014/main" id="{10992445-4744-4B30-87C1-5E912BA91F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77839" y="32842200"/>
                      <a:ext cx="650080" cy="410430"/>
                    </a:xfrm>
                    <a:custGeom>
                      <a:avLst/>
                      <a:gdLst>
                        <a:gd name="connsiteX0" fmla="*/ 566736 w 650080"/>
                        <a:gd name="connsiteY0" fmla="*/ 0 h 410430"/>
                        <a:gd name="connsiteX1" fmla="*/ 650080 w 650080"/>
                        <a:gd name="connsiteY1" fmla="*/ 47624 h 410430"/>
                        <a:gd name="connsiteX2" fmla="*/ 600074 w 650080"/>
                        <a:gd name="connsiteY2" fmla="*/ 121444 h 410430"/>
                        <a:gd name="connsiteX3" fmla="*/ 514349 w 650080"/>
                        <a:gd name="connsiteY3" fmla="*/ 166688 h 410430"/>
                        <a:gd name="connsiteX4" fmla="*/ 535780 w 650080"/>
                        <a:gd name="connsiteY4" fmla="*/ 190500 h 410430"/>
                        <a:gd name="connsiteX5" fmla="*/ 547527 w 650080"/>
                        <a:gd name="connsiteY5" fmla="*/ 192458 h 410430"/>
                        <a:gd name="connsiteX6" fmla="*/ 531017 w 650080"/>
                        <a:gd name="connsiteY6" fmla="*/ 230980 h 410430"/>
                        <a:gd name="connsiteX7" fmla="*/ 531017 w 650080"/>
                        <a:gd name="connsiteY7" fmla="*/ 259556 h 410430"/>
                        <a:gd name="connsiteX8" fmla="*/ 481011 w 650080"/>
                        <a:gd name="connsiteY8" fmla="*/ 316706 h 410430"/>
                        <a:gd name="connsiteX9" fmla="*/ 424208 w 650080"/>
                        <a:gd name="connsiteY9" fmla="*/ 410430 h 410430"/>
                        <a:gd name="connsiteX10" fmla="*/ 407192 w 650080"/>
                        <a:gd name="connsiteY10" fmla="*/ 397668 h 410430"/>
                        <a:gd name="connsiteX11" fmla="*/ 291760 w 650080"/>
                        <a:gd name="connsiteY11" fmla="*/ 394204 h 410430"/>
                        <a:gd name="connsiteX12" fmla="*/ 233362 w 650080"/>
                        <a:gd name="connsiteY12" fmla="*/ 285750 h 410430"/>
                        <a:gd name="connsiteX13" fmla="*/ 154781 w 650080"/>
                        <a:gd name="connsiteY13" fmla="*/ 257176 h 410430"/>
                        <a:gd name="connsiteX14" fmla="*/ 107156 w 650080"/>
                        <a:gd name="connsiteY14" fmla="*/ 257176 h 410430"/>
                        <a:gd name="connsiteX15" fmla="*/ 61912 w 650080"/>
                        <a:gd name="connsiteY15" fmla="*/ 292894 h 410430"/>
                        <a:gd name="connsiteX16" fmla="*/ 16668 w 650080"/>
                        <a:gd name="connsiteY16" fmla="*/ 276224 h 410430"/>
                        <a:gd name="connsiteX17" fmla="*/ 0 w 650080"/>
                        <a:gd name="connsiteY17" fmla="*/ 233364 h 410430"/>
                        <a:gd name="connsiteX18" fmla="*/ 4762 w 650080"/>
                        <a:gd name="connsiteY18" fmla="*/ 145256 h 410430"/>
                        <a:gd name="connsiteX19" fmla="*/ 95250 w 650080"/>
                        <a:gd name="connsiteY19" fmla="*/ 78580 h 410430"/>
                        <a:gd name="connsiteX20" fmla="*/ 102393 w 650080"/>
                        <a:gd name="connsiteY20" fmla="*/ 28576 h 410430"/>
                        <a:gd name="connsiteX21" fmla="*/ 99368 w 650080"/>
                        <a:gd name="connsiteY21" fmla="*/ 1350 h 410430"/>
                        <a:gd name="connsiteX22" fmla="*/ 192880 w 650080"/>
                        <a:gd name="connsiteY22" fmla="*/ 28576 h 410430"/>
                        <a:gd name="connsiteX23" fmla="*/ 235742 w 650080"/>
                        <a:gd name="connsiteY23" fmla="*/ 66676 h 410430"/>
                        <a:gd name="connsiteX24" fmla="*/ 464342 w 650080"/>
                        <a:gd name="connsiteY24" fmla="*/ 95250 h 410430"/>
                        <a:gd name="connsiteX25" fmla="*/ 519111 w 650080"/>
                        <a:gd name="connsiteY25" fmla="*/ 76200 h 410430"/>
                        <a:gd name="connsiteX26" fmla="*/ 566736 w 650080"/>
                        <a:gd name="connsiteY26" fmla="*/ 0 h 410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650080" h="410430">
                          <a:moveTo>
                            <a:pt x="566736" y="0"/>
                          </a:moveTo>
                          <a:lnTo>
                            <a:pt x="650080" y="47624"/>
                          </a:lnTo>
                          <a:lnTo>
                            <a:pt x="600074" y="121444"/>
                          </a:lnTo>
                          <a:lnTo>
                            <a:pt x="514349" y="166688"/>
                          </a:lnTo>
                          <a:lnTo>
                            <a:pt x="535780" y="190500"/>
                          </a:lnTo>
                          <a:lnTo>
                            <a:pt x="547527" y="192458"/>
                          </a:lnTo>
                          <a:lnTo>
                            <a:pt x="531017" y="230980"/>
                          </a:lnTo>
                          <a:lnTo>
                            <a:pt x="531017" y="259556"/>
                          </a:lnTo>
                          <a:lnTo>
                            <a:pt x="481011" y="316706"/>
                          </a:lnTo>
                          <a:lnTo>
                            <a:pt x="424208" y="410430"/>
                          </a:lnTo>
                          <a:lnTo>
                            <a:pt x="407192" y="397668"/>
                          </a:lnTo>
                          <a:lnTo>
                            <a:pt x="291760" y="394204"/>
                          </a:lnTo>
                          <a:lnTo>
                            <a:pt x="233362" y="285750"/>
                          </a:lnTo>
                          <a:lnTo>
                            <a:pt x="154781" y="257176"/>
                          </a:lnTo>
                          <a:lnTo>
                            <a:pt x="107156" y="257176"/>
                          </a:lnTo>
                          <a:lnTo>
                            <a:pt x="61912" y="292894"/>
                          </a:lnTo>
                          <a:lnTo>
                            <a:pt x="16668" y="276224"/>
                          </a:lnTo>
                          <a:lnTo>
                            <a:pt x="0" y="233364"/>
                          </a:lnTo>
                          <a:lnTo>
                            <a:pt x="4762" y="145256"/>
                          </a:lnTo>
                          <a:lnTo>
                            <a:pt x="95250" y="78580"/>
                          </a:lnTo>
                          <a:lnTo>
                            <a:pt x="102393" y="28576"/>
                          </a:lnTo>
                          <a:lnTo>
                            <a:pt x="99368" y="1350"/>
                          </a:lnTo>
                          <a:lnTo>
                            <a:pt x="192880" y="28576"/>
                          </a:lnTo>
                          <a:lnTo>
                            <a:pt x="235742" y="66676"/>
                          </a:lnTo>
                          <a:lnTo>
                            <a:pt x="464342" y="95250"/>
                          </a:lnTo>
                          <a:lnTo>
                            <a:pt x="519111" y="76200"/>
                          </a:lnTo>
                          <a:lnTo>
                            <a:pt x="566736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7" name="フリーフォーム: 図形 666">
                      <a:extLst>
                        <a:ext uri="{FF2B5EF4-FFF2-40B4-BE49-F238E27FC236}">
                          <a16:creationId xmlns:a16="http://schemas.microsoft.com/office/drawing/2014/main" id="{BC6E3919-896C-4223-8774-6BC563C415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02047" y="33034658"/>
                      <a:ext cx="269981" cy="271166"/>
                    </a:xfrm>
                    <a:custGeom>
                      <a:avLst/>
                      <a:gdLst>
                        <a:gd name="connsiteX0" fmla="*/ 123319 w 269981"/>
                        <a:gd name="connsiteY0" fmla="*/ 0 h 271166"/>
                        <a:gd name="connsiteX1" fmla="*/ 240159 w 269981"/>
                        <a:gd name="connsiteY1" fmla="*/ 19474 h 271166"/>
                        <a:gd name="connsiteX2" fmla="*/ 269981 w 269981"/>
                        <a:gd name="connsiteY2" fmla="*/ 38646 h 271166"/>
                        <a:gd name="connsiteX3" fmla="*/ 266353 w 269981"/>
                        <a:gd name="connsiteY3" fmla="*/ 107580 h 271166"/>
                        <a:gd name="connsiteX4" fmla="*/ 231467 w 269981"/>
                        <a:gd name="connsiteY4" fmla="*/ 146344 h 271166"/>
                        <a:gd name="connsiteX5" fmla="*/ 229001 w 269981"/>
                        <a:gd name="connsiteY5" fmla="*/ 140918 h 271166"/>
                        <a:gd name="connsiteX6" fmla="*/ 128989 w 269981"/>
                        <a:gd name="connsiteY6" fmla="*/ 231406 h 271166"/>
                        <a:gd name="connsiteX7" fmla="*/ 135106 w 269981"/>
                        <a:gd name="connsiteY7" fmla="*/ 271166 h 271166"/>
                        <a:gd name="connsiteX8" fmla="*/ 68709 w 269981"/>
                        <a:gd name="connsiteY8" fmla="*/ 269506 h 271166"/>
                        <a:gd name="connsiteX9" fmla="*/ 0 w 269981"/>
                        <a:gd name="connsiteY9" fmla="*/ 217972 h 271166"/>
                        <a:gd name="connsiteX10" fmla="*/ 56803 w 269981"/>
                        <a:gd name="connsiteY10" fmla="*/ 124248 h 271166"/>
                        <a:gd name="connsiteX11" fmla="*/ 106809 w 269981"/>
                        <a:gd name="connsiteY11" fmla="*/ 67098 h 271166"/>
                        <a:gd name="connsiteX12" fmla="*/ 106809 w 269981"/>
                        <a:gd name="connsiteY12" fmla="*/ 38522 h 271166"/>
                        <a:gd name="connsiteX13" fmla="*/ 123319 w 269981"/>
                        <a:gd name="connsiteY13" fmla="*/ 0 h 2711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69981" h="271166">
                          <a:moveTo>
                            <a:pt x="123319" y="0"/>
                          </a:moveTo>
                          <a:lnTo>
                            <a:pt x="240159" y="19474"/>
                          </a:lnTo>
                          <a:lnTo>
                            <a:pt x="269981" y="38646"/>
                          </a:lnTo>
                          <a:lnTo>
                            <a:pt x="266353" y="107580"/>
                          </a:lnTo>
                          <a:lnTo>
                            <a:pt x="231467" y="146344"/>
                          </a:lnTo>
                          <a:lnTo>
                            <a:pt x="229001" y="140918"/>
                          </a:lnTo>
                          <a:lnTo>
                            <a:pt x="128989" y="231406"/>
                          </a:lnTo>
                          <a:lnTo>
                            <a:pt x="135106" y="271166"/>
                          </a:lnTo>
                          <a:lnTo>
                            <a:pt x="68709" y="269506"/>
                          </a:lnTo>
                          <a:lnTo>
                            <a:pt x="0" y="217972"/>
                          </a:lnTo>
                          <a:lnTo>
                            <a:pt x="56803" y="124248"/>
                          </a:lnTo>
                          <a:lnTo>
                            <a:pt x="106809" y="67098"/>
                          </a:lnTo>
                          <a:lnTo>
                            <a:pt x="106809" y="38522"/>
                          </a:lnTo>
                          <a:lnTo>
                            <a:pt x="123319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9" name="グループ化 608">
                    <a:extLst>
                      <a:ext uri="{FF2B5EF4-FFF2-40B4-BE49-F238E27FC236}">
                        <a16:creationId xmlns:a16="http://schemas.microsoft.com/office/drawing/2014/main" id="{295D4AAB-AD03-4323-948E-9AAE5F9F6BDC}"/>
                      </a:ext>
                    </a:extLst>
                  </p:cNvPr>
                  <p:cNvGrpSpPr/>
                  <p:nvPr/>
                </p:nvGrpSpPr>
                <p:grpSpPr>
                  <a:xfrm>
                    <a:off x="17926050" y="30651448"/>
                    <a:ext cx="4367616" cy="3803652"/>
                    <a:chOff x="17926050" y="30651448"/>
                    <a:chExt cx="4367616" cy="3803652"/>
                  </a:xfrm>
                </p:grpSpPr>
                <p:sp>
                  <p:nvSpPr>
                    <p:cNvPr id="625" name="フリーフォーム: 図形 624">
                      <a:extLst>
                        <a:ext uri="{FF2B5EF4-FFF2-40B4-BE49-F238E27FC236}">
                          <a16:creationId xmlns:a16="http://schemas.microsoft.com/office/drawing/2014/main" id="{52760E14-C317-4D4E-9387-30B248B54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89510" y="33532764"/>
                      <a:ext cx="365190" cy="450116"/>
                    </a:xfrm>
                    <a:custGeom>
                      <a:avLst/>
                      <a:gdLst>
                        <a:gd name="connsiteX0" fmla="*/ 98490 w 365190"/>
                        <a:gd name="connsiteY0" fmla="*/ 0 h 450116"/>
                        <a:gd name="connsiteX1" fmla="*/ 141354 w 365190"/>
                        <a:gd name="connsiteY1" fmla="*/ 0 h 450116"/>
                        <a:gd name="connsiteX2" fmla="*/ 165166 w 365190"/>
                        <a:gd name="connsiteY2" fmla="*/ 109536 h 450116"/>
                        <a:gd name="connsiteX3" fmla="*/ 255654 w 365190"/>
                        <a:gd name="connsiteY3" fmla="*/ 119060 h 450116"/>
                        <a:gd name="connsiteX4" fmla="*/ 241366 w 365190"/>
                        <a:gd name="connsiteY4" fmla="*/ 176212 h 450116"/>
                        <a:gd name="connsiteX5" fmla="*/ 303278 w 365190"/>
                        <a:gd name="connsiteY5" fmla="*/ 180972 h 450116"/>
                        <a:gd name="connsiteX6" fmla="*/ 358634 w 365190"/>
                        <a:gd name="connsiteY6" fmla="*/ 254784 h 450116"/>
                        <a:gd name="connsiteX7" fmla="*/ 349950 w 365190"/>
                        <a:gd name="connsiteY7" fmla="*/ 261936 h 450116"/>
                        <a:gd name="connsiteX8" fmla="*/ 311850 w 365190"/>
                        <a:gd name="connsiteY8" fmla="*/ 338136 h 450116"/>
                        <a:gd name="connsiteX9" fmla="*/ 365190 w 365190"/>
                        <a:gd name="connsiteY9" fmla="*/ 444816 h 450116"/>
                        <a:gd name="connsiteX10" fmla="*/ 351938 w 365190"/>
                        <a:gd name="connsiteY10" fmla="*/ 450116 h 450116"/>
                        <a:gd name="connsiteX11" fmla="*/ 235650 w 365190"/>
                        <a:gd name="connsiteY11" fmla="*/ 437196 h 450116"/>
                        <a:gd name="connsiteX12" fmla="*/ 235650 w 365190"/>
                        <a:gd name="connsiteY12" fmla="*/ 376236 h 450116"/>
                        <a:gd name="connsiteX13" fmla="*/ 144210 w 365190"/>
                        <a:gd name="connsiteY13" fmla="*/ 376236 h 450116"/>
                        <a:gd name="connsiteX14" fmla="*/ 83250 w 365190"/>
                        <a:gd name="connsiteY14" fmla="*/ 360996 h 450116"/>
                        <a:gd name="connsiteX15" fmla="*/ 75630 w 365190"/>
                        <a:gd name="connsiteY15" fmla="*/ 330516 h 450116"/>
                        <a:gd name="connsiteX16" fmla="*/ 52770 w 365190"/>
                        <a:gd name="connsiteY16" fmla="*/ 261936 h 450116"/>
                        <a:gd name="connsiteX17" fmla="*/ 52770 w 365190"/>
                        <a:gd name="connsiteY17" fmla="*/ 200976 h 450116"/>
                        <a:gd name="connsiteX18" fmla="*/ 0 w 365190"/>
                        <a:gd name="connsiteY18" fmla="*/ 65284 h 450116"/>
                        <a:gd name="connsiteX19" fmla="*/ 55628 w 365190"/>
                        <a:gd name="connsiteY19" fmla="*/ 61912 h 450116"/>
                        <a:gd name="connsiteX20" fmla="*/ 98490 w 365190"/>
                        <a:gd name="connsiteY20" fmla="*/ 0 h 4501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365190" h="450116">
                          <a:moveTo>
                            <a:pt x="98490" y="0"/>
                          </a:moveTo>
                          <a:lnTo>
                            <a:pt x="141354" y="0"/>
                          </a:lnTo>
                          <a:lnTo>
                            <a:pt x="165166" y="109536"/>
                          </a:lnTo>
                          <a:lnTo>
                            <a:pt x="255654" y="119060"/>
                          </a:lnTo>
                          <a:lnTo>
                            <a:pt x="241366" y="176212"/>
                          </a:lnTo>
                          <a:lnTo>
                            <a:pt x="303278" y="180972"/>
                          </a:lnTo>
                          <a:lnTo>
                            <a:pt x="358634" y="254784"/>
                          </a:lnTo>
                          <a:lnTo>
                            <a:pt x="349950" y="261936"/>
                          </a:lnTo>
                          <a:lnTo>
                            <a:pt x="311850" y="338136"/>
                          </a:lnTo>
                          <a:lnTo>
                            <a:pt x="365190" y="444816"/>
                          </a:lnTo>
                          <a:lnTo>
                            <a:pt x="351938" y="450116"/>
                          </a:lnTo>
                          <a:lnTo>
                            <a:pt x="235650" y="437196"/>
                          </a:lnTo>
                          <a:lnTo>
                            <a:pt x="235650" y="376236"/>
                          </a:lnTo>
                          <a:lnTo>
                            <a:pt x="144210" y="376236"/>
                          </a:lnTo>
                          <a:lnTo>
                            <a:pt x="83250" y="360996"/>
                          </a:lnTo>
                          <a:lnTo>
                            <a:pt x="75630" y="330516"/>
                          </a:lnTo>
                          <a:lnTo>
                            <a:pt x="52770" y="261936"/>
                          </a:lnTo>
                          <a:lnTo>
                            <a:pt x="52770" y="200976"/>
                          </a:lnTo>
                          <a:lnTo>
                            <a:pt x="0" y="65284"/>
                          </a:lnTo>
                          <a:lnTo>
                            <a:pt x="55628" y="61912"/>
                          </a:lnTo>
                          <a:lnTo>
                            <a:pt x="9849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6" name="フリーフォーム: 図形 625">
                      <a:extLst>
                        <a:ext uri="{FF2B5EF4-FFF2-40B4-BE49-F238E27FC236}">
                          <a16:creationId xmlns:a16="http://schemas.microsoft.com/office/drawing/2014/main" id="{E0F93D91-6C96-4664-B7F3-1DB1E0DA48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19252" y="30651448"/>
                      <a:ext cx="1656498" cy="1381128"/>
                    </a:xfrm>
                    <a:custGeom>
                      <a:avLst/>
                      <a:gdLst>
                        <a:gd name="connsiteX0" fmla="*/ 335698 w 1656498"/>
                        <a:gd name="connsiteY0" fmla="*/ 0 h 1381128"/>
                        <a:gd name="connsiteX1" fmla="*/ 392848 w 1656498"/>
                        <a:gd name="connsiteY1" fmla="*/ 76200 h 1381128"/>
                        <a:gd name="connsiteX2" fmla="*/ 535724 w 1656498"/>
                        <a:gd name="connsiteY2" fmla="*/ 95252 h 1381128"/>
                        <a:gd name="connsiteX3" fmla="*/ 650024 w 1656498"/>
                        <a:gd name="connsiteY3" fmla="*/ 28576 h 1381128"/>
                        <a:gd name="connsiteX4" fmla="*/ 811948 w 1656498"/>
                        <a:gd name="connsiteY4" fmla="*/ 142876 h 1381128"/>
                        <a:gd name="connsiteX5" fmla="*/ 973872 w 1656498"/>
                        <a:gd name="connsiteY5" fmla="*/ 47628 h 1381128"/>
                        <a:gd name="connsiteX6" fmla="*/ 1062638 w 1656498"/>
                        <a:gd name="connsiteY6" fmla="*/ 77216 h 1381128"/>
                        <a:gd name="connsiteX7" fmla="*/ 1055788 w 1656498"/>
                        <a:gd name="connsiteY7" fmla="*/ 110492 h 1381128"/>
                        <a:gd name="connsiteX8" fmla="*/ 1322488 w 1656498"/>
                        <a:gd name="connsiteY8" fmla="*/ 118112 h 1381128"/>
                        <a:gd name="connsiteX9" fmla="*/ 1337728 w 1656498"/>
                        <a:gd name="connsiteY9" fmla="*/ 140972 h 1381128"/>
                        <a:gd name="connsiteX10" fmla="*/ 1398688 w 1656498"/>
                        <a:gd name="connsiteY10" fmla="*/ 118112 h 1381128"/>
                        <a:gd name="connsiteX11" fmla="*/ 1474888 w 1656498"/>
                        <a:gd name="connsiteY11" fmla="*/ 156212 h 1381128"/>
                        <a:gd name="connsiteX12" fmla="*/ 1485664 w 1656498"/>
                        <a:gd name="connsiteY12" fmla="*/ 149746 h 1381128"/>
                        <a:gd name="connsiteX13" fmla="*/ 1497748 w 1656498"/>
                        <a:gd name="connsiteY13" fmla="*/ 222252 h 1381128"/>
                        <a:gd name="connsiteX14" fmla="*/ 1580298 w 1656498"/>
                        <a:gd name="connsiteY14" fmla="*/ 311152 h 1381128"/>
                        <a:gd name="connsiteX15" fmla="*/ 1637448 w 1656498"/>
                        <a:gd name="connsiteY15" fmla="*/ 361952 h 1381128"/>
                        <a:gd name="connsiteX16" fmla="*/ 1656498 w 1656498"/>
                        <a:gd name="connsiteY16" fmla="*/ 419102 h 1381128"/>
                        <a:gd name="connsiteX17" fmla="*/ 1567598 w 1656498"/>
                        <a:gd name="connsiteY17" fmla="*/ 546102 h 1381128"/>
                        <a:gd name="connsiteX18" fmla="*/ 1605698 w 1656498"/>
                        <a:gd name="connsiteY18" fmla="*/ 647702 h 1381128"/>
                        <a:gd name="connsiteX19" fmla="*/ 1554898 w 1656498"/>
                        <a:gd name="connsiteY19" fmla="*/ 806452 h 1381128"/>
                        <a:gd name="connsiteX20" fmla="*/ 1630136 w 1656498"/>
                        <a:gd name="connsiteY20" fmla="*/ 952502 h 1381128"/>
                        <a:gd name="connsiteX21" fmla="*/ 1488224 w 1656498"/>
                        <a:gd name="connsiteY21" fmla="*/ 952502 h 1381128"/>
                        <a:gd name="connsiteX22" fmla="*/ 1483460 w 1656498"/>
                        <a:gd name="connsiteY22" fmla="*/ 1004890 h 1381128"/>
                        <a:gd name="connsiteX23" fmla="*/ 1359636 w 1656498"/>
                        <a:gd name="connsiteY23" fmla="*/ 1081090 h 1381128"/>
                        <a:gd name="connsiteX24" fmla="*/ 1359636 w 1656498"/>
                        <a:gd name="connsiteY24" fmla="*/ 985840 h 1381128"/>
                        <a:gd name="connsiteX25" fmla="*/ 1316772 w 1656498"/>
                        <a:gd name="connsiteY25" fmla="*/ 900116 h 1381128"/>
                        <a:gd name="connsiteX26" fmla="*/ 1245336 w 1656498"/>
                        <a:gd name="connsiteY26" fmla="*/ 957264 h 1381128"/>
                        <a:gd name="connsiteX27" fmla="*/ 1207236 w 1656498"/>
                        <a:gd name="connsiteY27" fmla="*/ 962028 h 1381128"/>
                        <a:gd name="connsiteX28" fmla="*/ 1135798 w 1656498"/>
                        <a:gd name="connsiteY28" fmla="*/ 942976 h 1381128"/>
                        <a:gd name="connsiteX29" fmla="*/ 1059598 w 1656498"/>
                        <a:gd name="connsiteY29" fmla="*/ 1042990 h 1381128"/>
                        <a:gd name="connsiteX30" fmla="*/ 1097698 w 1656498"/>
                        <a:gd name="connsiteY30" fmla="*/ 1133476 h 1381128"/>
                        <a:gd name="connsiteX31" fmla="*/ 1078648 w 1656498"/>
                        <a:gd name="connsiteY31" fmla="*/ 1176340 h 1381128"/>
                        <a:gd name="connsiteX32" fmla="*/ 1183424 w 1656498"/>
                        <a:gd name="connsiteY32" fmla="*/ 1257302 h 1381128"/>
                        <a:gd name="connsiteX33" fmla="*/ 1040548 w 1656498"/>
                        <a:gd name="connsiteY33" fmla="*/ 1309690 h 1381128"/>
                        <a:gd name="connsiteX34" fmla="*/ 1026260 w 1656498"/>
                        <a:gd name="connsiteY34" fmla="*/ 1357316 h 1381128"/>
                        <a:gd name="connsiteX35" fmla="*/ 983398 w 1656498"/>
                        <a:gd name="connsiteY35" fmla="*/ 1381128 h 1381128"/>
                        <a:gd name="connsiteX36" fmla="*/ 973872 w 1656498"/>
                        <a:gd name="connsiteY36" fmla="*/ 1247776 h 1381128"/>
                        <a:gd name="connsiteX37" fmla="*/ 840524 w 1656498"/>
                        <a:gd name="connsiteY37" fmla="*/ 1262064 h 1381128"/>
                        <a:gd name="connsiteX38" fmla="*/ 807186 w 1656498"/>
                        <a:gd name="connsiteY38" fmla="*/ 1309690 h 1381128"/>
                        <a:gd name="connsiteX39" fmla="*/ 721460 w 1656498"/>
                        <a:gd name="connsiteY39" fmla="*/ 1243016 h 1381128"/>
                        <a:gd name="connsiteX40" fmla="*/ 730986 w 1656498"/>
                        <a:gd name="connsiteY40" fmla="*/ 1181102 h 1381128"/>
                        <a:gd name="connsiteX41" fmla="*/ 569060 w 1656498"/>
                        <a:gd name="connsiteY41" fmla="*/ 1081090 h 1381128"/>
                        <a:gd name="connsiteX42" fmla="*/ 516672 w 1656498"/>
                        <a:gd name="connsiteY42" fmla="*/ 1143002 h 1381128"/>
                        <a:gd name="connsiteX43" fmla="*/ 288072 w 1656498"/>
                        <a:gd name="connsiteY43" fmla="*/ 885828 h 1381128"/>
                        <a:gd name="connsiteX44" fmla="*/ 326172 w 1656498"/>
                        <a:gd name="connsiteY44" fmla="*/ 814390 h 1381128"/>
                        <a:gd name="connsiteX45" fmla="*/ 221398 w 1656498"/>
                        <a:gd name="connsiteY45" fmla="*/ 685802 h 1381128"/>
                        <a:gd name="connsiteX46" fmla="*/ 183298 w 1656498"/>
                        <a:gd name="connsiteY46" fmla="*/ 681040 h 1381128"/>
                        <a:gd name="connsiteX47" fmla="*/ 145198 w 1656498"/>
                        <a:gd name="connsiteY47" fmla="*/ 495302 h 1381128"/>
                        <a:gd name="connsiteX48" fmla="*/ 159486 w 1656498"/>
                        <a:gd name="connsiteY48" fmla="*/ 423864 h 1381128"/>
                        <a:gd name="connsiteX49" fmla="*/ 164248 w 1656498"/>
                        <a:gd name="connsiteY49" fmla="*/ 385764 h 1381128"/>
                        <a:gd name="connsiteX50" fmla="*/ 140436 w 1656498"/>
                        <a:gd name="connsiteY50" fmla="*/ 361952 h 1381128"/>
                        <a:gd name="connsiteX51" fmla="*/ 92812 w 1656498"/>
                        <a:gd name="connsiteY51" fmla="*/ 404816 h 1381128"/>
                        <a:gd name="connsiteX52" fmla="*/ 7086 w 1656498"/>
                        <a:gd name="connsiteY52" fmla="*/ 404816 h 1381128"/>
                        <a:gd name="connsiteX53" fmla="*/ 0 w 1656498"/>
                        <a:gd name="connsiteY53" fmla="*/ 375824 h 1381128"/>
                        <a:gd name="connsiteX54" fmla="*/ 107098 w 1656498"/>
                        <a:gd name="connsiteY54" fmla="*/ 238128 h 1381128"/>
                        <a:gd name="connsiteX55" fmla="*/ 126148 w 1656498"/>
                        <a:gd name="connsiteY55" fmla="*/ 142876 h 1381128"/>
                        <a:gd name="connsiteX56" fmla="*/ 259498 w 1656498"/>
                        <a:gd name="connsiteY56" fmla="*/ 28576 h 1381128"/>
                        <a:gd name="connsiteX57" fmla="*/ 335698 w 1656498"/>
                        <a:gd name="connsiteY57" fmla="*/ 0 h 13811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</a:cxnLst>
                      <a:rect l="l" t="t" r="r" b="b"/>
                      <a:pathLst>
                        <a:path w="1656498" h="1381128">
                          <a:moveTo>
                            <a:pt x="335698" y="0"/>
                          </a:moveTo>
                          <a:lnTo>
                            <a:pt x="392848" y="76200"/>
                          </a:lnTo>
                          <a:lnTo>
                            <a:pt x="535724" y="95252"/>
                          </a:lnTo>
                          <a:lnTo>
                            <a:pt x="650024" y="28576"/>
                          </a:lnTo>
                          <a:lnTo>
                            <a:pt x="811948" y="142876"/>
                          </a:lnTo>
                          <a:lnTo>
                            <a:pt x="973872" y="47628"/>
                          </a:lnTo>
                          <a:lnTo>
                            <a:pt x="1062638" y="77216"/>
                          </a:lnTo>
                          <a:lnTo>
                            <a:pt x="1055788" y="110492"/>
                          </a:lnTo>
                          <a:lnTo>
                            <a:pt x="1322488" y="118112"/>
                          </a:lnTo>
                          <a:lnTo>
                            <a:pt x="1337728" y="140972"/>
                          </a:lnTo>
                          <a:lnTo>
                            <a:pt x="1398688" y="118112"/>
                          </a:lnTo>
                          <a:lnTo>
                            <a:pt x="1474888" y="156212"/>
                          </a:lnTo>
                          <a:lnTo>
                            <a:pt x="1485664" y="149746"/>
                          </a:lnTo>
                          <a:lnTo>
                            <a:pt x="1497748" y="222252"/>
                          </a:lnTo>
                          <a:lnTo>
                            <a:pt x="1580298" y="311152"/>
                          </a:lnTo>
                          <a:lnTo>
                            <a:pt x="1637448" y="361952"/>
                          </a:lnTo>
                          <a:lnTo>
                            <a:pt x="1656498" y="419102"/>
                          </a:lnTo>
                          <a:lnTo>
                            <a:pt x="1567598" y="546102"/>
                          </a:lnTo>
                          <a:lnTo>
                            <a:pt x="1605698" y="647702"/>
                          </a:lnTo>
                          <a:lnTo>
                            <a:pt x="1554898" y="806452"/>
                          </a:lnTo>
                          <a:lnTo>
                            <a:pt x="1630136" y="952502"/>
                          </a:lnTo>
                          <a:lnTo>
                            <a:pt x="1488224" y="952502"/>
                          </a:lnTo>
                          <a:lnTo>
                            <a:pt x="1483460" y="1004890"/>
                          </a:lnTo>
                          <a:lnTo>
                            <a:pt x="1359636" y="1081090"/>
                          </a:lnTo>
                          <a:lnTo>
                            <a:pt x="1359636" y="985840"/>
                          </a:lnTo>
                          <a:lnTo>
                            <a:pt x="1316772" y="900116"/>
                          </a:lnTo>
                          <a:lnTo>
                            <a:pt x="1245336" y="957264"/>
                          </a:lnTo>
                          <a:lnTo>
                            <a:pt x="1207236" y="962028"/>
                          </a:lnTo>
                          <a:lnTo>
                            <a:pt x="1135798" y="942976"/>
                          </a:lnTo>
                          <a:lnTo>
                            <a:pt x="1059598" y="1042990"/>
                          </a:lnTo>
                          <a:lnTo>
                            <a:pt x="1097698" y="1133476"/>
                          </a:lnTo>
                          <a:lnTo>
                            <a:pt x="1078648" y="1176340"/>
                          </a:lnTo>
                          <a:lnTo>
                            <a:pt x="1183424" y="1257302"/>
                          </a:lnTo>
                          <a:lnTo>
                            <a:pt x="1040548" y="1309690"/>
                          </a:lnTo>
                          <a:lnTo>
                            <a:pt x="1026260" y="1357316"/>
                          </a:lnTo>
                          <a:lnTo>
                            <a:pt x="983398" y="1381128"/>
                          </a:lnTo>
                          <a:lnTo>
                            <a:pt x="973872" y="1247776"/>
                          </a:lnTo>
                          <a:lnTo>
                            <a:pt x="840524" y="1262064"/>
                          </a:lnTo>
                          <a:lnTo>
                            <a:pt x="807186" y="1309690"/>
                          </a:lnTo>
                          <a:lnTo>
                            <a:pt x="721460" y="1243016"/>
                          </a:lnTo>
                          <a:lnTo>
                            <a:pt x="730986" y="1181102"/>
                          </a:lnTo>
                          <a:lnTo>
                            <a:pt x="569060" y="1081090"/>
                          </a:lnTo>
                          <a:lnTo>
                            <a:pt x="516672" y="1143002"/>
                          </a:lnTo>
                          <a:lnTo>
                            <a:pt x="288072" y="885828"/>
                          </a:lnTo>
                          <a:lnTo>
                            <a:pt x="326172" y="814390"/>
                          </a:lnTo>
                          <a:lnTo>
                            <a:pt x="221398" y="685802"/>
                          </a:lnTo>
                          <a:lnTo>
                            <a:pt x="183298" y="681040"/>
                          </a:lnTo>
                          <a:lnTo>
                            <a:pt x="145198" y="495302"/>
                          </a:lnTo>
                          <a:lnTo>
                            <a:pt x="159486" y="423864"/>
                          </a:lnTo>
                          <a:lnTo>
                            <a:pt x="164248" y="385764"/>
                          </a:lnTo>
                          <a:lnTo>
                            <a:pt x="140436" y="361952"/>
                          </a:lnTo>
                          <a:lnTo>
                            <a:pt x="92812" y="404816"/>
                          </a:lnTo>
                          <a:lnTo>
                            <a:pt x="7086" y="404816"/>
                          </a:lnTo>
                          <a:lnTo>
                            <a:pt x="0" y="375824"/>
                          </a:lnTo>
                          <a:lnTo>
                            <a:pt x="107098" y="238128"/>
                          </a:lnTo>
                          <a:lnTo>
                            <a:pt x="126148" y="142876"/>
                          </a:lnTo>
                          <a:lnTo>
                            <a:pt x="259498" y="28576"/>
                          </a:lnTo>
                          <a:lnTo>
                            <a:pt x="335698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7" name="フリーフォーム: 図形 626">
                      <a:extLst>
                        <a:ext uri="{FF2B5EF4-FFF2-40B4-BE49-F238E27FC236}">
                          <a16:creationId xmlns:a16="http://schemas.microsoft.com/office/drawing/2014/main" id="{D9EC9E5E-E68B-4637-8ECB-DCE88157F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71104" y="31623000"/>
                      <a:ext cx="812384" cy="1166812"/>
                    </a:xfrm>
                    <a:custGeom>
                      <a:avLst/>
                      <a:gdLst>
                        <a:gd name="connsiteX0" fmla="*/ 426620 w 812384"/>
                        <a:gd name="connsiteY0" fmla="*/ 0 h 1166812"/>
                        <a:gd name="connsiteX1" fmla="*/ 540128 w 812384"/>
                        <a:gd name="connsiteY1" fmla="*/ 0 h 1166812"/>
                        <a:gd name="connsiteX2" fmla="*/ 559972 w 812384"/>
                        <a:gd name="connsiteY2" fmla="*/ 47624 h 1166812"/>
                        <a:gd name="connsiteX3" fmla="*/ 502820 w 812384"/>
                        <a:gd name="connsiteY3" fmla="*/ 71438 h 1166812"/>
                        <a:gd name="connsiteX4" fmla="*/ 507584 w 812384"/>
                        <a:gd name="connsiteY4" fmla="*/ 119064 h 1166812"/>
                        <a:gd name="connsiteX5" fmla="*/ 740946 w 812384"/>
                        <a:gd name="connsiteY5" fmla="*/ 157164 h 1166812"/>
                        <a:gd name="connsiteX6" fmla="*/ 736184 w 812384"/>
                        <a:gd name="connsiteY6" fmla="*/ 261938 h 1166812"/>
                        <a:gd name="connsiteX7" fmla="*/ 693320 w 812384"/>
                        <a:gd name="connsiteY7" fmla="*/ 342900 h 1166812"/>
                        <a:gd name="connsiteX8" fmla="*/ 759996 w 812384"/>
                        <a:gd name="connsiteY8" fmla="*/ 385764 h 1166812"/>
                        <a:gd name="connsiteX9" fmla="*/ 698084 w 812384"/>
                        <a:gd name="connsiteY9" fmla="*/ 533400 h 1166812"/>
                        <a:gd name="connsiteX10" fmla="*/ 812384 w 812384"/>
                        <a:gd name="connsiteY10" fmla="*/ 561976 h 1166812"/>
                        <a:gd name="connsiteX11" fmla="*/ 812384 w 812384"/>
                        <a:gd name="connsiteY11" fmla="*/ 657224 h 1166812"/>
                        <a:gd name="connsiteX12" fmla="*/ 726660 w 812384"/>
                        <a:gd name="connsiteY12" fmla="*/ 752476 h 1166812"/>
                        <a:gd name="connsiteX13" fmla="*/ 788572 w 812384"/>
                        <a:gd name="connsiteY13" fmla="*/ 814388 h 1166812"/>
                        <a:gd name="connsiteX14" fmla="*/ 683796 w 812384"/>
                        <a:gd name="connsiteY14" fmla="*/ 1000124 h 1166812"/>
                        <a:gd name="connsiteX15" fmla="*/ 502820 w 812384"/>
                        <a:gd name="connsiteY15" fmla="*/ 1081088 h 1166812"/>
                        <a:gd name="connsiteX16" fmla="*/ 493296 w 812384"/>
                        <a:gd name="connsiteY16" fmla="*/ 1152524 h 1166812"/>
                        <a:gd name="connsiteX17" fmla="*/ 464720 w 812384"/>
                        <a:gd name="connsiteY17" fmla="*/ 1166812 h 1166812"/>
                        <a:gd name="connsiteX18" fmla="*/ 412334 w 812384"/>
                        <a:gd name="connsiteY18" fmla="*/ 1014412 h 1166812"/>
                        <a:gd name="connsiteX19" fmla="*/ 450434 w 812384"/>
                        <a:gd name="connsiteY19" fmla="*/ 947738 h 1166812"/>
                        <a:gd name="connsiteX20" fmla="*/ 398046 w 812384"/>
                        <a:gd name="connsiteY20" fmla="*/ 885824 h 1166812"/>
                        <a:gd name="connsiteX21" fmla="*/ 307560 w 812384"/>
                        <a:gd name="connsiteY21" fmla="*/ 923924 h 1166812"/>
                        <a:gd name="connsiteX22" fmla="*/ 217072 w 812384"/>
                        <a:gd name="connsiteY22" fmla="*/ 900112 h 1166812"/>
                        <a:gd name="connsiteX23" fmla="*/ 107534 w 812384"/>
                        <a:gd name="connsiteY23" fmla="*/ 1028700 h 1166812"/>
                        <a:gd name="connsiteX24" fmla="*/ 36096 w 812384"/>
                        <a:gd name="connsiteY24" fmla="*/ 981076 h 1166812"/>
                        <a:gd name="connsiteX25" fmla="*/ 107534 w 812384"/>
                        <a:gd name="connsiteY25" fmla="*/ 904876 h 1166812"/>
                        <a:gd name="connsiteX26" fmla="*/ 107534 w 812384"/>
                        <a:gd name="connsiteY26" fmla="*/ 781050 h 1166812"/>
                        <a:gd name="connsiteX27" fmla="*/ 164684 w 812384"/>
                        <a:gd name="connsiteY27" fmla="*/ 581024 h 1166812"/>
                        <a:gd name="connsiteX28" fmla="*/ 121820 w 812384"/>
                        <a:gd name="connsiteY28" fmla="*/ 528638 h 1166812"/>
                        <a:gd name="connsiteX29" fmla="*/ 136108 w 812384"/>
                        <a:gd name="connsiteY29" fmla="*/ 404812 h 1166812"/>
                        <a:gd name="connsiteX30" fmla="*/ 74196 w 812384"/>
                        <a:gd name="connsiteY30" fmla="*/ 338138 h 1166812"/>
                        <a:gd name="connsiteX31" fmla="*/ 74196 w 812384"/>
                        <a:gd name="connsiteY31" fmla="*/ 300038 h 1166812"/>
                        <a:gd name="connsiteX32" fmla="*/ 0 w 812384"/>
                        <a:gd name="connsiteY32" fmla="*/ 170196 h 1166812"/>
                        <a:gd name="connsiteX33" fmla="*/ 226596 w 812384"/>
                        <a:gd name="connsiteY33" fmla="*/ 28576 h 1166812"/>
                        <a:gd name="connsiteX34" fmla="*/ 378996 w 812384"/>
                        <a:gd name="connsiteY34" fmla="*/ 76200 h 1166812"/>
                        <a:gd name="connsiteX35" fmla="*/ 426620 w 812384"/>
                        <a:gd name="connsiteY35" fmla="*/ 0 h 11668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812384" h="1166812">
                          <a:moveTo>
                            <a:pt x="426620" y="0"/>
                          </a:moveTo>
                          <a:lnTo>
                            <a:pt x="540128" y="0"/>
                          </a:lnTo>
                          <a:lnTo>
                            <a:pt x="559972" y="47624"/>
                          </a:lnTo>
                          <a:lnTo>
                            <a:pt x="502820" y="71438"/>
                          </a:lnTo>
                          <a:lnTo>
                            <a:pt x="507584" y="119064"/>
                          </a:lnTo>
                          <a:lnTo>
                            <a:pt x="740946" y="157164"/>
                          </a:lnTo>
                          <a:lnTo>
                            <a:pt x="736184" y="261938"/>
                          </a:lnTo>
                          <a:lnTo>
                            <a:pt x="693320" y="342900"/>
                          </a:lnTo>
                          <a:lnTo>
                            <a:pt x="759996" y="385764"/>
                          </a:lnTo>
                          <a:lnTo>
                            <a:pt x="698084" y="533400"/>
                          </a:lnTo>
                          <a:lnTo>
                            <a:pt x="812384" y="561976"/>
                          </a:lnTo>
                          <a:lnTo>
                            <a:pt x="812384" y="657224"/>
                          </a:lnTo>
                          <a:lnTo>
                            <a:pt x="726660" y="752476"/>
                          </a:lnTo>
                          <a:lnTo>
                            <a:pt x="788572" y="814388"/>
                          </a:lnTo>
                          <a:lnTo>
                            <a:pt x="683796" y="1000124"/>
                          </a:lnTo>
                          <a:lnTo>
                            <a:pt x="502820" y="1081088"/>
                          </a:lnTo>
                          <a:lnTo>
                            <a:pt x="493296" y="1152524"/>
                          </a:lnTo>
                          <a:lnTo>
                            <a:pt x="464720" y="1166812"/>
                          </a:lnTo>
                          <a:lnTo>
                            <a:pt x="412334" y="1014412"/>
                          </a:lnTo>
                          <a:lnTo>
                            <a:pt x="450434" y="947738"/>
                          </a:lnTo>
                          <a:lnTo>
                            <a:pt x="398046" y="885824"/>
                          </a:lnTo>
                          <a:lnTo>
                            <a:pt x="307560" y="923924"/>
                          </a:lnTo>
                          <a:lnTo>
                            <a:pt x="217072" y="900112"/>
                          </a:lnTo>
                          <a:lnTo>
                            <a:pt x="107534" y="1028700"/>
                          </a:lnTo>
                          <a:lnTo>
                            <a:pt x="36096" y="981076"/>
                          </a:lnTo>
                          <a:lnTo>
                            <a:pt x="107534" y="904876"/>
                          </a:lnTo>
                          <a:lnTo>
                            <a:pt x="107534" y="781050"/>
                          </a:lnTo>
                          <a:lnTo>
                            <a:pt x="164684" y="581024"/>
                          </a:lnTo>
                          <a:lnTo>
                            <a:pt x="121820" y="528638"/>
                          </a:lnTo>
                          <a:lnTo>
                            <a:pt x="136108" y="404812"/>
                          </a:lnTo>
                          <a:lnTo>
                            <a:pt x="74196" y="338138"/>
                          </a:lnTo>
                          <a:lnTo>
                            <a:pt x="74196" y="300038"/>
                          </a:lnTo>
                          <a:lnTo>
                            <a:pt x="0" y="170196"/>
                          </a:lnTo>
                          <a:lnTo>
                            <a:pt x="226596" y="28576"/>
                          </a:lnTo>
                          <a:lnTo>
                            <a:pt x="378996" y="76200"/>
                          </a:lnTo>
                          <a:lnTo>
                            <a:pt x="42662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8" name="フリーフォーム: 図形 627">
                      <a:extLst>
                        <a:ext uri="{FF2B5EF4-FFF2-40B4-BE49-F238E27FC236}">
                          <a16:creationId xmlns:a16="http://schemas.microsoft.com/office/drawing/2014/main" id="{17405F18-D4E3-4616-9DD9-BAB6616CD9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73700" y="32084964"/>
                      <a:ext cx="847724" cy="828674"/>
                    </a:xfrm>
                    <a:custGeom>
                      <a:avLst/>
                      <a:gdLst>
                        <a:gd name="connsiteX0" fmla="*/ 638176 w 847724"/>
                        <a:gd name="connsiteY0" fmla="*/ 0 h 828674"/>
                        <a:gd name="connsiteX1" fmla="*/ 704850 w 847724"/>
                        <a:gd name="connsiteY1" fmla="*/ 66674 h 828674"/>
                        <a:gd name="connsiteX2" fmla="*/ 709612 w 847724"/>
                        <a:gd name="connsiteY2" fmla="*/ 123824 h 828674"/>
                        <a:gd name="connsiteX3" fmla="*/ 738188 w 847724"/>
                        <a:gd name="connsiteY3" fmla="*/ 161924 h 828674"/>
                        <a:gd name="connsiteX4" fmla="*/ 700088 w 847724"/>
                        <a:gd name="connsiteY4" fmla="*/ 233360 h 828674"/>
                        <a:gd name="connsiteX5" fmla="*/ 738188 w 847724"/>
                        <a:gd name="connsiteY5" fmla="*/ 400048 h 828674"/>
                        <a:gd name="connsiteX6" fmla="*/ 781050 w 847724"/>
                        <a:gd name="connsiteY6" fmla="*/ 409574 h 828674"/>
                        <a:gd name="connsiteX7" fmla="*/ 814388 w 847724"/>
                        <a:gd name="connsiteY7" fmla="*/ 371474 h 828674"/>
                        <a:gd name="connsiteX8" fmla="*/ 847724 w 847724"/>
                        <a:gd name="connsiteY8" fmla="*/ 400048 h 828674"/>
                        <a:gd name="connsiteX9" fmla="*/ 828676 w 847724"/>
                        <a:gd name="connsiteY9" fmla="*/ 466724 h 828674"/>
                        <a:gd name="connsiteX10" fmla="*/ 833438 w 847724"/>
                        <a:gd name="connsiteY10" fmla="*/ 633412 h 828674"/>
                        <a:gd name="connsiteX11" fmla="*/ 771524 w 847724"/>
                        <a:gd name="connsiteY11" fmla="*/ 657224 h 828674"/>
                        <a:gd name="connsiteX12" fmla="*/ 709612 w 847724"/>
                        <a:gd name="connsiteY12" fmla="*/ 619124 h 828674"/>
                        <a:gd name="connsiteX13" fmla="*/ 528638 w 847724"/>
                        <a:gd name="connsiteY13" fmla="*/ 623886 h 828674"/>
                        <a:gd name="connsiteX14" fmla="*/ 376238 w 847724"/>
                        <a:gd name="connsiteY14" fmla="*/ 709612 h 828674"/>
                        <a:gd name="connsiteX15" fmla="*/ 376238 w 847724"/>
                        <a:gd name="connsiteY15" fmla="*/ 790574 h 828674"/>
                        <a:gd name="connsiteX16" fmla="*/ 323850 w 847724"/>
                        <a:gd name="connsiteY16" fmla="*/ 766760 h 828674"/>
                        <a:gd name="connsiteX17" fmla="*/ 219076 w 847724"/>
                        <a:gd name="connsiteY17" fmla="*/ 828674 h 828674"/>
                        <a:gd name="connsiteX18" fmla="*/ 157164 w 847724"/>
                        <a:gd name="connsiteY18" fmla="*/ 752474 h 828674"/>
                        <a:gd name="connsiteX19" fmla="*/ 180976 w 847724"/>
                        <a:gd name="connsiteY19" fmla="*/ 709612 h 828674"/>
                        <a:gd name="connsiteX20" fmla="*/ 26582 w 847724"/>
                        <a:gd name="connsiteY20" fmla="*/ 528858 h 828674"/>
                        <a:gd name="connsiteX21" fmla="*/ 57150 w 847724"/>
                        <a:gd name="connsiteY21" fmla="*/ 452436 h 828674"/>
                        <a:gd name="connsiteX22" fmla="*/ 0 w 847724"/>
                        <a:gd name="connsiteY22" fmla="*/ 376236 h 828674"/>
                        <a:gd name="connsiteX23" fmla="*/ 56246 w 847724"/>
                        <a:gd name="connsiteY23" fmla="*/ 259416 h 828674"/>
                        <a:gd name="connsiteX24" fmla="*/ 185738 w 847724"/>
                        <a:gd name="connsiteY24" fmla="*/ 271460 h 828674"/>
                        <a:gd name="connsiteX25" fmla="*/ 214312 w 847724"/>
                        <a:gd name="connsiteY25" fmla="*/ 161924 h 828674"/>
                        <a:gd name="connsiteX26" fmla="*/ 252412 w 847724"/>
                        <a:gd name="connsiteY26" fmla="*/ 161924 h 828674"/>
                        <a:gd name="connsiteX27" fmla="*/ 300038 w 847724"/>
                        <a:gd name="connsiteY27" fmla="*/ 209548 h 828674"/>
                        <a:gd name="connsiteX28" fmla="*/ 333376 w 847724"/>
                        <a:gd name="connsiteY28" fmla="*/ 152400 h 828674"/>
                        <a:gd name="connsiteX29" fmla="*/ 390524 w 847724"/>
                        <a:gd name="connsiteY29" fmla="*/ 152400 h 828674"/>
                        <a:gd name="connsiteX30" fmla="*/ 471488 w 847724"/>
                        <a:gd name="connsiteY30" fmla="*/ 200024 h 828674"/>
                        <a:gd name="connsiteX31" fmla="*/ 523876 w 847724"/>
                        <a:gd name="connsiteY31" fmla="*/ 128586 h 828674"/>
                        <a:gd name="connsiteX32" fmla="*/ 561976 w 847724"/>
                        <a:gd name="connsiteY32" fmla="*/ 147636 h 828674"/>
                        <a:gd name="connsiteX33" fmla="*/ 638176 w 847724"/>
                        <a:gd name="connsiteY33" fmla="*/ 0 h 828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847724" h="828674">
                          <a:moveTo>
                            <a:pt x="638176" y="0"/>
                          </a:moveTo>
                          <a:lnTo>
                            <a:pt x="704850" y="66674"/>
                          </a:lnTo>
                          <a:lnTo>
                            <a:pt x="709612" y="123824"/>
                          </a:lnTo>
                          <a:lnTo>
                            <a:pt x="738188" y="161924"/>
                          </a:lnTo>
                          <a:lnTo>
                            <a:pt x="700088" y="233360"/>
                          </a:lnTo>
                          <a:lnTo>
                            <a:pt x="738188" y="400048"/>
                          </a:lnTo>
                          <a:lnTo>
                            <a:pt x="781050" y="409574"/>
                          </a:lnTo>
                          <a:lnTo>
                            <a:pt x="814388" y="371474"/>
                          </a:lnTo>
                          <a:lnTo>
                            <a:pt x="847724" y="400048"/>
                          </a:lnTo>
                          <a:lnTo>
                            <a:pt x="828676" y="466724"/>
                          </a:lnTo>
                          <a:lnTo>
                            <a:pt x="833438" y="633412"/>
                          </a:lnTo>
                          <a:lnTo>
                            <a:pt x="771524" y="657224"/>
                          </a:lnTo>
                          <a:lnTo>
                            <a:pt x="709612" y="619124"/>
                          </a:lnTo>
                          <a:lnTo>
                            <a:pt x="528638" y="623886"/>
                          </a:lnTo>
                          <a:lnTo>
                            <a:pt x="376238" y="709612"/>
                          </a:lnTo>
                          <a:lnTo>
                            <a:pt x="376238" y="790574"/>
                          </a:lnTo>
                          <a:lnTo>
                            <a:pt x="323850" y="766760"/>
                          </a:lnTo>
                          <a:lnTo>
                            <a:pt x="219076" y="828674"/>
                          </a:lnTo>
                          <a:lnTo>
                            <a:pt x="157164" y="752474"/>
                          </a:lnTo>
                          <a:lnTo>
                            <a:pt x="180976" y="709612"/>
                          </a:lnTo>
                          <a:lnTo>
                            <a:pt x="26582" y="528858"/>
                          </a:lnTo>
                          <a:lnTo>
                            <a:pt x="57150" y="452436"/>
                          </a:lnTo>
                          <a:lnTo>
                            <a:pt x="0" y="376236"/>
                          </a:lnTo>
                          <a:lnTo>
                            <a:pt x="56246" y="259416"/>
                          </a:lnTo>
                          <a:lnTo>
                            <a:pt x="185738" y="271460"/>
                          </a:lnTo>
                          <a:lnTo>
                            <a:pt x="214312" y="161924"/>
                          </a:lnTo>
                          <a:lnTo>
                            <a:pt x="252412" y="161924"/>
                          </a:lnTo>
                          <a:lnTo>
                            <a:pt x="300038" y="209548"/>
                          </a:lnTo>
                          <a:lnTo>
                            <a:pt x="333376" y="152400"/>
                          </a:lnTo>
                          <a:lnTo>
                            <a:pt x="390524" y="152400"/>
                          </a:lnTo>
                          <a:lnTo>
                            <a:pt x="471488" y="200024"/>
                          </a:lnTo>
                          <a:lnTo>
                            <a:pt x="523876" y="128586"/>
                          </a:lnTo>
                          <a:lnTo>
                            <a:pt x="561976" y="147636"/>
                          </a:lnTo>
                          <a:lnTo>
                            <a:pt x="638176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9" name="フリーフォーム: 図形 628">
                      <a:extLst>
                        <a:ext uri="{FF2B5EF4-FFF2-40B4-BE49-F238E27FC236}">
                          <a16:creationId xmlns:a16="http://schemas.microsoft.com/office/drawing/2014/main" id="{421599FD-A0FF-4389-B064-F1F28E4842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516976" y="32167910"/>
                      <a:ext cx="776690" cy="1222930"/>
                    </a:xfrm>
                    <a:custGeom>
                      <a:avLst/>
                      <a:gdLst>
                        <a:gd name="connsiteX0" fmla="*/ 494662 w 776690"/>
                        <a:gd name="connsiteY0" fmla="*/ 0 h 1222930"/>
                        <a:gd name="connsiteX1" fmla="*/ 542924 w 776690"/>
                        <a:gd name="connsiteY1" fmla="*/ 90090 h 1222930"/>
                        <a:gd name="connsiteX2" fmla="*/ 587374 w 776690"/>
                        <a:gd name="connsiteY2" fmla="*/ 102790 h 1222930"/>
                        <a:gd name="connsiteX3" fmla="*/ 549274 w 776690"/>
                        <a:gd name="connsiteY3" fmla="*/ 293290 h 1222930"/>
                        <a:gd name="connsiteX4" fmla="*/ 600074 w 776690"/>
                        <a:gd name="connsiteY4" fmla="*/ 401240 h 1222930"/>
                        <a:gd name="connsiteX5" fmla="*/ 650874 w 776690"/>
                        <a:gd name="connsiteY5" fmla="*/ 426640 h 1222930"/>
                        <a:gd name="connsiteX6" fmla="*/ 733424 w 776690"/>
                        <a:gd name="connsiteY6" fmla="*/ 547290 h 1222930"/>
                        <a:gd name="connsiteX7" fmla="*/ 758824 w 776690"/>
                        <a:gd name="connsiteY7" fmla="*/ 725090 h 1222930"/>
                        <a:gd name="connsiteX8" fmla="*/ 708024 w 776690"/>
                        <a:gd name="connsiteY8" fmla="*/ 820340 h 1222930"/>
                        <a:gd name="connsiteX9" fmla="*/ 765174 w 776690"/>
                        <a:gd name="connsiteY9" fmla="*/ 909240 h 1222930"/>
                        <a:gd name="connsiteX10" fmla="*/ 776690 w 776690"/>
                        <a:gd name="connsiteY10" fmla="*/ 915522 h 1222930"/>
                        <a:gd name="connsiteX11" fmla="*/ 725804 w 776690"/>
                        <a:gd name="connsiteY11" fmla="*/ 956230 h 1222930"/>
                        <a:gd name="connsiteX12" fmla="*/ 596264 w 776690"/>
                        <a:gd name="connsiteY12" fmla="*/ 1001950 h 1222930"/>
                        <a:gd name="connsiteX13" fmla="*/ 535304 w 776690"/>
                        <a:gd name="connsiteY13" fmla="*/ 1070530 h 1222930"/>
                        <a:gd name="connsiteX14" fmla="*/ 520064 w 776690"/>
                        <a:gd name="connsiteY14" fmla="*/ 1215310 h 1222930"/>
                        <a:gd name="connsiteX15" fmla="*/ 466724 w 776690"/>
                        <a:gd name="connsiteY15" fmla="*/ 1222930 h 1222930"/>
                        <a:gd name="connsiteX16" fmla="*/ 344804 w 776690"/>
                        <a:gd name="connsiteY16" fmla="*/ 1177210 h 1222930"/>
                        <a:gd name="connsiteX17" fmla="*/ 177164 w 776690"/>
                        <a:gd name="connsiteY17" fmla="*/ 1123870 h 1222930"/>
                        <a:gd name="connsiteX18" fmla="*/ 207644 w 776690"/>
                        <a:gd name="connsiteY18" fmla="*/ 1040050 h 1222930"/>
                        <a:gd name="connsiteX19" fmla="*/ 131444 w 776690"/>
                        <a:gd name="connsiteY19" fmla="*/ 971470 h 1222930"/>
                        <a:gd name="connsiteX20" fmla="*/ 105522 w 776690"/>
                        <a:gd name="connsiteY20" fmla="*/ 1003152 h 1222930"/>
                        <a:gd name="connsiteX21" fmla="*/ 76200 w 776690"/>
                        <a:gd name="connsiteY21" fmla="*/ 926702 h 1222930"/>
                        <a:gd name="connsiteX22" fmla="*/ 76200 w 776690"/>
                        <a:gd name="connsiteY22" fmla="*/ 893366 h 1222930"/>
                        <a:gd name="connsiteX23" fmla="*/ 4762 w 776690"/>
                        <a:gd name="connsiteY23" fmla="*/ 845740 h 1222930"/>
                        <a:gd name="connsiteX24" fmla="*/ 80962 w 776690"/>
                        <a:gd name="connsiteY24" fmla="*/ 726678 h 1222930"/>
                        <a:gd name="connsiteX25" fmla="*/ 66674 w 776690"/>
                        <a:gd name="connsiteY25" fmla="*/ 688578 h 1222930"/>
                        <a:gd name="connsiteX26" fmla="*/ 0 w 776690"/>
                        <a:gd name="connsiteY26" fmla="*/ 683814 h 1222930"/>
                        <a:gd name="connsiteX27" fmla="*/ 0 w 776690"/>
                        <a:gd name="connsiteY27" fmla="*/ 626666 h 1222930"/>
                        <a:gd name="connsiteX28" fmla="*/ 76200 w 776690"/>
                        <a:gd name="connsiteY28" fmla="*/ 617140 h 1222930"/>
                        <a:gd name="connsiteX29" fmla="*/ 200024 w 776690"/>
                        <a:gd name="connsiteY29" fmla="*/ 531414 h 1222930"/>
                        <a:gd name="connsiteX30" fmla="*/ 138112 w 776690"/>
                        <a:gd name="connsiteY30" fmla="*/ 402828 h 1222930"/>
                        <a:gd name="connsiteX31" fmla="*/ 71436 w 776690"/>
                        <a:gd name="connsiteY31" fmla="*/ 355202 h 1222930"/>
                        <a:gd name="connsiteX32" fmla="*/ 71436 w 776690"/>
                        <a:gd name="connsiteY32" fmla="*/ 207566 h 1222930"/>
                        <a:gd name="connsiteX33" fmla="*/ 176212 w 776690"/>
                        <a:gd name="connsiteY33" fmla="*/ 174228 h 1222930"/>
                        <a:gd name="connsiteX34" fmla="*/ 180974 w 776690"/>
                        <a:gd name="connsiteY34" fmla="*/ 121840 h 1222930"/>
                        <a:gd name="connsiteX35" fmla="*/ 252412 w 776690"/>
                        <a:gd name="connsiteY35" fmla="*/ 121840 h 1222930"/>
                        <a:gd name="connsiteX36" fmla="*/ 295274 w 776690"/>
                        <a:gd name="connsiteY36" fmla="*/ 212328 h 1222930"/>
                        <a:gd name="connsiteX37" fmla="*/ 404812 w 776690"/>
                        <a:gd name="connsiteY37" fmla="*/ 112314 h 1222930"/>
                        <a:gd name="connsiteX38" fmla="*/ 404812 w 776690"/>
                        <a:gd name="connsiteY38" fmla="*/ 50402 h 1222930"/>
                        <a:gd name="connsiteX39" fmla="*/ 494662 w 776690"/>
                        <a:gd name="connsiteY39" fmla="*/ 0 h 1222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</a:cxnLst>
                      <a:rect l="l" t="t" r="r" b="b"/>
                      <a:pathLst>
                        <a:path w="776690" h="1222930">
                          <a:moveTo>
                            <a:pt x="494662" y="0"/>
                          </a:moveTo>
                          <a:lnTo>
                            <a:pt x="542924" y="90090"/>
                          </a:lnTo>
                          <a:lnTo>
                            <a:pt x="587374" y="102790"/>
                          </a:lnTo>
                          <a:lnTo>
                            <a:pt x="549274" y="293290"/>
                          </a:lnTo>
                          <a:lnTo>
                            <a:pt x="600074" y="401240"/>
                          </a:lnTo>
                          <a:lnTo>
                            <a:pt x="650874" y="426640"/>
                          </a:lnTo>
                          <a:lnTo>
                            <a:pt x="733424" y="547290"/>
                          </a:lnTo>
                          <a:lnTo>
                            <a:pt x="758824" y="725090"/>
                          </a:lnTo>
                          <a:lnTo>
                            <a:pt x="708024" y="820340"/>
                          </a:lnTo>
                          <a:lnTo>
                            <a:pt x="765174" y="909240"/>
                          </a:lnTo>
                          <a:lnTo>
                            <a:pt x="776690" y="915522"/>
                          </a:lnTo>
                          <a:lnTo>
                            <a:pt x="725804" y="956230"/>
                          </a:lnTo>
                          <a:lnTo>
                            <a:pt x="596264" y="1001950"/>
                          </a:lnTo>
                          <a:lnTo>
                            <a:pt x="535304" y="1070530"/>
                          </a:lnTo>
                          <a:lnTo>
                            <a:pt x="520064" y="1215310"/>
                          </a:lnTo>
                          <a:lnTo>
                            <a:pt x="466724" y="1222930"/>
                          </a:lnTo>
                          <a:lnTo>
                            <a:pt x="344804" y="1177210"/>
                          </a:lnTo>
                          <a:lnTo>
                            <a:pt x="177164" y="1123870"/>
                          </a:lnTo>
                          <a:lnTo>
                            <a:pt x="207644" y="1040050"/>
                          </a:lnTo>
                          <a:lnTo>
                            <a:pt x="131444" y="971470"/>
                          </a:lnTo>
                          <a:lnTo>
                            <a:pt x="105522" y="1003152"/>
                          </a:lnTo>
                          <a:lnTo>
                            <a:pt x="76200" y="926702"/>
                          </a:lnTo>
                          <a:lnTo>
                            <a:pt x="76200" y="893366"/>
                          </a:lnTo>
                          <a:lnTo>
                            <a:pt x="4762" y="845740"/>
                          </a:lnTo>
                          <a:lnTo>
                            <a:pt x="80962" y="726678"/>
                          </a:lnTo>
                          <a:lnTo>
                            <a:pt x="66674" y="688578"/>
                          </a:lnTo>
                          <a:lnTo>
                            <a:pt x="0" y="683814"/>
                          </a:lnTo>
                          <a:lnTo>
                            <a:pt x="0" y="626666"/>
                          </a:lnTo>
                          <a:lnTo>
                            <a:pt x="76200" y="617140"/>
                          </a:lnTo>
                          <a:lnTo>
                            <a:pt x="200024" y="531414"/>
                          </a:lnTo>
                          <a:lnTo>
                            <a:pt x="138112" y="402828"/>
                          </a:lnTo>
                          <a:lnTo>
                            <a:pt x="71436" y="355202"/>
                          </a:lnTo>
                          <a:lnTo>
                            <a:pt x="71436" y="207566"/>
                          </a:lnTo>
                          <a:lnTo>
                            <a:pt x="176212" y="174228"/>
                          </a:lnTo>
                          <a:lnTo>
                            <a:pt x="180974" y="121840"/>
                          </a:lnTo>
                          <a:lnTo>
                            <a:pt x="252412" y="121840"/>
                          </a:lnTo>
                          <a:lnTo>
                            <a:pt x="295274" y="212328"/>
                          </a:lnTo>
                          <a:lnTo>
                            <a:pt x="404812" y="112314"/>
                          </a:lnTo>
                          <a:lnTo>
                            <a:pt x="404812" y="50402"/>
                          </a:lnTo>
                          <a:lnTo>
                            <a:pt x="49466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0" name="フリーフォーム: 図形 629">
                      <a:extLst>
                        <a:ext uri="{FF2B5EF4-FFF2-40B4-BE49-F238E27FC236}">
                          <a16:creationId xmlns:a16="http://schemas.microsoft.com/office/drawing/2014/main" id="{95C23D97-A0CC-4CFB-9923-BD8ECCCADA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421600" y="32570738"/>
                      <a:ext cx="938212" cy="957262"/>
                    </a:xfrm>
                    <a:custGeom>
                      <a:avLst/>
                      <a:gdLst>
                        <a:gd name="connsiteX0" fmla="*/ 195264 w 938212"/>
                        <a:gd name="connsiteY0" fmla="*/ 0 h 957262"/>
                        <a:gd name="connsiteX1" fmla="*/ 323850 w 938212"/>
                        <a:gd name="connsiteY1" fmla="*/ 57150 h 957262"/>
                        <a:gd name="connsiteX2" fmla="*/ 466724 w 938212"/>
                        <a:gd name="connsiteY2" fmla="*/ 123826 h 957262"/>
                        <a:gd name="connsiteX3" fmla="*/ 552450 w 938212"/>
                        <a:gd name="connsiteY3" fmla="*/ 123826 h 957262"/>
                        <a:gd name="connsiteX4" fmla="*/ 581024 w 938212"/>
                        <a:gd name="connsiteY4" fmla="*/ 90486 h 957262"/>
                        <a:gd name="connsiteX5" fmla="*/ 666750 w 938212"/>
                        <a:gd name="connsiteY5" fmla="*/ 147638 h 957262"/>
                        <a:gd name="connsiteX6" fmla="*/ 709612 w 938212"/>
                        <a:gd name="connsiteY6" fmla="*/ 157162 h 957262"/>
                        <a:gd name="connsiteX7" fmla="*/ 709612 w 938212"/>
                        <a:gd name="connsiteY7" fmla="*/ 190500 h 957262"/>
                        <a:gd name="connsiteX8" fmla="*/ 614364 w 938212"/>
                        <a:gd name="connsiteY8" fmla="*/ 300038 h 957262"/>
                        <a:gd name="connsiteX9" fmla="*/ 661988 w 938212"/>
                        <a:gd name="connsiteY9" fmla="*/ 366712 h 957262"/>
                        <a:gd name="connsiteX10" fmla="*/ 714376 w 938212"/>
                        <a:gd name="connsiteY10" fmla="*/ 385762 h 957262"/>
                        <a:gd name="connsiteX11" fmla="*/ 785812 w 938212"/>
                        <a:gd name="connsiteY11" fmla="*/ 342900 h 957262"/>
                        <a:gd name="connsiteX12" fmla="*/ 814388 w 938212"/>
                        <a:gd name="connsiteY12" fmla="*/ 404812 h 957262"/>
                        <a:gd name="connsiteX13" fmla="*/ 823912 w 938212"/>
                        <a:gd name="connsiteY13" fmla="*/ 504826 h 957262"/>
                        <a:gd name="connsiteX14" fmla="*/ 938212 w 938212"/>
                        <a:gd name="connsiteY14" fmla="*/ 581026 h 957262"/>
                        <a:gd name="connsiteX15" fmla="*/ 890588 w 938212"/>
                        <a:gd name="connsiteY15" fmla="*/ 642938 h 957262"/>
                        <a:gd name="connsiteX16" fmla="*/ 927754 w 938212"/>
                        <a:gd name="connsiteY16" fmla="*/ 719922 h 957262"/>
                        <a:gd name="connsiteX17" fmla="*/ 845820 w 938212"/>
                        <a:gd name="connsiteY17" fmla="*/ 743902 h 957262"/>
                        <a:gd name="connsiteX18" fmla="*/ 731520 w 938212"/>
                        <a:gd name="connsiteY18" fmla="*/ 743902 h 957262"/>
                        <a:gd name="connsiteX19" fmla="*/ 678180 w 938212"/>
                        <a:gd name="connsiteY19" fmla="*/ 896302 h 957262"/>
                        <a:gd name="connsiteX20" fmla="*/ 609600 w 938212"/>
                        <a:gd name="connsiteY20" fmla="*/ 957262 h 957262"/>
                        <a:gd name="connsiteX21" fmla="*/ 486510 w 938212"/>
                        <a:gd name="connsiteY21" fmla="*/ 936246 h 957262"/>
                        <a:gd name="connsiteX22" fmla="*/ 466724 w 938212"/>
                        <a:gd name="connsiteY22" fmla="*/ 890586 h 957262"/>
                        <a:gd name="connsiteX23" fmla="*/ 300038 w 938212"/>
                        <a:gd name="connsiteY23" fmla="*/ 852486 h 957262"/>
                        <a:gd name="connsiteX24" fmla="*/ 257176 w 938212"/>
                        <a:gd name="connsiteY24" fmla="*/ 781050 h 957262"/>
                        <a:gd name="connsiteX25" fmla="*/ 185738 w 938212"/>
                        <a:gd name="connsiteY25" fmla="*/ 733426 h 957262"/>
                        <a:gd name="connsiteX26" fmla="*/ 171450 w 938212"/>
                        <a:gd name="connsiteY26" fmla="*/ 628650 h 957262"/>
                        <a:gd name="connsiteX27" fmla="*/ 142876 w 938212"/>
                        <a:gd name="connsiteY27" fmla="*/ 590550 h 957262"/>
                        <a:gd name="connsiteX28" fmla="*/ 161924 w 938212"/>
                        <a:gd name="connsiteY28" fmla="*/ 557212 h 957262"/>
                        <a:gd name="connsiteX29" fmla="*/ 152400 w 938212"/>
                        <a:gd name="connsiteY29" fmla="*/ 481012 h 957262"/>
                        <a:gd name="connsiteX30" fmla="*/ 219076 w 938212"/>
                        <a:gd name="connsiteY30" fmla="*/ 461962 h 957262"/>
                        <a:gd name="connsiteX31" fmla="*/ 95250 w 938212"/>
                        <a:gd name="connsiteY31" fmla="*/ 247650 h 957262"/>
                        <a:gd name="connsiteX32" fmla="*/ 14288 w 938212"/>
                        <a:gd name="connsiteY32" fmla="*/ 228600 h 957262"/>
                        <a:gd name="connsiteX33" fmla="*/ 0 w 938212"/>
                        <a:gd name="connsiteY33" fmla="*/ 142874 h 957262"/>
                        <a:gd name="connsiteX34" fmla="*/ 95250 w 938212"/>
                        <a:gd name="connsiteY34" fmla="*/ 119062 h 957262"/>
                        <a:gd name="connsiteX35" fmla="*/ 114300 w 938212"/>
                        <a:gd name="connsiteY35" fmla="*/ 14286 h 957262"/>
                        <a:gd name="connsiteX36" fmla="*/ 161924 w 938212"/>
                        <a:gd name="connsiteY36" fmla="*/ 14286 h 957262"/>
                        <a:gd name="connsiteX37" fmla="*/ 195264 w 938212"/>
                        <a:gd name="connsiteY37" fmla="*/ 0 h 957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938212" h="957262">
                          <a:moveTo>
                            <a:pt x="195264" y="0"/>
                          </a:moveTo>
                          <a:lnTo>
                            <a:pt x="323850" y="57150"/>
                          </a:lnTo>
                          <a:lnTo>
                            <a:pt x="466724" y="123826"/>
                          </a:lnTo>
                          <a:lnTo>
                            <a:pt x="552450" y="123826"/>
                          </a:lnTo>
                          <a:lnTo>
                            <a:pt x="581024" y="90486"/>
                          </a:lnTo>
                          <a:lnTo>
                            <a:pt x="666750" y="147638"/>
                          </a:lnTo>
                          <a:lnTo>
                            <a:pt x="709612" y="157162"/>
                          </a:lnTo>
                          <a:lnTo>
                            <a:pt x="709612" y="190500"/>
                          </a:lnTo>
                          <a:lnTo>
                            <a:pt x="614364" y="300038"/>
                          </a:lnTo>
                          <a:lnTo>
                            <a:pt x="661988" y="366712"/>
                          </a:lnTo>
                          <a:lnTo>
                            <a:pt x="714376" y="385762"/>
                          </a:lnTo>
                          <a:lnTo>
                            <a:pt x="785812" y="342900"/>
                          </a:lnTo>
                          <a:lnTo>
                            <a:pt x="814388" y="404812"/>
                          </a:lnTo>
                          <a:lnTo>
                            <a:pt x="823912" y="504826"/>
                          </a:lnTo>
                          <a:lnTo>
                            <a:pt x="938212" y="581026"/>
                          </a:lnTo>
                          <a:lnTo>
                            <a:pt x="890588" y="642938"/>
                          </a:lnTo>
                          <a:lnTo>
                            <a:pt x="927754" y="719922"/>
                          </a:lnTo>
                          <a:lnTo>
                            <a:pt x="845820" y="743902"/>
                          </a:lnTo>
                          <a:lnTo>
                            <a:pt x="731520" y="743902"/>
                          </a:lnTo>
                          <a:lnTo>
                            <a:pt x="678180" y="896302"/>
                          </a:lnTo>
                          <a:lnTo>
                            <a:pt x="609600" y="957262"/>
                          </a:lnTo>
                          <a:lnTo>
                            <a:pt x="486510" y="936246"/>
                          </a:lnTo>
                          <a:lnTo>
                            <a:pt x="466724" y="890586"/>
                          </a:lnTo>
                          <a:lnTo>
                            <a:pt x="300038" y="852486"/>
                          </a:lnTo>
                          <a:lnTo>
                            <a:pt x="257176" y="781050"/>
                          </a:lnTo>
                          <a:lnTo>
                            <a:pt x="185738" y="733426"/>
                          </a:lnTo>
                          <a:lnTo>
                            <a:pt x="171450" y="628650"/>
                          </a:lnTo>
                          <a:lnTo>
                            <a:pt x="142876" y="590550"/>
                          </a:lnTo>
                          <a:lnTo>
                            <a:pt x="161924" y="557212"/>
                          </a:lnTo>
                          <a:lnTo>
                            <a:pt x="152400" y="481012"/>
                          </a:lnTo>
                          <a:lnTo>
                            <a:pt x="219076" y="461962"/>
                          </a:lnTo>
                          <a:lnTo>
                            <a:pt x="95250" y="247650"/>
                          </a:lnTo>
                          <a:lnTo>
                            <a:pt x="14288" y="228600"/>
                          </a:lnTo>
                          <a:lnTo>
                            <a:pt x="0" y="142874"/>
                          </a:lnTo>
                          <a:lnTo>
                            <a:pt x="95250" y="119062"/>
                          </a:lnTo>
                          <a:lnTo>
                            <a:pt x="114300" y="14286"/>
                          </a:lnTo>
                          <a:lnTo>
                            <a:pt x="161924" y="14286"/>
                          </a:lnTo>
                          <a:lnTo>
                            <a:pt x="19526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1" name="フリーフォーム: 図形 630">
                      <a:extLst>
                        <a:ext uri="{FF2B5EF4-FFF2-40B4-BE49-F238E27FC236}">
                          <a16:creationId xmlns:a16="http://schemas.microsoft.com/office/drawing/2014/main" id="{D555C366-5E5D-4713-A41D-D4527308DA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378230" y="33532764"/>
                      <a:ext cx="846336" cy="498156"/>
                    </a:xfrm>
                    <a:custGeom>
                      <a:avLst/>
                      <a:gdLst>
                        <a:gd name="connsiteX0" fmla="*/ 743334 w 846336"/>
                        <a:gd name="connsiteY0" fmla="*/ 0 h 498156"/>
                        <a:gd name="connsiteX1" fmla="*/ 762382 w 846336"/>
                        <a:gd name="connsiteY1" fmla="*/ 138112 h 498156"/>
                        <a:gd name="connsiteX2" fmla="*/ 846336 w 846336"/>
                        <a:gd name="connsiteY2" fmla="*/ 229936 h 498156"/>
                        <a:gd name="connsiteX3" fmla="*/ 769050 w 846336"/>
                        <a:gd name="connsiteY3" fmla="*/ 338136 h 498156"/>
                        <a:gd name="connsiteX4" fmla="*/ 555690 w 846336"/>
                        <a:gd name="connsiteY4" fmla="*/ 338136 h 498156"/>
                        <a:gd name="connsiteX5" fmla="*/ 395670 w 846336"/>
                        <a:gd name="connsiteY5" fmla="*/ 467676 h 498156"/>
                        <a:gd name="connsiteX6" fmla="*/ 311850 w 846336"/>
                        <a:gd name="connsiteY6" fmla="*/ 421956 h 498156"/>
                        <a:gd name="connsiteX7" fmla="*/ 288990 w 846336"/>
                        <a:gd name="connsiteY7" fmla="*/ 414336 h 498156"/>
                        <a:gd name="connsiteX8" fmla="*/ 189930 w 846336"/>
                        <a:gd name="connsiteY8" fmla="*/ 498156 h 498156"/>
                        <a:gd name="connsiteX9" fmla="*/ 106110 w 846336"/>
                        <a:gd name="connsiteY9" fmla="*/ 444816 h 498156"/>
                        <a:gd name="connsiteX10" fmla="*/ 159450 w 846336"/>
                        <a:gd name="connsiteY10" fmla="*/ 376236 h 498156"/>
                        <a:gd name="connsiteX11" fmla="*/ 45150 w 846336"/>
                        <a:gd name="connsiteY11" fmla="*/ 315276 h 498156"/>
                        <a:gd name="connsiteX12" fmla="*/ 0 w 846336"/>
                        <a:gd name="connsiteY12" fmla="*/ 206916 h 498156"/>
                        <a:gd name="connsiteX13" fmla="*/ 43246 w 846336"/>
                        <a:gd name="connsiteY13" fmla="*/ 90484 h 498156"/>
                        <a:gd name="connsiteX14" fmla="*/ 186120 w 846336"/>
                        <a:gd name="connsiteY14" fmla="*/ 47624 h 498156"/>
                        <a:gd name="connsiteX15" fmla="*/ 252794 w 846336"/>
                        <a:gd name="connsiteY15" fmla="*/ 90484 h 498156"/>
                        <a:gd name="connsiteX16" fmla="*/ 271846 w 846336"/>
                        <a:gd name="connsiteY16" fmla="*/ 66676 h 498156"/>
                        <a:gd name="connsiteX17" fmla="*/ 424246 w 846336"/>
                        <a:gd name="connsiteY17" fmla="*/ 71436 h 498156"/>
                        <a:gd name="connsiteX18" fmla="*/ 467108 w 846336"/>
                        <a:gd name="connsiteY18" fmla="*/ 128588 h 498156"/>
                        <a:gd name="connsiteX19" fmla="*/ 581408 w 846336"/>
                        <a:gd name="connsiteY19" fmla="*/ 47624 h 498156"/>
                        <a:gd name="connsiteX20" fmla="*/ 633794 w 846336"/>
                        <a:gd name="connsiteY20" fmla="*/ 80960 h 498156"/>
                        <a:gd name="connsiteX21" fmla="*/ 657608 w 846336"/>
                        <a:gd name="connsiteY21" fmla="*/ 23812 h 498156"/>
                        <a:gd name="connsiteX22" fmla="*/ 743334 w 846336"/>
                        <a:gd name="connsiteY22" fmla="*/ 0 h 4981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846336" h="498156">
                          <a:moveTo>
                            <a:pt x="743334" y="0"/>
                          </a:moveTo>
                          <a:lnTo>
                            <a:pt x="762382" y="138112"/>
                          </a:lnTo>
                          <a:lnTo>
                            <a:pt x="846336" y="229936"/>
                          </a:lnTo>
                          <a:lnTo>
                            <a:pt x="769050" y="338136"/>
                          </a:lnTo>
                          <a:lnTo>
                            <a:pt x="555690" y="338136"/>
                          </a:lnTo>
                          <a:lnTo>
                            <a:pt x="395670" y="467676"/>
                          </a:lnTo>
                          <a:cubicBezTo>
                            <a:pt x="317292" y="420648"/>
                            <a:pt x="349090" y="421956"/>
                            <a:pt x="311850" y="421956"/>
                          </a:cubicBezTo>
                          <a:lnTo>
                            <a:pt x="288990" y="414336"/>
                          </a:lnTo>
                          <a:lnTo>
                            <a:pt x="189930" y="498156"/>
                          </a:lnTo>
                          <a:lnTo>
                            <a:pt x="106110" y="444816"/>
                          </a:lnTo>
                          <a:lnTo>
                            <a:pt x="159450" y="376236"/>
                          </a:lnTo>
                          <a:lnTo>
                            <a:pt x="45150" y="315276"/>
                          </a:lnTo>
                          <a:lnTo>
                            <a:pt x="0" y="206916"/>
                          </a:lnTo>
                          <a:lnTo>
                            <a:pt x="43246" y="90484"/>
                          </a:lnTo>
                          <a:lnTo>
                            <a:pt x="186120" y="47624"/>
                          </a:lnTo>
                          <a:lnTo>
                            <a:pt x="252794" y="90484"/>
                          </a:lnTo>
                          <a:lnTo>
                            <a:pt x="271846" y="66676"/>
                          </a:lnTo>
                          <a:lnTo>
                            <a:pt x="424246" y="71436"/>
                          </a:lnTo>
                          <a:lnTo>
                            <a:pt x="467108" y="128588"/>
                          </a:lnTo>
                          <a:lnTo>
                            <a:pt x="581408" y="47624"/>
                          </a:lnTo>
                          <a:lnTo>
                            <a:pt x="633794" y="80960"/>
                          </a:lnTo>
                          <a:lnTo>
                            <a:pt x="657608" y="23812"/>
                          </a:lnTo>
                          <a:lnTo>
                            <a:pt x="74333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2" name="フリーフォーム: 図形 631">
                      <a:extLst>
                        <a:ext uri="{FF2B5EF4-FFF2-40B4-BE49-F238E27FC236}">
                          <a16:creationId xmlns:a16="http://schemas.microsoft.com/office/drawing/2014/main" id="{419E0AB1-F626-4038-B2C8-A7C9D28F6E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54850" y="31013400"/>
                      <a:ext cx="1447150" cy="1495424"/>
                    </a:xfrm>
                    <a:custGeom>
                      <a:avLst/>
                      <a:gdLst>
                        <a:gd name="connsiteX0" fmla="*/ 604838 w 1447150"/>
                        <a:gd name="connsiteY0" fmla="*/ 0 h 1495424"/>
                        <a:gd name="connsiteX1" fmla="*/ 628650 w 1447150"/>
                        <a:gd name="connsiteY1" fmla="*/ 23812 h 1495424"/>
                        <a:gd name="connsiteX2" fmla="*/ 623888 w 1447150"/>
                        <a:gd name="connsiteY2" fmla="*/ 61912 h 1495424"/>
                        <a:gd name="connsiteX3" fmla="*/ 609600 w 1447150"/>
                        <a:gd name="connsiteY3" fmla="*/ 133350 h 1495424"/>
                        <a:gd name="connsiteX4" fmla="*/ 647700 w 1447150"/>
                        <a:gd name="connsiteY4" fmla="*/ 319088 h 1495424"/>
                        <a:gd name="connsiteX5" fmla="*/ 685800 w 1447150"/>
                        <a:gd name="connsiteY5" fmla="*/ 323850 h 1495424"/>
                        <a:gd name="connsiteX6" fmla="*/ 790574 w 1447150"/>
                        <a:gd name="connsiteY6" fmla="*/ 452438 h 1495424"/>
                        <a:gd name="connsiteX7" fmla="*/ 752474 w 1447150"/>
                        <a:gd name="connsiteY7" fmla="*/ 523876 h 1495424"/>
                        <a:gd name="connsiteX8" fmla="*/ 981074 w 1447150"/>
                        <a:gd name="connsiteY8" fmla="*/ 781050 h 1495424"/>
                        <a:gd name="connsiteX9" fmla="*/ 1033462 w 1447150"/>
                        <a:gd name="connsiteY9" fmla="*/ 719138 h 1495424"/>
                        <a:gd name="connsiteX10" fmla="*/ 1195388 w 1447150"/>
                        <a:gd name="connsiteY10" fmla="*/ 819150 h 1495424"/>
                        <a:gd name="connsiteX11" fmla="*/ 1185862 w 1447150"/>
                        <a:gd name="connsiteY11" fmla="*/ 881064 h 1495424"/>
                        <a:gd name="connsiteX12" fmla="*/ 1271588 w 1447150"/>
                        <a:gd name="connsiteY12" fmla="*/ 947738 h 1495424"/>
                        <a:gd name="connsiteX13" fmla="*/ 1304926 w 1447150"/>
                        <a:gd name="connsiteY13" fmla="*/ 900112 h 1495424"/>
                        <a:gd name="connsiteX14" fmla="*/ 1438274 w 1447150"/>
                        <a:gd name="connsiteY14" fmla="*/ 885824 h 1495424"/>
                        <a:gd name="connsiteX15" fmla="*/ 1447150 w 1447150"/>
                        <a:gd name="connsiteY15" fmla="*/ 1010082 h 1495424"/>
                        <a:gd name="connsiteX16" fmla="*/ 1419226 w 1447150"/>
                        <a:gd name="connsiteY16" fmla="*/ 1028700 h 1495424"/>
                        <a:gd name="connsiteX17" fmla="*/ 1419226 w 1447150"/>
                        <a:gd name="connsiteY17" fmla="*/ 1176338 h 1495424"/>
                        <a:gd name="connsiteX18" fmla="*/ 1376362 w 1447150"/>
                        <a:gd name="connsiteY18" fmla="*/ 1257300 h 1495424"/>
                        <a:gd name="connsiteX19" fmla="*/ 1404938 w 1447150"/>
                        <a:gd name="connsiteY19" fmla="*/ 1300164 h 1495424"/>
                        <a:gd name="connsiteX20" fmla="*/ 1281114 w 1447150"/>
                        <a:gd name="connsiteY20" fmla="*/ 1319212 h 1495424"/>
                        <a:gd name="connsiteX21" fmla="*/ 1147762 w 1447150"/>
                        <a:gd name="connsiteY21" fmla="*/ 1228724 h 1495424"/>
                        <a:gd name="connsiteX22" fmla="*/ 1033462 w 1447150"/>
                        <a:gd name="connsiteY22" fmla="*/ 1252538 h 1495424"/>
                        <a:gd name="connsiteX23" fmla="*/ 1023938 w 1447150"/>
                        <a:gd name="connsiteY23" fmla="*/ 1319212 h 1495424"/>
                        <a:gd name="connsiteX24" fmla="*/ 962026 w 1447150"/>
                        <a:gd name="connsiteY24" fmla="*/ 1314450 h 1495424"/>
                        <a:gd name="connsiteX25" fmla="*/ 933450 w 1447150"/>
                        <a:gd name="connsiteY25" fmla="*/ 1228724 h 1495424"/>
                        <a:gd name="connsiteX26" fmla="*/ 781050 w 1447150"/>
                        <a:gd name="connsiteY26" fmla="*/ 1204912 h 1495424"/>
                        <a:gd name="connsiteX27" fmla="*/ 738188 w 1447150"/>
                        <a:gd name="connsiteY27" fmla="*/ 1409700 h 1495424"/>
                        <a:gd name="connsiteX28" fmla="*/ 628650 w 1447150"/>
                        <a:gd name="connsiteY28" fmla="*/ 1495424 h 1495424"/>
                        <a:gd name="connsiteX29" fmla="*/ 504826 w 1447150"/>
                        <a:gd name="connsiteY29" fmla="*/ 1428750 h 1495424"/>
                        <a:gd name="connsiteX30" fmla="*/ 502406 w 1447150"/>
                        <a:gd name="connsiteY30" fmla="*/ 1428280 h 1495424"/>
                        <a:gd name="connsiteX31" fmla="*/ 504826 w 1447150"/>
                        <a:gd name="connsiteY31" fmla="*/ 1423988 h 1495424"/>
                        <a:gd name="connsiteX32" fmla="*/ 442914 w 1447150"/>
                        <a:gd name="connsiteY32" fmla="*/ 1362076 h 1495424"/>
                        <a:gd name="connsiteX33" fmla="*/ 528638 w 1447150"/>
                        <a:gd name="connsiteY33" fmla="*/ 1266824 h 1495424"/>
                        <a:gd name="connsiteX34" fmla="*/ 528638 w 1447150"/>
                        <a:gd name="connsiteY34" fmla="*/ 1171576 h 1495424"/>
                        <a:gd name="connsiteX35" fmla="*/ 414338 w 1447150"/>
                        <a:gd name="connsiteY35" fmla="*/ 1143000 h 1495424"/>
                        <a:gd name="connsiteX36" fmla="*/ 476250 w 1447150"/>
                        <a:gd name="connsiteY36" fmla="*/ 995364 h 1495424"/>
                        <a:gd name="connsiteX37" fmla="*/ 409574 w 1447150"/>
                        <a:gd name="connsiteY37" fmla="*/ 952500 h 1495424"/>
                        <a:gd name="connsiteX38" fmla="*/ 452438 w 1447150"/>
                        <a:gd name="connsiteY38" fmla="*/ 871538 h 1495424"/>
                        <a:gd name="connsiteX39" fmla="*/ 457200 w 1447150"/>
                        <a:gd name="connsiteY39" fmla="*/ 766764 h 1495424"/>
                        <a:gd name="connsiteX40" fmla="*/ 223838 w 1447150"/>
                        <a:gd name="connsiteY40" fmla="*/ 728664 h 1495424"/>
                        <a:gd name="connsiteX41" fmla="*/ 219074 w 1447150"/>
                        <a:gd name="connsiteY41" fmla="*/ 681038 h 1495424"/>
                        <a:gd name="connsiteX42" fmla="*/ 276226 w 1447150"/>
                        <a:gd name="connsiteY42" fmla="*/ 657224 h 1495424"/>
                        <a:gd name="connsiteX43" fmla="*/ 256382 w 1447150"/>
                        <a:gd name="connsiteY43" fmla="*/ 609600 h 1495424"/>
                        <a:gd name="connsiteX44" fmla="*/ 257174 w 1447150"/>
                        <a:gd name="connsiteY44" fmla="*/ 609600 h 1495424"/>
                        <a:gd name="connsiteX45" fmla="*/ 247650 w 1447150"/>
                        <a:gd name="connsiteY45" fmla="*/ 504824 h 1495424"/>
                        <a:gd name="connsiteX46" fmla="*/ 0 w 1447150"/>
                        <a:gd name="connsiteY46" fmla="*/ 419100 h 1495424"/>
                        <a:gd name="connsiteX47" fmla="*/ 152400 w 1447150"/>
                        <a:gd name="connsiteY47" fmla="*/ 209548 h 1495424"/>
                        <a:gd name="connsiteX48" fmla="*/ 276226 w 1447150"/>
                        <a:gd name="connsiteY48" fmla="*/ 209548 h 1495424"/>
                        <a:gd name="connsiteX49" fmla="*/ 381000 w 1447150"/>
                        <a:gd name="connsiteY49" fmla="*/ 142876 h 1495424"/>
                        <a:gd name="connsiteX50" fmla="*/ 438150 w 1447150"/>
                        <a:gd name="connsiteY50" fmla="*/ 47624 h 1495424"/>
                        <a:gd name="connsiteX51" fmla="*/ 464402 w 1447150"/>
                        <a:gd name="connsiteY51" fmla="*/ 13872 h 1495424"/>
                        <a:gd name="connsiteX52" fmla="*/ 471488 w 1447150"/>
                        <a:gd name="connsiteY52" fmla="*/ 42864 h 1495424"/>
                        <a:gd name="connsiteX53" fmla="*/ 557214 w 1447150"/>
                        <a:gd name="connsiteY53" fmla="*/ 42864 h 1495424"/>
                        <a:gd name="connsiteX54" fmla="*/ 604838 w 1447150"/>
                        <a:gd name="connsiteY54" fmla="*/ 0 h 14954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</a:cxnLst>
                      <a:rect l="l" t="t" r="r" b="b"/>
                      <a:pathLst>
                        <a:path w="1447150" h="1495424">
                          <a:moveTo>
                            <a:pt x="604838" y="0"/>
                          </a:moveTo>
                          <a:lnTo>
                            <a:pt x="628650" y="23812"/>
                          </a:lnTo>
                          <a:lnTo>
                            <a:pt x="623888" y="61912"/>
                          </a:lnTo>
                          <a:lnTo>
                            <a:pt x="609600" y="133350"/>
                          </a:lnTo>
                          <a:lnTo>
                            <a:pt x="647700" y="319088"/>
                          </a:lnTo>
                          <a:lnTo>
                            <a:pt x="685800" y="323850"/>
                          </a:lnTo>
                          <a:lnTo>
                            <a:pt x="790574" y="452438"/>
                          </a:lnTo>
                          <a:lnTo>
                            <a:pt x="752474" y="523876"/>
                          </a:lnTo>
                          <a:lnTo>
                            <a:pt x="981074" y="781050"/>
                          </a:lnTo>
                          <a:lnTo>
                            <a:pt x="1033462" y="719138"/>
                          </a:lnTo>
                          <a:lnTo>
                            <a:pt x="1195388" y="819150"/>
                          </a:lnTo>
                          <a:lnTo>
                            <a:pt x="1185862" y="881064"/>
                          </a:lnTo>
                          <a:lnTo>
                            <a:pt x="1271588" y="947738"/>
                          </a:lnTo>
                          <a:lnTo>
                            <a:pt x="1304926" y="900112"/>
                          </a:lnTo>
                          <a:lnTo>
                            <a:pt x="1438274" y="885824"/>
                          </a:lnTo>
                          <a:lnTo>
                            <a:pt x="1447150" y="1010082"/>
                          </a:lnTo>
                          <a:lnTo>
                            <a:pt x="1419226" y="1028700"/>
                          </a:lnTo>
                          <a:lnTo>
                            <a:pt x="1419226" y="1176338"/>
                          </a:lnTo>
                          <a:lnTo>
                            <a:pt x="1376362" y="1257300"/>
                          </a:lnTo>
                          <a:lnTo>
                            <a:pt x="1404938" y="1300164"/>
                          </a:lnTo>
                          <a:lnTo>
                            <a:pt x="1281114" y="1319212"/>
                          </a:lnTo>
                          <a:lnTo>
                            <a:pt x="1147762" y="1228724"/>
                          </a:lnTo>
                          <a:lnTo>
                            <a:pt x="1033462" y="1252538"/>
                          </a:lnTo>
                          <a:lnTo>
                            <a:pt x="1023938" y="1319212"/>
                          </a:lnTo>
                          <a:lnTo>
                            <a:pt x="962026" y="1314450"/>
                          </a:lnTo>
                          <a:lnTo>
                            <a:pt x="933450" y="1228724"/>
                          </a:lnTo>
                          <a:lnTo>
                            <a:pt x="781050" y="1204912"/>
                          </a:lnTo>
                          <a:lnTo>
                            <a:pt x="738188" y="1409700"/>
                          </a:lnTo>
                          <a:lnTo>
                            <a:pt x="628650" y="1495424"/>
                          </a:lnTo>
                          <a:lnTo>
                            <a:pt x="504826" y="1428750"/>
                          </a:lnTo>
                          <a:lnTo>
                            <a:pt x="502406" y="1428280"/>
                          </a:lnTo>
                          <a:lnTo>
                            <a:pt x="504826" y="1423988"/>
                          </a:lnTo>
                          <a:lnTo>
                            <a:pt x="442914" y="1362076"/>
                          </a:lnTo>
                          <a:lnTo>
                            <a:pt x="528638" y="1266824"/>
                          </a:lnTo>
                          <a:lnTo>
                            <a:pt x="528638" y="1171576"/>
                          </a:lnTo>
                          <a:lnTo>
                            <a:pt x="414338" y="1143000"/>
                          </a:lnTo>
                          <a:lnTo>
                            <a:pt x="476250" y="995364"/>
                          </a:lnTo>
                          <a:lnTo>
                            <a:pt x="409574" y="952500"/>
                          </a:lnTo>
                          <a:lnTo>
                            <a:pt x="452438" y="871538"/>
                          </a:lnTo>
                          <a:lnTo>
                            <a:pt x="457200" y="766764"/>
                          </a:lnTo>
                          <a:lnTo>
                            <a:pt x="223838" y="728664"/>
                          </a:lnTo>
                          <a:lnTo>
                            <a:pt x="219074" y="681038"/>
                          </a:lnTo>
                          <a:lnTo>
                            <a:pt x="276226" y="657224"/>
                          </a:lnTo>
                          <a:lnTo>
                            <a:pt x="256382" y="609600"/>
                          </a:lnTo>
                          <a:lnTo>
                            <a:pt x="257174" y="609600"/>
                          </a:lnTo>
                          <a:lnTo>
                            <a:pt x="247650" y="504824"/>
                          </a:lnTo>
                          <a:lnTo>
                            <a:pt x="0" y="419100"/>
                          </a:lnTo>
                          <a:lnTo>
                            <a:pt x="152400" y="209548"/>
                          </a:lnTo>
                          <a:lnTo>
                            <a:pt x="276226" y="209548"/>
                          </a:lnTo>
                          <a:lnTo>
                            <a:pt x="381000" y="142876"/>
                          </a:lnTo>
                          <a:lnTo>
                            <a:pt x="438150" y="47624"/>
                          </a:lnTo>
                          <a:lnTo>
                            <a:pt x="464402" y="13872"/>
                          </a:lnTo>
                          <a:lnTo>
                            <a:pt x="471488" y="42864"/>
                          </a:lnTo>
                          <a:lnTo>
                            <a:pt x="557214" y="42864"/>
                          </a:lnTo>
                          <a:lnTo>
                            <a:pt x="604838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3" name="フリーフォーム: 図形 632">
                      <a:extLst>
                        <a:ext uri="{FF2B5EF4-FFF2-40B4-BE49-F238E27FC236}">
                          <a16:creationId xmlns:a16="http://schemas.microsoft.com/office/drawing/2014/main" id="{EB1AF468-51FA-450A-B55D-2CB7275AB0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78850" y="31551564"/>
                      <a:ext cx="755650" cy="828674"/>
                    </a:xfrm>
                    <a:custGeom>
                      <a:avLst/>
                      <a:gdLst>
                        <a:gd name="connsiteX0" fmla="*/ 257174 w 755650"/>
                        <a:gd name="connsiteY0" fmla="*/ 0 h 828674"/>
                        <a:gd name="connsiteX1" fmla="*/ 300038 w 755650"/>
                        <a:gd name="connsiteY1" fmla="*/ 85724 h 828674"/>
                        <a:gd name="connsiteX2" fmla="*/ 300038 w 755650"/>
                        <a:gd name="connsiteY2" fmla="*/ 180974 h 828674"/>
                        <a:gd name="connsiteX3" fmla="*/ 423862 w 755650"/>
                        <a:gd name="connsiteY3" fmla="*/ 104774 h 828674"/>
                        <a:gd name="connsiteX4" fmla="*/ 428626 w 755650"/>
                        <a:gd name="connsiteY4" fmla="*/ 52386 h 828674"/>
                        <a:gd name="connsiteX5" fmla="*/ 570538 w 755650"/>
                        <a:gd name="connsiteY5" fmla="*/ 52386 h 828674"/>
                        <a:gd name="connsiteX6" fmla="*/ 603250 w 755650"/>
                        <a:gd name="connsiteY6" fmla="*/ 115886 h 828674"/>
                        <a:gd name="connsiteX7" fmla="*/ 755650 w 755650"/>
                        <a:gd name="connsiteY7" fmla="*/ 185736 h 828674"/>
                        <a:gd name="connsiteX8" fmla="*/ 685800 w 755650"/>
                        <a:gd name="connsiteY8" fmla="*/ 528636 h 828674"/>
                        <a:gd name="connsiteX9" fmla="*/ 732788 w 755650"/>
                        <a:gd name="connsiteY9" fmla="*/ 616346 h 828674"/>
                        <a:gd name="connsiteX10" fmla="*/ 642938 w 755650"/>
                        <a:gd name="connsiteY10" fmla="*/ 666748 h 828674"/>
                        <a:gd name="connsiteX11" fmla="*/ 642938 w 755650"/>
                        <a:gd name="connsiteY11" fmla="*/ 728660 h 828674"/>
                        <a:gd name="connsiteX12" fmla="*/ 533400 w 755650"/>
                        <a:gd name="connsiteY12" fmla="*/ 828674 h 828674"/>
                        <a:gd name="connsiteX13" fmla="*/ 490538 w 755650"/>
                        <a:gd name="connsiteY13" fmla="*/ 738186 h 828674"/>
                        <a:gd name="connsiteX14" fmla="*/ 419100 w 755650"/>
                        <a:gd name="connsiteY14" fmla="*/ 738186 h 828674"/>
                        <a:gd name="connsiteX15" fmla="*/ 414338 w 755650"/>
                        <a:gd name="connsiteY15" fmla="*/ 790574 h 828674"/>
                        <a:gd name="connsiteX16" fmla="*/ 310566 w 755650"/>
                        <a:gd name="connsiteY16" fmla="*/ 823592 h 828674"/>
                        <a:gd name="connsiteX17" fmla="*/ 223838 w 755650"/>
                        <a:gd name="connsiteY17" fmla="*/ 776286 h 828674"/>
                        <a:gd name="connsiteX18" fmla="*/ 180974 w 755650"/>
                        <a:gd name="connsiteY18" fmla="*/ 661986 h 828674"/>
                        <a:gd name="connsiteX19" fmla="*/ 195262 w 755650"/>
                        <a:gd name="connsiteY19" fmla="*/ 623886 h 828674"/>
                        <a:gd name="connsiteX20" fmla="*/ 176214 w 755650"/>
                        <a:gd name="connsiteY20" fmla="*/ 557212 h 828674"/>
                        <a:gd name="connsiteX21" fmla="*/ 95250 w 755650"/>
                        <a:gd name="connsiteY21" fmla="*/ 514348 h 828674"/>
                        <a:gd name="connsiteX22" fmla="*/ 113856 w 755650"/>
                        <a:gd name="connsiteY22" fmla="*/ 360842 h 828674"/>
                        <a:gd name="connsiteX23" fmla="*/ 123826 w 755650"/>
                        <a:gd name="connsiteY23" fmla="*/ 357186 h 828674"/>
                        <a:gd name="connsiteX24" fmla="*/ 19050 w 755650"/>
                        <a:gd name="connsiteY24" fmla="*/ 276224 h 828674"/>
                        <a:gd name="connsiteX25" fmla="*/ 38100 w 755650"/>
                        <a:gd name="connsiteY25" fmla="*/ 233360 h 828674"/>
                        <a:gd name="connsiteX26" fmla="*/ 0 w 755650"/>
                        <a:gd name="connsiteY26" fmla="*/ 142874 h 828674"/>
                        <a:gd name="connsiteX27" fmla="*/ 76200 w 755650"/>
                        <a:gd name="connsiteY27" fmla="*/ 42860 h 828674"/>
                        <a:gd name="connsiteX28" fmla="*/ 147638 w 755650"/>
                        <a:gd name="connsiteY28" fmla="*/ 61912 h 828674"/>
                        <a:gd name="connsiteX29" fmla="*/ 185738 w 755650"/>
                        <a:gd name="connsiteY29" fmla="*/ 57148 h 828674"/>
                        <a:gd name="connsiteX30" fmla="*/ 257174 w 755650"/>
                        <a:gd name="connsiteY30" fmla="*/ 0 h 828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755650" h="828674">
                          <a:moveTo>
                            <a:pt x="257174" y="0"/>
                          </a:moveTo>
                          <a:lnTo>
                            <a:pt x="300038" y="85724"/>
                          </a:lnTo>
                          <a:lnTo>
                            <a:pt x="300038" y="180974"/>
                          </a:lnTo>
                          <a:lnTo>
                            <a:pt x="423862" y="104774"/>
                          </a:lnTo>
                          <a:lnTo>
                            <a:pt x="428626" y="52386"/>
                          </a:lnTo>
                          <a:lnTo>
                            <a:pt x="570538" y="52386"/>
                          </a:lnTo>
                          <a:lnTo>
                            <a:pt x="603250" y="115886"/>
                          </a:lnTo>
                          <a:lnTo>
                            <a:pt x="755650" y="185736"/>
                          </a:lnTo>
                          <a:lnTo>
                            <a:pt x="685800" y="528636"/>
                          </a:lnTo>
                          <a:lnTo>
                            <a:pt x="732788" y="616346"/>
                          </a:lnTo>
                          <a:lnTo>
                            <a:pt x="642938" y="666748"/>
                          </a:lnTo>
                          <a:lnTo>
                            <a:pt x="642938" y="728660"/>
                          </a:lnTo>
                          <a:lnTo>
                            <a:pt x="533400" y="828674"/>
                          </a:lnTo>
                          <a:lnTo>
                            <a:pt x="490538" y="738186"/>
                          </a:lnTo>
                          <a:lnTo>
                            <a:pt x="419100" y="738186"/>
                          </a:lnTo>
                          <a:lnTo>
                            <a:pt x="414338" y="790574"/>
                          </a:lnTo>
                          <a:lnTo>
                            <a:pt x="310566" y="823592"/>
                          </a:lnTo>
                          <a:lnTo>
                            <a:pt x="223838" y="776286"/>
                          </a:lnTo>
                          <a:lnTo>
                            <a:pt x="180974" y="661986"/>
                          </a:lnTo>
                          <a:lnTo>
                            <a:pt x="195262" y="623886"/>
                          </a:lnTo>
                          <a:lnTo>
                            <a:pt x="176214" y="557212"/>
                          </a:lnTo>
                          <a:lnTo>
                            <a:pt x="95250" y="514348"/>
                          </a:lnTo>
                          <a:lnTo>
                            <a:pt x="113856" y="360842"/>
                          </a:lnTo>
                          <a:lnTo>
                            <a:pt x="123826" y="357186"/>
                          </a:lnTo>
                          <a:lnTo>
                            <a:pt x="19050" y="276224"/>
                          </a:lnTo>
                          <a:lnTo>
                            <a:pt x="38100" y="233360"/>
                          </a:lnTo>
                          <a:lnTo>
                            <a:pt x="0" y="142874"/>
                          </a:lnTo>
                          <a:lnTo>
                            <a:pt x="76200" y="42860"/>
                          </a:lnTo>
                          <a:lnTo>
                            <a:pt x="147638" y="61912"/>
                          </a:lnTo>
                          <a:lnTo>
                            <a:pt x="185738" y="57148"/>
                          </a:lnTo>
                          <a:lnTo>
                            <a:pt x="25717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4" name="フリーフォーム: 図形 633">
                      <a:extLst>
                        <a:ext uri="{FF2B5EF4-FFF2-40B4-BE49-F238E27FC236}">
                          <a16:creationId xmlns:a16="http://schemas.microsoft.com/office/drawing/2014/main" id="{7D4EE5E1-DAA1-4E1B-A208-3C8AB1BC5E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229946" y="31737300"/>
                      <a:ext cx="1405842" cy="864062"/>
                    </a:xfrm>
                    <a:custGeom>
                      <a:avLst/>
                      <a:gdLst>
                        <a:gd name="connsiteX0" fmla="*/ 886730 w 1405842"/>
                        <a:gd name="connsiteY0" fmla="*/ 0 h 864062"/>
                        <a:gd name="connsiteX1" fmla="*/ 1001030 w 1405842"/>
                        <a:gd name="connsiteY1" fmla="*/ 47624 h 864062"/>
                        <a:gd name="connsiteX2" fmla="*/ 1239154 w 1405842"/>
                        <a:gd name="connsiteY2" fmla="*/ 57148 h 864062"/>
                        <a:gd name="connsiteX3" fmla="*/ 1241158 w 1405842"/>
                        <a:gd name="connsiteY3" fmla="*/ 55896 h 864062"/>
                        <a:gd name="connsiteX4" fmla="*/ 1315354 w 1405842"/>
                        <a:gd name="connsiteY4" fmla="*/ 185738 h 864062"/>
                        <a:gd name="connsiteX5" fmla="*/ 1315354 w 1405842"/>
                        <a:gd name="connsiteY5" fmla="*/ 223838 h 864062"/>
                        <a:gd name="connsiteX6" fmla="*/ 1377266 w 1405842"/>
                        <a:gd name="connsiteY6" fmla="*/ 290512 h 864062"/>
                        <a:gd name="connsiteX7" fmla="*/ 1362978 w 1405842"/>
                        <a:gd name="connsiteY7" fmla="*/ 414338 h 864062"/>
                        <a:gd name="connsiteX8" fmla="*/ 1405842 w 1405842"/>
                        <a:gd name="connsiteY8" fmla="*/ 466724 h 864062"/>
                        <a:gd name="connsiteX9" fmla="*/ 1348692 w 1405842"/>
                        <a:gd name="connsiteY9" fmla="*/ 666750 h 864062"/>
                        <a:gd name="connsiteX10" fmla="*/ 1348692 w 1405842"/>
                        <a:gd name="connsiteY10" fmla="*/ 790576 h 864062"/>
                        <a:gd name="connsiteX11" fmla="*/ 1279798 w 1405842"/>
                        <a:gd name="connsiteY11" fmla="*/ 864062 h 864062"/>
                        <a:gd name="connsiteX12" fmla="*/ 1201054 w 1405842"/>
                        <a:gd name="connsiteY12" fmla="*/ 833438 h 864062"/>
                        <a:gd name="connsiteX13" fmla="*/ 1182004 w 1405842"/>
                        <a:gd name="connsiteY13" fmla="*/ 771524 h 864062"/>
                        <a:gd name="connsiteX14" fmla="*/ 1124854 w 1405842"/>
                        <a:gd name="connsiteY14" fmla="*/ 809624 h 864062"/>
                        <a:gd name="connsiteX15" fmla="*/ 1048654 w 1405842"/>
                        <a:gd name="connsiteY15" fmla="*/ 742950 h 864062"/>
                        <a:gd name="connsiteX16" fmla="*/ 981978 w 1405842"/>
                        <a:gd name="connsiteY16" fmla="*/ 747712 h 864062"/>
                        <a:gd name="connsiteX17" fmla="*/ 920066 w 1405842"/>
                        <a:gd name="connsiteY17" fmla="*/ 823912 h 864062"/>
                        <a:gd name="connsiteX18" fmla="*/ 853392 w 1405842"/>
                        <a:gd name="connsiteY18" fmla="*/ 785812 h 864062"/>
                        <a:gd name="connsiteX19" fmla="*/ 779938 w 1405842"/>
                        <a:gd name="connsiteY19" fmla="*/ 788108 h 864062"/>
                        <a:gd name="connsiteX20" fmla="*/ 791478 w 1405842"/>
                        <a:gd name="connsiteY20" fmla="*/ 747712 h 864062"/>
                        <a:gd name="connsiteX21" fmla="*/ 758142 w 1405842"/>
                        <a:gd name="connsiteY21" fmla="*/ 719138 h 864062"/>
                        <a:gd name="connsiteX22" fmla="*/ 724804 w 1405842"/>
                        <a:gd name="connsiteY22" fmla="*/ 757238 h 864062"/>
                        <a:gd name="connsiteX23" fmla="*/ 681942 w 1405842"/>
                        <a:gd name="connsiteY23" fmla="*/ 747712 h 864062"/>
                        <a:gd name="connsiteX24" fmla="*/ 643842 w 1405842"/>
                        <a:gd name="connsiteY24" fmla="*/ 581024 h 864062"/>
                        <a:gd name="connsiteX25" fmla="*/ 681942 w 1405842"/>
                        <a:gd name="connsiteY25" fmla="*/ 509588 h 864062"/>
                        <a:gd name="connsiteX26" fmla="*/ 653366 w 1405842"/>
                        <a:gd name="connsiteY26" fmla="*/ 471488 h 864062"/>
                        <a:gd name="connsiteX27" fmla="*/ 648604 w 1405842"/>
                        <a:gd name="connsiteY27" fmla="*/ 414338 h 864062"/>
                        <a:gd name="connsiteX28" fmla="*/ 581930 w 1405842"/>
                        <a:gd name="connsiteY28" fmla="*/ 347664 h 864062"/>
                        <a:gd name="connsiteX29" fmla="*/ 505730 w 1405842"/>
                        <a:gd name="connsiteY29" fmla="*/ 495300 h 864062"/>
                        <a:gd name="connsiteX30" fmla="*/ 467630 w 1405842"/>
                        <a:gd name="connsiteY30" fmla="*/ 476250 h 864062"/>
                        <a:gd name="connsiteX31" fmla="*/ 415242 w 1405842"/>
                        <a:gd name="connsiteY31" fmla="*/ 547688 h 864062"/>
                        <a:gd name="connsiteX32" fmla="*/ 334278 w 1405842"/>
                        <a:gd name="connsiteY32" fmla="*/ 500064 h 864062"/>
                        <a:gd name="connsiteX33" fmla="*/ 277130 w 1405842"/>
                        <a:gd name="connsiteY33" fmla="*/ 500064 h 864062"/>
                        <a:gd name="connsiteX34" fmla="*/ 243792 w 1405842"/>
                        <a:gd name="connsiteY34" fmla="*/ 557212 h 864062"/>
                        <a:gd name="connsiteX35" fmla="*/ 196166 w 1405842"/>
                        <a:gd name="connsiteY35" fmla="*/ 509588 h 864062"/>
                        <a:gd name="connsiteX36" fmla="*/ 158066 w 1405842"/>
                        <a:gd name="connsiteY36" fmla="*/ 509588 h 864062"/>
                        <a:gd name="connsiteX37" fmla="*/ 129492 w 1405842"/>
                        <a:gd name="connsiteY37" fmla="*/ 619124 h 864062"/>
                        <a:gd name="connsiteX38" fmla="*/ 0 w 1405842"/>
                        <a:gd name="connsiteY38" fmla="*/ 607080 h 864062"/>
                        <a:gd name="connsiteX39" fmla="*/ 67578 w 1405842"/>
                        <a:gd name="connsiteY39" fmla="*/ 466724 h 864062"/>
                        <a:gd name="connsiteX40" fmla="*/ 904 w 1405842"/>
                        <a:gd name="connsiteY40" fmla="*/ 428624 h 864062"/>
                        <a:gd name="connsiteX41" fmla="*/ 58054 w 1405842"/>
                        <a:gd name="connsiteY41" fmla="*/ 352424 h 864062"/>
                        <a:gd name="connsiteX42" fmla="*/ 258078 w 1405842"/>
                        <a:gd name="connsiteY42" fmla="*/ 247648 h 864062"/>
                        <a:gd name="connsiteX43" fmla="*/ 305704 w 1405842"/>
                        <a:gd name="connsiteY43" fmla="*/ 142876 h 864062"/>
                        <a:gd name="connsiteX44" fmla="*/ 305704 w 1405842"/>
                        <a:gd name="connsiteY44" fmla="*/ 28576 h 864062"/>
                        <a:gd name="connsiteX45" fmla="*/ 381904 w 1405842"/>
                        <a:gd name="connsiteY45" fmla="*/ 28576 h 864062"/>
                        <a:gd name="connsiteX46" fmla="*/ 467630 w 1405842"/>
                        <a:gd name="connsiteY46" fmla="*/ 152400 h 864062"/>
                        <a:gd name="connsiteX47" fmla="*/ 515254 w 1405842"/>
                        <a:gd name="connsiteY47" fmla="*/ 66676 h 864062"/>
                        <a:gd name="connsiteX48" fmla="*/ 572404 w 1405842"/>
                        <a:gd name="connsiteY48" fmla="*/ 95248 h 864062"/>
                        <a:gd name="connsiteX49" fmla="*/ 715278 w 1405842"/>
                        <a:gd name="connsiteY49" fmla="*/ 57148 h 864062"/>
                        <a:gd name="connsiteX50" fmla="*/ 781954 w 1405842"/>
                        <a:gd name="connsiteY50" fmla="*/ 152400 h 864062"/>
                        <a:gd name="connsiteX51" fmla="*/ 867678 w 1405842"/>
                        <a:gd name="connsiteY51" fmla="*/ 76200 h 864062"/>
                        <a:gd name="connsiteX52" fmla="*/ 886730 w 1405842"/>
                        <a:gd name="connsiteY52" fmla="*/ 0 h 8640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</a:cxnLst>
                      <a:rect l="l" t="t" r="r" b="b"/>
                      <a:pathLst>
                        <a:path w="1405842" h="864062">
                          <a:moveTo>
                            <a:pt x="886730" y="0"/>
                          </a:moveTo>
                          <a:lnTo>
                            <a:pt x="1001030" y="47624"/>
                          </a:lnTo>
                          <a:lnTo>
                            <a:pt x="1239154" y="57148"/>
                          </a:lnTo>
                          <a:lnTo>
                            <a:pt x="1241158" y="55896"/>
                          </a:lnTo>
                          <a:lnTo>
                            <a:pt x="1315354" y="185738"/>
                          </a:lnTo>
                          <a:lnTo>
                            <a:pt x="1315354" y="223838"/>
                          </a:lnTo>
                          <a:lnTo>
                            <a:pt x="1377266" y="290512"/>
                          </a:lnTo>
                          <a:lnTo>
                            <a:pt x="1362978" y="414338"/>
                          </a:lnTo>
                          <a:lnTo>
                            <a:pt x="1405842" y="466724"/>
                          </a:lnTo>
                          <a:lnTo>
                            <a:pt x="1348692" y="666750"/>
                          </a:lnTo>
                          <a:lnTo>
                            <a:pt x="1348692" y="790576"/>
                          </a:lnTo>
                          <a:lnTo>
                            <a:pt x="1279798" y="864062"/>
                          </a:lnTo>
                          <a:lnTo>
                            <a:pt x="1201054" y="833438"/>
                          </a:lnTo>
                          <a:lnTo>
                            <a:pt x="1182004" y="771524"/>
                          </a:lnTo>
                          <a:lnTo>
                            <a:pt x="1124854" y="809624"/>
                          </a:lnTo>
                          <a:lnTo>
                            <a:pt x="1048654" y="742950"/>
                          </a:lnTo>
                          <a:lnTo>
                            <a:pt x="981978" y="747712"/>
                          </a:lnTo>
                          <a:lnTo>
                            <a:pt x="920066" y="823912"/>
                          </a:lnTo>
                          <a:lnTo>
                            <a:pt x="853392" y="785812"/>
                          </a:lnTo>
                          <a:lnTo>
                            <a:pt x="779938" y="788108"/>
                          </a:lnTo>
                          <a:lnTo>
                            <a:pt x="791478" y="747712"/>
                          </a:lnTo>
                          <a:lnTo>
                            <a:pt x="758142" y="719138"/>
                          </a:lnTo>
                          <a:lnTo>
                            <a:pt x="724804" y="757238"/>
                          </a:lnTo>
                          <a:lnTo>
                            <a:pt x="681942" y="747712"/>
                          </a:lnTo>
                          <a:lnTo>
                            <a:pt x="643842" y="581024"/>
                          </a:lnTo>
                          <a:lnTo>
                            <a:pt x="681942" y="509588"/>
                          </a:lnTo>
                          <a:lnTo>
                            <a:pt x="653366" y="471488"/>
                          </a:lnTo>
                          <a:lnTo>
                            <a:pt x="648604" y="414338"/>
                          </a:lnTo>
                          <a:lnTo>
                            <a:pt x="581930" y="347664"/>
                          </a:lnTo>
                          <a:lnTo>
                            <a:pt x="505730" y="495300"/>
                          </a:lnTo>
                          <a:lnTo>
                            <a:pt x="467630" y="476250"/>
                          </a:lnTo>
                          <a:lnTo>
                            <a:pt x="415242" y="547688"/>
                          </a:lnTo>
                          <a:lnTo>
                            <a:pt x="334278" y="500064"/>
                          </a:lnTo>
                          <a:lnTo>
                            <a:pt x="277130" y="500064"/>
                          </a:lnTo>
                          <a:lnTo>
                            <a:pt x="243792" y="557212"/>
                          </a:lnTo>
                          <a:lnTo>
                            <a:pt x="196166" y="509588"/>
                          </a:lnTo>
                          <a:lnTo>
                            <a:pt x="158066" y="509588"/>
                          </a:lnTo>
                          <a:lnTo>
                            <a:pt x="129492" y="619124"/>
                          </a:lnTo>
                          <a:lnTo>
                            <a:pt x="0" y="607080"/>
                          </a:lnTo>
                          <a:lnTo>
                            <a:pt x="67578" y="466724"/>
                          </a:lnTo>
                          <a:lnTo>
                            <a:pt x="904" y="428624"/>
                          </a:lnTo>
                          <a:lnTo>
                            <a:pt x="58054" y="352424"/>
                          </a:lnTo>
                          <a:lnTo>
                            <a:pt x="258078" y="247648"/>
                          </a:lnTo>
                          <a:lnTo>
                            <a:pt x="305704" y="142876"/>
                          </a:lnTo>
                          <a:lnTo>
                            <a:pt x="305704" y="28576"/>
                          </a:lnTo>
                          <a:lnTo>
                            <a:pt x="381904" y="28576"/>
                          </a:lnTo>
                          <a:lnTo>
                            <a:pt x="467630" y="152400"/>
                          </a:lnTo>
                          <a:lnTo>
                            <a:pt x="515254" y="66676"/>
                          </a:lnTo>
                          <a:lnTo>
                            <a:pt x="572404" y="95248"/>
                          </a:lnTo>
                          <a:lnTo>
                            <a:pt x="715278" y="57148"/>
                          </a:lnTo>
                          <a:lnTo>
                            <a:pt x="781954" y="152400"/>
                          </a:lnTo>
                          <a:lnTo>
                            <a:pt x="867678" y="76200"/>
                          </a:lnTo>
                          <a:lnTo>
                            <a:pt x="88673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5" name="フリーフォーム: 図形 634">
                      <a:extLst>
                        <a:ext uri="{FF2B5EF4-FFF2-40B4-BE49-F238E27FC236}">
                          <a16:creationId xmlns:a16="http://schemas.microsoft.com/office/drawing/2014/main" id="{5CD85A84-344D-4910-8FCD-74244148F9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26050" y="32613822"/>
                      <a:ext cx="964880" cy="1173726"/>
                    </a:xfrm>
                    <a:custGeom>
                      <a:avLst/>
                      <a:gdLst>
                        <a:gd name="connsiteX0" fmla="*/ 274232 w 964880"/>
                        <a:gd name="connsiteY0" fmla="*/ 0 h 1173726"/>
                        <a:gd name="connsiteX1" fmla="*/ 428626 w 964880"/>
                        <a:gd name="connsiteY1" fmla="*/ 180754 h 1173726"/>
                        <a:gd name="connsiteX2" fmla="*/ 404814 w 964880"/>
                        <a:gd name="connsiteY2" fmla="*/ 223616 h 1173726"/>
                        <a:gd name="connsiteX3" fmla="*/ 466726 w 964880"/>
                        <a:gd name="connsiteY3" fmla="*/ 299816 h 1173726"/>
                        <a:gd name="connsiteX4" fmla="*/ 481270 w 964880"/>
                        <a:gd name="connsiteY4" fmla="*/ 291222 h 1173726"/>
                        <a:gd name="connsiteX5" fmla="*/ 500062 w 964880"/>
                        <a:gd name="connsiteY5" fmla="*/ 409354 h 1173726"/>
                        <a:gd name="connsiteX6" fmla="*/ 490538 w 964880"/>
                        <a:gd name="connsiteY6" fmla="*/ 471266 h 1173726"/>
                        <a:gd name="connsiteX7" fmla="*/ 438150 w 964880"/>
                        <a:gd name="connsiteY7" fmla="*/ 514128 h 1173726"/>
                        <a:gd name="connsiteX8" fmla="*/ 500062 w 964880"/>
                        <a:gd name="connsiteY8" fmla="*/ 604616 h 1173726"/>
                        <a:gd name="connsiteX9" fmla="*/ 552450 w 964880"/>
                        <a:gd name="connsiteY9" fmla="*/ 604616 h 1173726"/>
                        <a:gd name="connsiteX10" fmla="*/ 561974 w 964880"/>
                        <a:gd name="connsiteY10" fmla="*/ 552228 h 1173726"/>
                        <a:gd name="connsiteX11" fmla="*/ 628650 w 964880"/>
                        <a:gd name="connsiteY11" fmla="*/ 561754 h 1173726"/>
                        <a:gd name="connsiteX12" fmla="*/ 661988 w 964880"/>
                        <a:gd name="connsiteY12" fmla="*/ 628428 h 1173726"/>
                        <a:gd name="connsiteX13" fmla="*/ 723900 w 964880"/>
                        <a:gd name="connsiteY13" fmla="*/ 628428 h 1173726"/>
                        <a:gd name="connsiteX14" fmla="*/ 771526 w 964880"/>
                        <a:gd name="connsiteY14" fmla="*/ 733202 h 1173726"/>
                        <a:gd name="connsiteX15" fmla="*/ 809626 w 964880"/>
                        <a:gd name="connsiteY15" fmla="*/ 614142 h 1173726"/>
                        <a:gd name="connsiteX16" fmla="*/ 866774 w 964880"/>
                        <a:gd name="connsiteY16" fmla="*/ 642716 h 1173726"/>
                        <a:gd name="connsiteX17" fmla="*/ 866774 w 964880"/>
                        <a:gd name="connsiteY17" fmla="*/ 733202 h 1173726"/>
                        <a:gd name="connsiteX18" fmla="*/ 964880 w 964880"/>
                        <a:gd name="connsiteY18" fmla="*/ 838314 h 1173726"/>
                        <a:gd name="connsiteX19" fmla="*/ 902970 w 964880"/>
                        <a:gd name="connsiteY19" fmla="*/ 845598 h 1173726"/>
                        <a:gd name="connsiteX20" fmla="*/ 864870 w 964880"/>
                        <a:gd name="connsiteY20" fmla="*/ 959898 h 1173726"/>
                        <a:gd name="connsiteX21" fmla="*/ 742950 w 964880"/>
                        <a:gd name="connsiteY21" fmla="*/ 1074198 h 1173726"/>
                        <a:gd name="connsiteX22" fmla="*/ 622094 w 964880"/>
                        <a:gd name="connsiteY22" fmla="*/ 1173726 h 1173726"/>
                        <a:gd name="connsiteX23" fmla="*/ 566738 w 964880"/>
                        <a:gd name="connsiteY23" fmla="*/ 1099914 h 1173726"/>
                        <a:gd name="connsiteX24" fmla="*/ 504826 w 964880"/>
                        <a:gd name="connsiteY24" fmla="*/ 1095154 h 1173726"/>
                        <a:gd name="connsiteX25" fmla="*/ 519114 w 964880"/>
                        <a:gd name="connsiteY25" fmla="*/ 1038002 h 1173726"/>
                        <a:gd name="connsiteX26" fmla="*/ 428626 w 964880"/>
                        <a:gd name="connsiteY26" fmla="*/ 1028478 h 1173726"/>
                        <a:gd name="connsiteX27" fmla="*/ 404814 w 964880"/>
                        <a:gd name="connsiteY27" fmla="*/ 918942 h 1173726"/>
                        <a:gd name="connsiteX28" fmla="*/ 361950 w 964880"/>
                        <a:gd name="connsiteY28" fmla="*/ 918942 h 1173726"/>
                        <a:gd name="connsiteX29" fmla="*/ 319088 w 964880"/>
                        <a:gd name="connsiteY29" fmla="*/ 980854 h 1173726"/>
                        <a:gd name="connsiteX30" fmla="*/ 263460 w 964880"/>
                        <a:gd name="connsiteY30" fmla="*/ 984226 h 1173726"/>
                        <a:gd name="connsiteX31" fmla="*/ 262890 w 964880"/>
                        <a:gd name="connsiteY31" fmla="*/ 982758 h 1173726"/>
                        <a:gd name="connsiteX32" fmla="*/ 285750 w 964880"/>
                        <a:gd name="connsiteY32" fmla="*/ 921798 h 1173726"/>
                        <a:gd name="connsiteX33" fmla="*/ 209550 w 964880"/>
                        <a:gd name="connsiteY33" fmla="*/ 914178 h 1173726"/>
                        <a:gd name="connsiteX34" fmla="*/ 201930 w 964880"/>
                        <a:gd name="connsiteY34" fmla="*/ 860838 h 1173726"/>
                        <a:gd name="connsiteX35" fmla="*/ 118110 w 964880"/>
                        <a:gd name="connsiteY35" fmla="*/ 807498 h 1173726"/>
                        <a:gd name="connsiteX36" fmla="*/ 118110 w 964880"/>
                        <a:gd name="connsiteY36" fmla="*/ 746538 h 1173726"/>
                        <a:gd name="connsiteX37" fmla="*/ 118110 w 964880"/>
                        <a:gd name="connsiteY37" fmla="*/ 632238 h 1173726"/>
                        <a:gd name="connsiteX38" fmla="*/ 118110 w 964880"/>
                        <a:gd name="connsiteY38" fmla="*/ 525558 h 1173726"/>
                        <a:gd name="connsiteX39" fmla="*/ 110490 w 964880"/>
                        <a:gd name="connsiteY39" fmla="*/ 411258 h 1173726"/>
                        <a:gd name="connsiteX40" fmla="*/ 96568 w 964880"/>
                        <a:gd name="connsiteY40" fmla="*/ 411258 h 1173726"/>
                        <a:gd name="connsiteX41" fmla="*/ 66674 w 964880"/>
                        <a:gd name="connsiteY41" fmla="*/ 314102 h 1173726"/>
                        <a:gd name="connsiteX42" fmla="*/ 0 w 964880"/>
                        <a:gd name="connsiteY42" fmla="*/ 285526 h 1173726"/>
                        <a:gd name="connsiteX43" fmla="*/ 57150 w 964880"/>
                        <a:gd name="connsiteY43" fmla="*/ 199802 h 1173726"/>
                        <a:gd name="connsiteX44" fmla="*/ 104774 w 964880"/>
                        <a:gd name="connsiteY44" fmla="*/ 190278 h 1173726"/>
                        <a:gd name="connsiteX45" fmla="*/ 247650 w 964880"/>
                        <a:gd name="connsiteY45" fmla="*/ 66454 h 1173726"/>
                        <a:gd name="connsiteX46" fmla="*/ 274232 w 964880"/>
                        <a:gd name="connsiteY46" fmla="*/ 0 h 1173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</a:cxnLst>
                      <a:rect l="l" t="t" r="r" b="b"/>
                      <a:pathLst>
                        <a:path w="964880" h="1173726">
                          <a:moveTo>
                            <a:pt x="274232" y="0"/>
                          </a:moveTo>
                          <a:lnTo>
                            <a:pt x="428626" y="180754"/>
                          </a:lnTo>
                          <a:lnTo>
                            <a:pt x="404814" y="223616"/>
                          </a:lnTo>
                          <a:lnTo>
                            <a:pt x="466726" y="299816"/>
                          </a:lnTo>
                          <a:lnTo>
                            <a:pt x="481270" y="291222"/>
                          </a:lnTo>
                          <a:lnTo>
                            <a:pt x="500062" y="409354"/>
                          </a:lnTo>
                          <a:lnTo>
                            <a:pt x="490538" y="471266"/>
                          </a:lnTo>
                          <a:lnTo>
                            <a:pt x="438150" y="514128"/>
                          </a:lnTo>
                          <a:lnTo>
                            <a:pt x="500062" y="604616"/>
                          </a:lnTo>
                          <a:lnTo>
                            <a:pt x="552450" y="604616"/>
                          </a:lnTo>
                          <a:lnTo>
                            <a:pt x="561974" y="552228"/>
                          </a:lnTo>
                          <a:lnTo>
                            <a:pt x="628650" y="561754"/>
                          </a:lnTo>
                          <a:lnTo>
                            <a:pt x="661988" y="628428"/>
                          </a:lnTo>
                          <a:lnTo>
                            <a:pt x="723900" y="628428"/>
                          </a:lnTo>
                          <a:lnTo>
                            <a:pt x="771526" y="733202"/>
                          </a:lnTo>
                          <a:lnTo>
                            <a:pt x="809626" y="614142"/>
                          </a:lnTo>
                          <a:lnTo>
                            <a:pt x="866774" y="642716"/>
                          </a:lnTo>
                          <a:lnTo>
                            <a:pt x="866774" y="733202"/>
                          </a:lnTo>
                          <a:lnTo>
                            <a:pt x="964880" y="838314"/>
                          </a:lnTo>
                          <a:lnTo>
                            <a:pt x="902970" y="845598"/>
                          </a:lnTo>
                          <a:lnTo>
                            <a:pt x="864870" y="959898"/>
                          </a:lnTo>
                          <a:lnTo>
                            <a:pt x="742950" y="1074198"/>
                          </a:lnTo>
                          <a:lnTo>
                            <a:pt x="622094" y="1173726"/>
                          </a:lnTo>
                          <a:lnTo>
                            <a:pt x="566738" y="1099914"/>
                          </a:lnTo>
                          <a:lnTo>
                            <a:pt x="504826" y="1095154"/>
                          </a:lnTo>
                          <a:lnTo>
                            <a:pt x="519114" y="1038002"/>
                          </a:lnTo>
                          <a:lnTo>
                            <a:pt x="428626" y="1028478"/>
                          </a:lnTo>
                          <a:lnTo>
                            <a:pt x="404814" y="918942"/>
                          </a:lnTo>
                          <a:lnTo>
                            <a:pt x="361950" y="918942"/>
                          </a:lnTo>
                          <a:lnTo>
                            <a:pt x="319088" y="980854"/>
                          </a:lnTo>
                          <a:lnTo>
                            <a:pt x="263460" y="984226"/>
                          </a:lnTo>
                          <a:lnTo>
                            <a:pt x="262890" y="982758"/>
                          </a:lnTo>
                          <a:lnTo>
                            <a:pt x="285750" y="921798"/>
                          </a:lnTo>
                          <a:lnTo>
                            <a:pt x="209550" y="914178"/>
                          </a:lnTo>
                          <a:lnTo>
                            <a:pt x="201930" y="860838"/>
                          </a:lnTo>
                          <a:lnTo>
                            <a:pt x="118110" y="807498"/>
                          </a:lnTo>
                          <a:lnTo>
                            <a:pt x="118110" y="746538"/>
                          </a:lnTo>
                          <a:lnTo>
                            <a:pt x="118110" y="632238"/>
                          </a:lnTo>
                          <a:lnTo>
                            <a:pt x="118110" y="525558"/>
                          </a:lnTo>
                          <a:lnTo>
                            <a:pt x="110490" y="411258"/>
                          </a:lnTo>
                          <a:lnTo>
                            <a:pt x="96568" y="411258"/>
                          </a:lnTo>
                          <a:lnTo>
                            <a:pt x="66674" y="314102"/>
                          </a:lnTo>
                          <a:lnTo>
                            <a:pt x="0" y="285526"/>
                          </a:lnTo>
                          <a:lnTo>
                            <a:pt x="57150" y="199802"/>
                          </a:lnTo>
                          <a:lnTo>
                            <a:pt x="104774" y="190278"/>
                          </a:lnTo>
                          <a:lnTo>
                            <a:pt x="247650" y="66454"/>
                          </a:lnTo>
                          <a:lnTo>
                            <a:pt x="27423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6" name="フリーフォーム: 図形 635">
                      <a:extLst>
                        <a:ext uri="{FF2B5EF4-FFF2-40B4-BE49-F238E27FC236}">
                          <a16:creationId xmlns:a16="http://schemas.microsoft.com/office/drawing/2014/main" id="{ECE2881B-45A7-4FAA-B880-26ED520BF3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131212" y="31912406"/>
                      <a:ext cx="585788" cy="881990"/>
                    </a:xfrm>
                    <a:custGeom>
                      <a:avLst/>
                      <a:gdLst>
                        <a:gd name="connsiteX0" fmla="*/ 261494 w 585788"/>
                        <a:gd name="connsiteY0" fmla="*/ 0 h 881990"/>
                        <a:gd name="connsiteX1" fmla="*/ 242888 w 585788"/>
                        <a:gd name="connsiteY1" fmla="*/ 153506 h 881990"/>
                        <a:gd name="connsiteX2" fmla="*/ 323852 w 585788"/>
                        <a:gd name="connsiteY2" fmla="*/ 196370 h 881990"/>
                        <a:gd name="connsiteX3" fmla="*/ 342900 w 585788"/>
                        <a:gd name="connsiteY3" fmla="*/ 263044 h 881990"/>
                        <a:gd name="connsiteX4" fmla="*/ 328612 w 585788"/>
                        <a:gd name="connsiteY4" fmla="*/ 301144 h 881990"/>
                        <a:gd name="connsiteX5" fmla="*/ 371476 w 585788"/>
                        <a:gd name="connsiteY5" fmla="*/ 415444 h 881990"/>
                        <a:gd name="connsiteX6" fmla="*/ 458204 w 585788"/>
                        <a:gd name="connsiteY6" fmla="*/ 462750 h 881990"/>
                        <a:gd name="connsiteX7" fmla="*/ 457200 w 585788"/>
                        <a:gd name="connsiteY7" fmla="*/ 463070 h 881990"/>
                        <a:gd name="connsiteX8" fmla="*/ 457200 w 585788"/>
                        <a:gd name="connsiteY8" fmla="*/ 610706 h 881990"/>
                        <a:gd name="connsiteX9" fmla="*/ 523876 w 585788"/>
                        <a:gd name="connsiteY9" fmla="*/ 658332 h 881990"/>
                        <a:gd name="connsiteX10" fmla="*/ 585788 w 585788"/>
                        <a:gd name="connsiteY10" fmla="*/ 786918 h 881990"/>
                        <a:gd name="connsiteX11" fmla="*/ 461964 w 585788"/>
                        <a:gd name="connsiteY11" fmla="*/ 872644 h 881990"/>
                        <a:gd name="connsiteX12" fmla="*/ 387202 w 585788"/>
                        <a:gd name="connsiteY12" fmla="*/ 881990 h 881990"/>
                        <a:gd name="connsiteX13" fmla="*/ 347664 w 585788"/>
                        <a:gd name="connsiteY13" fmla="*/ 834544 h 881990"/>
                        <a:gd name="connsiteX14" fmla="*/ 304800 w 585788"/>
                        <a:gd name="connsiteY14" fmla="*/ 848832 h 881990"/>
                        <a:gd name="connsiteX15" fmla="*/ 171452 w 585788"/>
                        <a:gd name="connsiteY15" fmla="*/ 667858 h 881990"/>
                        <a:gd name="connsiteX16" fmla="*/ 233364 w 585788"/>
                        <a:gd name="connsiteY16" fmla="*/ 615470 h 881990"/>
                        <a:gd name="connsiteX17" fmla="*/ 233364 w 585788"/>
                        <a:gd name="connsiteY17" fmla="*/ 520218 h 881990"/>
                        <a:gd name="connsiteX18" fmla="*/ 185738 w 585788"/>
                        <a:gd name="connsiteY18" fmla="*/ 482118 h 881990"/>
                        <a:gd name="connsiteX19" fmla="*/ 114300 w 585788"/>
                        <a:gd name="connsiteY19" fmla="*/ 477358 h 881990"/>
                        <a:gd name="connsiteX20" fmla="*/ 100012 w 585788"/>
                        <a:gd name="connsiteY20" fmla="*/ 434494 h 881990"/>
                        <a:gd name="connsiteX21" fmla="*/ 23812 w 585788"/>
                        <a:gd name="connsiteY21" fmla="*/ 415444 h 881990"/>
                        <a:gd name="connsiteX22" fmla="*/ 15002 w 585788"/>
                        <a:gd name="connsiteY22" fmla="*/ 403246 h 881990"/>
                        <a:gd name="connsiteX23" fmla="*/ 28576 w 585788"/>
                        <a:gd name="connsiteY23" fmla="*/ 401158 h 881990"/>
                        <a:gd name="connsiteX24" fmla="*/ 0 w 585788"/>
                        <a:gd name="connsiteY24" fmla="*/ 358294 h 881990"/>
                        <a:gd name="connsiteX25" fmla="*/ 42864 w 585788"/>
                        <a:gd name="connsiteY25" fmla="*/ 277332 h 881990"/>
                        <a:gd name="connsiteX26" fmla="*/ 42864 w 585788"/>
                        <a:gd name="connsiteY26" fmla="*/ 129694 h 881990"/>
                        <a:gd name="connsiteX27" fmla="*/ 70788 w 585788"/>
                        <a:gd name="connsiteY27" fmla="*/ 111076 h 881990"/>
                        <a:gd name="connsiteX28" fmla="*/ 71438 w 585788"/>
                        <a:gd name="connsiteY28" fmla="*/ 120170 h 881990"/>
                        <a:gd name="connsiteX29" fmla="*/ 114300 w 585788"/>
                        <a:gd name="connsiteY29" fmla="*/ 96358 h 881990"/>
                        <a:gd name="connsiteX30" fmla="*/ 128588 w 585788"/>
                        <a:gd name="connsiteY30" fmla="*/ 48732 h 881990"/>
                        <a:gd name="connsiteX31" fmla="*/ 261494 w 585788"/>
                        <a:gd name="connsiteY31" fmla="*/ 0 h 8819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585788" h="881990">
                          <a:moveTo>
                            <a:pt x="261494" y="0"/>
                          </a:moveTo>
                          <a:lnTo>
                            <a:pt x="242888" y="153506"/>
                          </a:lnTo>
                          <a:lnTo>
                            <a:pt x="323852" y="196370"/>
                          </a:lnTo>
                          <a:lnTo>
                            <a:pt x="342900" y="263044"/>
                          </a:lnTo>
                          <a:lnTo>
                            <a:pt x="328612" y="301144"/>
                          </a:lnTo>
                          <a:lnTo>
                            <a:pt x="371476" y="415444"/>
                          </a:lnTo>
                          <a:lnTo>
                            <a:pt x="458204" y="462750"/>
                          </a:lnTo>
                          <a:lnTo>
                            <a:pt x="457200" y="463070"/>
                          </a:lnTo>
                          <a:lnTo>
                            <a:pt x="457200" y="610706"/>
                          </a:lnTo>
                          <a:lnTo>
                            <a:pt x="523876" y="658332"/>
                          </a:lnTo>
                          <a:lnTo>
                            <a:pt x="585788" y="786918"/>
                          </a:lnTo>
                          <a:lnTo>
                            <a:pt x="461964" y="872644"/>
                          </a:lnTo>
                          <a:lnTo>
                            <a:pt x="387202" y="881990"/>
                          </a:lnTo>
                          <a:lnTo>
                            <a:pt x="347664" y="834544"/>
                          </a:lnTo>
                          <a:lnTo>
                            <a:pt x="304800" y="848832"/>
                          </a:lnTo>
                          <a:lnTo>
                            <a:pt x="171452" y="667858"/>
                          </a:lnTo>
                          <a:lnTo>
                            <a:pt x="233364" y="615470"/>
                          </a:lnTo>
                          <a:lnTo>
                            <a:pt x="233364" y="520218"/>
                          </a:lnTo>
                          <a:lnTo>
                            <a:pt x="185738" y="482118"/>
                          </a:lnTo>
                          <a:lnTo>
                            <a:pt x="114300" y="477358"/>
                          </a:lnTo>
                          <a:lnTo>
                            <a:pt x="100012" y="434494"/>
                          </a:lnTo>
                          <a:lnTo>
                            <a:pt x="23812" y="415444"/>
                          </a:lnTo>
                          <a:lnTo>
                            <a:pt x="15002" y="403246"/>
                          </a:lnTo>
                          <a:lnTo>
                            <a:pt x="28576" y="401158"/>
                          </a:lnTo>
                          <a:lnTo>
                            <a:pt x="0" y="358294"/>
                          </a:lnTo>
                          <a:lnTo>
                            <a:pt x="42864" y="277332"/>
                          </a:lnTo>
                          <a:lnTo>
                            <a:pt x="42864" y="129694"/>
                          </a:lnTo>
                          <a:lnTo>
                            <a:pt x="70788" y="111076"/>
                          </a:lnTo>
                          <a:lnTo>
                            <a:pt x="71438" y="120170"/>
                          </a:lnTo>
                          <a:lnTo>
                            <a:pt x="114300" y="96358"/>
                          </a:lnTo>
                          <a:lnTo>
                            <a:pt x="128588" y="48732"/>
                          </a:lnTo>
                          <a:lnTo>
                            <a:pt x="26149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7" name="フリーフォーム: 図形 636">
                      <a:extLst>
                        <a:ext uri="{FF2B5EF4-FFF2-40B4-BE49-F238E27FC236}">
                          <a16:creationId xmlns:a16="http://schemas.microsoft.com/office/drawing/2014/main" id="{3AABB747-54E0-41F2-A1AC-E42E902EDA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12050" y="33158548"/>
                      <a:ext cx="696060" cy="503956"/>
                    </a:xfrm>
                    <a:custGeom>
                      <a:avLst/>
                      <a:gdLst>
                        <a:gd name="connsiteX0" fmla="*/ 353992 w 696060"/>
                        <a:gd name="connsiteY0" fmla="*/ 0 h 503956"/>
                        <a:gd name="connsiteX1" fmla="*/ 352426 w 696060"/>
                        <a:gd name="connsiteY1" fmla="*/ 2740 h 503956"/>
                        <a:gd name="connsiteX2" fmla="*/ 381000 w 696060"/>
                        <a:gd name="connsiteY2" fmla="*/ 40840 h 503956"/>
                        <a:gd name="connsiteX3" fmla="*/ 395288 w 696060"/>
                        <a:gd name="connsiteY3" fmla="*/ 145616 h 503956"/>
                        <a:gd name="connsiteX4" fmla="*/ 466726 w 696060"/>
                        <a:gd name="connsiteY4" fmla="*/ 193240 h 503956"/>
                        <a:gd name="connsiteX5" fmla="*/ 509588 w 696060"/>
                        <a:gd name="connsiteY5" fmla="*/ 264676 h 503956"/>
                        <a:gd name="connsiteX6" fmla="*/ 676274 w 696060"/>
                        <a:gd name="connsiteY6" fmla="*/ 302776 h 503956"/>
                        <a:gd name="connsiteX7" fmla="*/ 696060 w 696060"/>
                        <a:gd name="connsiteY7" fmla="*/ 348436 h 503956"/>
                        <a:gd name="connsiteX8" fmla="*/ 506730 w 696060"/>
                        <a:gd name="connsiteY8" fmla="*/ 316112 h 503956"/>
                        <a:gd name="connsiteX9" fmla="*/ 453390 w 696060"/>
                        <a:gd name="connsiteY9" fmla="*/ 369452 h 503956"/>
                        <a:gd name="connsiteX10" fmla="*/ 339090 w 696060"/>
                        <a:gd name="connsiteY10" fmla="*/ 377072 h 503956"/>
                        <a:gd name="connsiteX11" fmla="*/ 218886 w 696060"/>
                        <a:gd name="connsiteY11" fmla="*/ 503956 h 503956"/>
                        <a:gd name="connsiteX12" fmla="*/ 228600 w 696060"/>
                        <a:gd name="connsiteY12" fmla="*/ 283728 h 503956"/>
                        <a:gd name="connsiteX13" fmla="*/ 66674 w 696060"/>
                        <a:gd name="connsiteY13" fmla="*/ 217052 h 503956"/>
                        <a:gd name="connsiteX14" fmla="*/ 4762 w 696060"/>
                        <a:gd name="connsiteY14" fmla="*/ 245628 h 503956"/>
                        <a:gd name="connsiteX15" fmla="*/ 4762 w 696060"/>
                        <a:gd name="connsiteY15" fmla="*/ 193240 h 503956"/>
                        <a:gd name="connsiteX16" fmla="*/ 80962 w 696060"/>
                        <a:gd name="connsiteY16" fmla="*/ 131328 h 503956"/>
                        <a:gd name="connsiteX17" fmla="*/ 80962 w 696060"/>
                        <a:gd name="connsiteY17" fmla="*/ 107516 h 503956"/>
                        <a:gd name="connsiteX18" fmla="*/ 28574 w 696060"/>
                        <a:gd name="connsiteY18" fmla="*/ 93228 h 503956"/>
                        <a:gd name="connsiteX19" fmla="*/ 0 w 696060"/>
                        <a:gd name="connsiteY19" fmla="*/ 59890 h 503956"/>
                        <a:gd name="connsiteX20" fmla="*/ 28574 w 696060"/>
                        <a:gd name="connsiteY20" fmla="*/ 21790 h 503956"/>
                        <a:gd name="connsiteX21" fmla="*/ 161926 w 696060"/>
                        <a:gd name="connsiteY21" fmla="*/ 36076 h 503956"/>
                        <a:gd name="connsiteX22" fmla="*/ 309562 w 696060"/>
                        <a:gd name="connsiteY22" fmla="*/ 97990 h 503956"/>
                        <a:gd name="connsiteX23" fmla="*/ 323850 w 696060"/>
                        <a:gd name="connsiteY23" fmla="*/ 2740 h 503956"/>
                        <a:gd name="connsiteX24" fmla="*/ 353992 w 696060"/>
                        <a:gd name="connsiteY24" fmla="*/ 0 h 5039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696060" h="503956">
                          <a:moveTo>
                            <a:pt x="353992" y="0"/>
                          </a:moveTo>
                          <a:lnTo>
                            <a:pt x="352426" y="2740"/>
                          </a:lnTo>
                          <a:lnTo>
                            <a:pt x="381000" y="40840"/>
                          </a:lnTo>
                          <a:lnTo>
                            <a:pt x="395288" y="145616"/>
                          </a:lnTo>
                          <a:lnTo>
                            <a:pt x="466726" y="193240"/>
                          </a:lnTo>
                          <a:lnTo>
                            <a:pt x="509588" y="264676"/>
                          </a:lnTo>
                          <a:lnTo>
                            <a:pt x="676274" y="302776"/>
                          </a:lnTo>
                          <a:lnTo>
                            <a:pt x="696060" y="348436"/>
                          </a:lnTo>
                          <a:lnTo>
                            <a:pt x="506730" y="316112"/>
                          </a:lnTo>
                          <a:lnTo>
                            <a:pt x="453390" y="369452"/>
                          </a:lnTo>
                          <a:lnTo>
                            <a:pt x="339090" y="377072"/>
                          </a:lnTo>
                          <a:lnTo>
                            <a:pt x="218886" y="503956"/>
                          </a:lnTo>
                          <a:lnTo>
                            <a:pt x="228600" y="283728"/>
                          </a:lnTo>
                          <a:lnTo>
                            <a:pt x="66674" y="217052"/>
                          </a:lnTo>
                          <a:lnTo>
                            <a:pt x="4762" y="245628"/>
                          </a:lnTo>
                          <a:lnTo>
                            <a:pt x="4762" y="193240"/>
                          </a:lnTo>
                          <a:lnTo>
                            <a:pt x="80962" y="131328"/>
                          </a:lnTo>
                          <a:lnTo>
                            <a:pt x="80962" y="107516"/>
                          </a:lnTo>
                          <a:lnTo>
                            <a:pt x="28574" y="93228"/>
                          </a:lnTo>
                          <a:lnTo>
                            <a:pt x="0" y="59890"/>
                          </a:lnTo>
                          <a:lnTo>
                            <a:pt x="28574" y="21790"/>
                          </a:lnTo>
                          <a:lnTo>
                            <a:pt x="161926" y="36076"/>
                          </a:lnTo>
                          <a:lnTo>
                            <a:pt x="309562" y="97990"/>
                          </a:lnTo>
                          <a:lnTo>
                            <a:pt x="323850" y="2740"/>
                          </a:lnTo>
                          <a:lnTo>
                            <a:pt x="35399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8" name="フリーフォーム: 図形 637">
                      <a:extLst>
                        <a:ext uri="{FF2B5EF4-FFF2-40B4-BE49-F238E27FC236}">
                          <a16:creationId xmlns:a16="http://schemas.microsoft.com/office/drawing/2014/main" id="{E2B0EDF2-5926-41E2-BA84-82DC5FB1F3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448988" y="32218312"/>
                      <a:ext cx="915588" cy="539116"/>
                    </a:xfrm>
                    <a:custGeom>
                      <a:avLst/>
                      <a:gdLst>
                        <a:gd name="connsiteX0" fmla="*/ 86912 w 915588"/>
                        <a:gd name="connsiteY0" fmla="*/ 0 h 539116"/>
                        <a:gd name="connsiteX1" fmla="*/ 239312 w 915588"/>
                        <a:gd name="connsiteY1" fmla="*/ 23812 h 539116"/>
                        <a:gd name="connsiteX2" fmla="*/ 267888 w 915588"/>
                        <a:gd name="connsiteY2" fmla="*/ 109538 h 539116"/>
                        <a:gd name="connsiteX3" fmla="*/ 329800 w 915588"/>
                        <a:gd name="connsiteY3" fmla="*/ 114300 h 539116"/>
                        <a:gd name="connsiteX4" fmla="*/ 339324 w 915588"/>
                        <a:gd name="connsiteY4" fmla="*/ 47626 h 539116"/>
                        <a:gd name="connsiteX5" fmla="*/ 453624 w 915588"/>
                        <a:gd name="connsiteY5" fmla="*/ 23812 h 539116"/>
                        <a:gd name="connsiteX6" fmla="*/ 586976 w 915588"/>
                        <a:gd name="connsiteY6" fmla="*/ 114300 h 539116"/>
                        <a:gd name="connsiteX7" fmla="*/ 697226 w 915588"/>
                        <a:gd name="connsiteY7" fmla="*/ 97340 h 539116"/>
                        <a:gd name="connsiteX8" fmla="*/ 706036 w 915588"/>
                        <a:gd name="connsiteY8" fmla="*/ 109538 h 539116"/>
                        <a:gd name="connsiteX9" fmla="*/ 782236 w 915588"/>
                        <a:gd name="connsiteY9" fmla="*/ 128588 h 539116"/>
                        <a:gd name="connsiteX10" fmla="*/ 796524 w 915588"/>
                        <a:gd name="connsiteY10" fmla="*/ 171452 h 539116"/>
                        <a:gd name="connsiteX11" fmla="*/ 867962 w 915588"/>
                        <a:gd name="connsiteY11" fmla="*/ 176212 h 539116"/>
                        <a:gd name="connsiteX12" fmla="*/ 915588 w 915588"/>
                        <a:gd name="connsiteY12" fmla="*/ 214312 h 539116"/>
                        <a:gd name="connsiteX13" fmla="*/ 915588 w 915588"/>
                        <a:gd name="connsiteY13" fmla="*/ 309564 h 539116"/>
                        <a:gd name="connsiteX14" fmla="*/ 853676 w 915588"/>
                        <a:gd name="connsiteY14" fmla="*/ 361952 h 539116"/>
                        <a:gd name="connsiteX15" fmla="*/ 892142 w 915588"/>
                        <a:gd name="connsiteY15" fmla="*/ 414156 h 539116"/>
                        <a:gd name="connsiteX16" fmla="*/ 844150 w 915588"/>
                        <a:gd name="connsiteY16" fmla="*/ 438152 h 539116"/>
                        <a:gd name="connsiteX17" fmla="*/ 753662 w 915588"/>
                        <a:gd name="connsiteY17" fmla="*/ 533400 h 539116"/>
                        <a:gd name="connsiteX18" fmla="*/ 682224 w 915588"/>
                        <a:gd name="connsiteY18" fmla="*/ 539116 h 539116"/>
                        <a:gd name="connsiteX19" fmla="*/ 682224 w 915588"/>
                        <a:gd name="connsiteY19" fmla="*/ 509588 h 539116"/>
                        <a:gd name="connsiteX20" fmla="*/ 639362 w 915588"/>
                        <a:gd name="connsiteY20" fmla="*/ 500064 h 539116"/>
                        <a:gd name="connsiteX21" fmla="*/ 553636 w 915588"/>
                        <a:gd name="connsiteY21" fmla="*/ 442912 h 539116"/>
                        <a:gd name="connsiteX22" fmla="*/ 525062 w 915588"/>
                        <a:gd name="connsiteY22" fmla="*/ 476252 h 539116"/>
                        <a:gd name="connsiteX23" fmla="*/ 439336 w 915588"/>
                        <a:gd name="connsiteY23" fmla="*/ 476252 h 539116"/>
                        <a:gd name="connsiteX24" fmla="*/ 296462 w 915588"/>
                        <a:gd name="connsiteY24" fmla="*/ 409576 h 539116"/>
                        <a:gd name="connsiteX25" fmla="*/ 167876 w 915588"/>
                        <a:gd name="connsiteY25" fmla="*/ 352426 h 539116"/>
                        <a:gd name="connsiteX26" fmla="*/ 134536 w 915588"/>
                        <a:gd name="connsiteY26" fmla="*/ 366712 h 539116"/>
                        <a:gd name="connsiteX27" fmla="*/ 86912 w 915588"/>
                        <a:gd name="connsiteY27" fmla="*/ 366712 h 539116"/>
                        <a:gd name="connsiteX28" fmla="*/ 86338 w 915588"/>
                        <a:gd name="connsiteY28" fmla="*/ 369872 h 539116"/>
                        <a:gd name="connsiteX29" fmla="*/ 0 w 915588"/>
                        <a:gd name="connsiteY29" fmla="*/ 239260 h 539116"/>
                        <a:gd name="connsiteX30" fmla="*/ 44050 w 915588"/>
                        <a:gd name="connsiteY30" fmla="*/ 204788 h 539116"/>
                        <a:gd name="connsiteX31" fmla="*/ 86912 w 915588"/>
                        <a:gd name="connsiteY31" fmla="*/ 0 h 5391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</a:cxnLst>
                      <a:rect l="l" t="t" r="r" b="b"/>
                      <a:pathLst>
                        <a:path w="915588" h="539116">
                          <a:moveTo>
                            <a:pt x="86912" y="0"/>
                          </a:moveTo>
                          <a:lnTo>
                            <a:pt x="239312" y="23812"/>
                          </a:lnTo>
                          <a:lnTo>
                            <a:pt x="267888" y="109538"/>
                          </a:lnTo>
                          <a:lnTo>
                            <a:pt x="329800" y="114300"/>
                          </a:lnTo>
                          <a:lnTo>
                            <a:pt x="339324" y="47626"/>
                          </a:lnTo>
                          <a:lnTo>
                            <a:pt x="453624" y="23812"/>
                          </a:lnTo>
                          <a:lnTo>
                            <a:pt x="586976" y="114300"/>
                          </a:lnTo>
                          <a:lnTo>
                            <a:pt x="697226" y="97340"/>
                          </a:lnTo>
                          <a:lnTo>
                            <a:pt x="706036" y="109538"/>
                          </a:lnTo>
                          <a:lnTo>
                            <a:pt x="782236" y="128588"/>
                          </a:lnTo>
                          <a:lnTo>
                            <a:pt x="796524" y="171452"/>
                          </a:lnTo>
                          <a:lnTo>
                            <a:pt x="867962" y="176212"/>
                          </a:lnTo>
                          <a:lnTo>
                            <a:pt x="915588" y="214312"/>
                          </a:lnTo>
                          <a:lnTo>
                            <a:pt x="915588" y="309564"/>
                          </a:lnTo>
                          <a:lnTo>
                            <a:pt x="853676" y="361952"/>
                          </a:lnTo>
                          <a:lnTo>
                            <a:pt x="892142" y="414156"/>
                          </a:lnTo>
                          <a:lnTo>
                            <a:pt x="844150" y="438152"/>
                          </a:lnTo>
                          <a:lnTo>
                            <a:pt x="753662" y="533400"/>
                          </a:lnTo>
                          <a:lnTo>
                            <a:pt x="682224" y="539116"/>
                          </a:lnTo>
                          <a:lnTo>
                            <a:pt x="682224" y="509588"/>
                          </a:lnTo>
                          <a:lnTo>
                            <a:pt x="639362" y="500064"/>
                          </a:lnTo>
                          <a:lnTo>
                            <a:pt x="553636" y="442912"/>
                          </a:lnTo>
                          <a:lnTo>
                            <a:pt x="525062" y="476252"/>
                          </a:lnTo>
                          <a:lnTo>
                            <a:pt x="439336" y="476252"/>
                          </a:lnTo>
                          <a:lnTo>
                            <a:pt x="296462" y="409576"/>
                          </a:lnTo>
                          <a:lnTo>
                            <a:pt x="167876" y="352426"/>
                          </a:lnTo>
                          <a:lnTo>
                            <a:pt x="134536" y="366712"/>
                          </a:lnTo>
                          <a:lnTo>
                            <a:pt x="86912" y="366712"/>
                          </a:lnTo>
                          <a:lnTo>
                            <a:pt x="86338" y="369872"/>
                          </a:lnTo>
                          <a:lnTo>
                            <a:pt x="0" y="239260"/>
                          </a:lnTo>
                          <a:lnTo>
                            <a:pt x="44050" y="204788"/>
                          </a:lnTo>
                          <a:lnTo>
                            <a:pt x="869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9" name="フリーフォーム: 図形 638">
                      <a:extLst>
                        <a:ext uri="{FF2B5EF4-FFF2-40B4-BE49-F238E27FC236}">
                          <a16:creationId xmlns:a16="http://schemas.microsoft.com/office/drawing/2014/main" id="{4C962EEE-A445-4ABB-BB51-691FA5CA29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664364" y="32441680"/>
                      <a:ext cx="976312" cy="1321020"/>
                    </a:xfrm>
                    <a:custGeom>
                      <a:avLst/>
                      <a:gdLst>
                        <a:gd name="connsiteX0" fmla="*/ 592892 w 976312"/>
                        <a:gd name="connsiteY0" fmla="*/ 0 h 1321020"/>
                        <a:gd name="connsiteX1" fmla="*/ 595312 w 976312"/>
                        <a:gd name="connsiteY1" fmla="*/ 470 h 1321020"/>
                        <a:gd name="connsiteX2" fmla="*/ 719136 w 976312"/>
                        <a:gd name="connsiteY2" fmla="*/ 67144 h 1321020"/>
                        <a:gd name="connsiteX3" fmla="*/ 784624 w 976312"/>
                        <a:gd name="connsiteY3" fmla="*/ 15892 h 1321020"/>
                        <a:gd name="connsiteX4" fmla="*/ 870962 w 976312"/>
                        <a:gd name="connsiteY4" fmla="*/ 146504 h 1321020"/>
                        <a:gd name="connsiteX5" fmla="*/ 852486 w 976312"/>
                        <a:gd name="connsiteY5" fmla="*/ 248120 h 1321020"/>
                        <a:gd name="connsiteX6" fmla="*/ 757236 w 976312"/>
                        <a:gd name="connsiteY6" fmla="*/ 271932 h 1321020"/>
                        <a:gd name="connsiteX7" fmla="*/ 771524 w 976312"/>
                        <a:gd name="connsiteY7" fmla="*/ 357658 h 1321020"/>
                        <a:gd name="connsiteX8" fmla="*/ 852486 w 976312"/>
                        <a:gd name="connsiteY8" fmla="*/ 376708 h 1321020"/>
                        <a:gd name="connsiteX9" fmla="*/ 976312 w 976312"/>
                        <a:gd name="connsiteY9" fmla="*/ 591020 h 1321020"/>
                        <a:gd name="connsiteX10" fmla="*/ 909636 w 976312"/>
                        <a:gd name="connsiteY10" fmla="*/ 610070 h 1321020"/>
                        <a:gd name="connsiteX11" fmla="*/ 919160 w 976312"/>
                        <a:gd name="connsiteY11" fmla="*/ 686270 h 1321020"/>
                        <a:gd name="connsiteX12" fmla="*/ 901678 w 976312"/>
                        <a:gd name="connsiteY12" fmla="*/ 716868 h 1321020"/>
                        <a:gd name="connsiteX13" fmla="*/ 871536 w 976312"/>
                        <a:gd name="connsiteY13" fmla="*/ 719608 h 1321020"/>
                        <a:gd name="connsiteX14" fmla="*/ 857248 w 976312"/>
                        <a:gd name="connsiteY14" fmla="*/ 814858 h 1321020"/>
                        <a:gd name="connsiteX15" fmla="*/ 709612 w 976312"/>
                        <a:gd name="connsiteY15" fmla="*/ 752944 h 1321020"/>
                        <a:gd name="connsiteX16" fmla="*/ 576260 w 976312"/>
                        <a:gd name="connsiteY16" fmla="*/ 738658 h 1321020"/>
                        <a:gd name="connsiteX17" fmla="*/ 547686 w 976312"/>
                        <a:gd name="connsiteY17" fmla="*/ 776758 h 1321020"/>
                        <a:gd name="connsiteX18" fmla="*/ 576260 w 976312"/>
                        <a:gd name="connsiteY18" fmla="*/ 810096 h 1321020"/>
                        <a:gd name="connsiteX19" fmla="*/ 628648 w 976312"/>
                        <a:gd name="connsiteY19" fmla="*/ 824384 h 1321020"/>
                        <a:gd name="connsiteX20" fmla="*/ 628648 w 976312"/>
                        <a:gd name="connsiteY20" fmla="*/ 848196 h 1321020"/>
                        <a:gd name="connsiteX21" fmla="*/ 552448 w 976312"/>
                        <a:gd name="connsiteY21" fmla="*/ 910108 h 1321020"/>
                        <a:gd name="connsiteX22" fmla="*/ 552448 w 976312"/>
                        <a:gd name="connsiteY22" fmla="*/ 962496 h 1321020"/>
                        <a:gd name="connsiteX23" fmla="*/ 614360 w 976312"/>
                        <a:gd name="connsiteY23" fmla="*/ 933920 h 1321020"/>
                        <a:gd name="connsiteX24" fmla="*/ 776286 w 976312"/>
                        <a:gd name="connsiteY24" fmla="*/ 1000596 h 1321020"/>
                        <a:gd name="connsiteX25" fmla="*/ 766572 w 976312"/>
                        <a:gd name="connsiteY25" fmla="*/ 1220824 h 1321020"/>
                        <a:gd name="connsiteX26" fmla="*/ 749616 w 976312"/>
                        <a:gd name="connsiteY26" fmla="*/ 1238720 h 1321020"/>
                        <a:gd name="connsiteX27" fmla="*/ 688656 w 976312"/>
                        <a:gd name="connsiteY27" fmla="*/ 1170140 h 1321020"/>
                        <a:gd name="connsiteX28" fmla="*/ 612456 w 976312"/>
                        <a:gd name="connsiteY28" fmla="*/ 1170140 h 1321020"/>
                        <a:gd name="connsiteX29" fmla="*/ 597216 w 976312"/>
                        <a:gd name="connsiteY29" fmla="*/ 1269200 h 1321020"/>
                        <a:gd name="connsiteX30" fmla="*/ 560202 w 976312"/>
                        <a:gd name="connsiteY30" fmla="*/ 1321020 h 1321020"/>
                        <a:gd name="connsiteX31" fmla="*/ 476248 w 976312"/>
                        <a:gd name="connsiteY31" fmla="*/ 1229196 h 1321020"/>
                        <a:gd name="connsiteX32" fmla="*/ 457200 w 976312"/>
                        <a:gd name="connsiteY32" fmla="*/ 1091084 h 1321020"/>
                        <a:gd name="connsiteX33" fmla="*/ 371474 w 976312"/>
                        <a:gd name="connsiteY33" fmla="*/ 1114896 h 1321020"/>
                        <a:gd name="connsiteX34" fmla="*/ 347660 w 976312"/>
                        <a:gd name="connsiteY34" fmla="*/ 1172044 h 1321020"/>
                        <a:gd name="connsiteX35" fmla="*/ 295274 w 976312"/>
                        <a:gd name="connsiteY35" fmla="*/ 1138708 h 1321020"/>
                        <a:gd name="connsiteX36" fmla="*/ 180974 w 976312"/>
                        <a:gd name="connsiteY36" fmla="*/ 1219672 h 1321020"/>
                        <a:gd name="connsiteX37" fmla="*/ 138112 w 976312"/>
                        <a:gd name="connsiteY37" fmla="*/ 1162520 h 1321020"/>
                        <a:gd name="connsiteX38" fmla="*/ 28002 w 976312"/>
                        <a:gd name="connsiteY38" fmla="*/ 1159080 h 1321020"/>
                        <a:gd name="connsiteX39" fmla="*/ 9524 w 976312"/>
                        <a:gd name="connsiteY39" fmla="*/ 1048220 h 1321020"/>
                        <a:gd name="connsiteX40" fmla="*/ 47624 w 976312"/>
                        <a:gd name="connsiteY40" fmla="*/ 1005358 h 1321020"/>
                        <a:gd name="connsiteX41" fmla="*/ 128586 w 976312"/>
                        <a:gd name="connsiteY41" fmla="*/ 1005358 h 1321020"/>
                        <a:gd name="connsiteX42" fmla="*/ 152400 w 976312"/>
                        <a:gd name="connsiteY42" fmla="*/ 976784 h 1321020"/>
                        <a:gd name="connsiteX43" fmla="*/ 138112 w 976312"/>
                        <a:gd name="connsiteY43" fmla="*/ 862484 h 1321020"/>
                        <a:gd name="connsiteX44" fmla="*/ 104774 w 976312"/>
                        <a:gd name="connsiteY44" fmla="*/ 805332 h 1321020"/>
                        <a:gd name="connsiteX45" fmla="*/ 176212 w 976312"/>
                        <a:gd name="connsiteY45" fmla="*/ 733896 h 1321020"/>
                        <a:gd name="connsiteX46" fmla="*/ 176212 w 976312"/>
                        <a:gd name="connsiteY46" fmla="*/ 691032 h 1321020"/>
                        <a:gd name="connsiteX47" fmla="*/ 28574 w 976312"/>
                        <a:gd name="connsiteY47" fmla="*/ 629120 h 1321020"/>
                        <a:gd name="connsiteX48" fmla="*/ 9524 w 976312"/>
                        <a:gd name="connsiteY48" fmla="*/ 552920 h 1321020"/>
                        <a:gd name="connsiteX49" fmla="*/ 0 w 976312"/>
                        <a:gd name="connsiteY49" fmla="*/ 500532 h 1321020"/>
                        <a:gd name="connsiteX50" fmla="*/ 66674 w 976312"/>
                        <a:gd name="connsiteY50" fmla="*/ 476720 h 1321020"/>
                        <a:gd name="connsiteX51" fmla="*/ 185736 w 976312"/>
                        <a:gd name="connsiteY51" fmla="*/ 329084 h 1321020"/>
                        <a:gd name="connsiteX52" fmla="*/ 238124 w 976312"/>
                        <a:gd name="connsiteY52" fmla="*/ 357658 h 1321020"/>
                        <a:gd name="connsiteX53" fmla="*/ 270970 w 976312"/>
                        <a:gd name="connsiteY53" fmla="*/ 346708 h 1321020"/>
                        <a:gd name="connsiteX54" fmla="*/ 271460 w 976312"/>
                        <a:gd name="connsiteY54" fmla="*/ 348132 h 1321020"/>
                        <a:gd name="connsiteX55" fmla="*/ 280980 w 976312"/>
                        <a:gd name="connsiteY55" fmla="*/ 343372 h 1321020"/>
                        <a:gd name="connsiteX56" fmla="*/ 280986 w 976312"/>
                        <a:gd name="connsiteY56" fmla="*/ 343370 h 1321020"/>
                        <a:gd name="connsiteX57" fmla="*/ 280986 w 976312"/>
                        <a:gd name="connsiteY57" fmla="*/ 343368 h 1321020"/>
                        <a:gd name="connsiteX58" fmla="*/ 300036 w 976312"/>
                        <a:gd name="connsiteY58" fmla="*/ 333844 h 1321020"/>
                        <a:gd name="connsiteX59" fmla="*/ 309560 w 976312"/>
                        <a:gd name="connsiteY59" fmla="*/ 262408 h 1321020"/>
                        <a:gd name="connsiteX60" fmla="*/ 490536 w 976312"/>
                        <a:gd name="connsiteY60" fmla="*/ 181444 h 1321020"/>
                        <a:gd name="connsiteX61" fmla="*/ 592892 w 976312"/>
                        <a:gd name="connsiteY61" fmla="*/ 0 h 13210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</a:cxnLst>
                      <a:rect l="l" t="t" r="r" b="b"/>
                      <a:pathLst>
                        <a:path w="976312" h="1321020">
                          <a:moveTo>
                            <a:pt x="592892" y="0"/>
                          </a:moveTo>
                          <a:lnTo>
                            <a:pt x="595312" y="470"/>
                          </a:lnTo>
                          <a:lnTo>
                            <a:pt x="719136" y="67144"/>
                          </a:lnTo>
                          <a:lnTo>
                            <a:pt x="784624" y="15892"/>
                          </a:lnTo>
                          <a:lnTo>
                            <a:pt x="870962" y="146504"/>
                          </a:lnTo>
                          <a:lnTo>
                            <a:pt x="852486" y="248120"/>
                          </a:lnTo>
                          <a:lnTo>
                            <a:pt x="757236" y="271932"/>
                          </a:lnTo>
                          <a:lnTo>
                            <a:pt x="771524" y="357658"/>
                          </a:lnTo>
                          <a:lnTo>
                            <a:pt x="852486" y="376708"/>
                          </a:lnTo>
                          <a:lnTo>
                            <a:pt x="976312" y="591020"/>
                          </a:lnTo>
                          <a:lnTo>
                            <a:pt x="909636" y="610070"/>
                          </a:lnTo>
                          <a:lnTo>
                            <a:pt x="919160" y="686270"/>
                          </a:lnTo>
                          <a:lnTo>
                            <a:pt x="901678" y="716868"/>
                          </a:lnTo>
                          <a:lnTo>
                            <a:pt x="871536" y="719608"/>
                          </a:lnTo>
                          <a:lnTo>
                            <a:pt x="857248" y="814858"/>
                          </a:lnTo>
                          <a:lnTo>
                            <a:pt x="709612" y="752944"/>
                          </a:lnTo>
                          <a:lnTo>
                            <a:pt x="576260" y="738658"/>
                          </a:lnTo>
                          <a:lnTo>
                            <a:pt x="547686" y="776758"/>
                          </a:lnTo>
                          <a:lnTo>
                            <a:pt x="576260" y="810096"/>
                          </a:lnTo>
                          <a:lnTo>
                            <a:pt x="628648" y="824384"/>
                          </a:lnTo>
                          <a:lnTo>
                            <a:pt x="628648" y="848196"/>
                          </a:lnTo>
                          <a:lnTo>
                            <a:pt x="552448" y="910108"/>
                          </a:lnTo>
                          <a:lnTo>
                            <a:pt x="552448" y="962496"/>
                          </a:lnTo>
                          <a:lnTo>
                            <a:pt x="614360" y="933920"/>
                          </a:lnTo>
                          <a:lnTo>
                            <a:pt x="776286" y="1000596"/>
                          </a:lnTo>
                          <a:lnTo>
                            <a:pt x="766572" y="1220824"/>
                          </a:lnTo>
                          <a:lnTo>
                            <a:pt x="749616" y="1238720"/>
                          </a:lnTo>
                          <a:lnTo>
                            <a:pt x="688656" y="1170140"/>
                          </a:lnTo>
                          <a:lnTo>
                            <a:pt x="612456" y="1170140"/>
                          </a:lnTo>
                          <a:lnTo>
                            <a:pt x="597216" y="1269200"/>
                          </a:lnTo>
                          <a:lnTo>
                            <a:pt x="560202" y="1321020"/>
                          </a:lnTo>
                          <a:lnTo>
                            <a:pt x="476248" y="1229196"/>
                          </a:lnTo>
                          <a:lnTo>
                            <a:pt x="457200" y="1091084"/>
                          </a:lnTo>
                          <a:lnTo>
                            <a:pt x="371474" y="1114896"/>
                          </a:lnTo>
                          <a:lnTo>
                            <a:pt x="347660" y="1172044"/>
                          </a:lnTo>
                          <a:lnTo>
                            <a:pt x="295274" y="1138708"/>
                          </a:lnTo>
                          <a:lnTo>
                            <a:pt x="180974" y="1219672"/>
                          </a:lnTo>
                          <a:lnTo>
                            <a:pt x="138112" y="1162520"/>
                          </a:lnTo>
                          <a:lnTo>
                            <a:pt x="28002" y="1159080"/>
                          </a:lnTo>
                          <a:lnTo>
                            <a:pt x="9524" y="1048220"/>
                          </a:lnTo>
                          <a:lnTo>
                            <a:pt x="47624" y="1005358"/>
                          </a:lnTo>
                          <a:lnTo>
                            <a:pt x="128586" y="1005358"/>
                          </a:lnTo>
                          <a:lnTo>
                            <a:pt x="152400" y="976784"/>
                          </a:lnTo>
                          <a:lnTo>
                            <a:pt x="138112" y="862484"/>
                          </a:lnTo>
                          <a:lnTo>
                            <a:pt x="104774" y="805332"/>
                          </a:lnTo>
                          <a:lnTo>
                            <a:pt x="176212" y="733896"/>
                          </a:lnTo>
                          <a:lnTo>
                            <a:pt x="176212" y="691032"/>
                          </a:lnTo>
                          <a:lnTo>
                            <a:pt x="28574" y="629120"/>
                          </a:lnTo>
                          <a:lnTo>
                            <a:pt x="9524" y="552920"/>
                          </a:lnTo>
                          <a:lnTo>
                            <a:pt x="0" y="500532"/>
                          </a:lnTo>
                          <a:lnTo>
                            <a:pt x="66674" y="476720"/>
                          </a:lnTo>
                          <a:lnTo>
                            <a:pt x="185736" y="329084"/>
                          </a:lnTo>
                          <a:lnTo>
                            <a:pt x="238124" y="357658"/>
                          </a:lnTo>
                          <a:lnTo>
                            <a:pt x="270970" y="346708"/>
                          </a:lnTo>
                          <a:lnTo>
                            <a:pt x="271460" y="348132"/>
                          </a:lnTo>
                          <a:lnTo>
                            <a:pt x="280980" y="343372"/>
                          </a:lnTo>
                          <a:lnTo>
                            <a:pt x="280986" y="343370"/>
                          </a:lnTo>
                          <a:lnTo>
                            <a:pt x="280986" y="343368"/>
                          </a:lnTo>
                          <a:lnTo>
                            <a:pt x="300036" y="333844"/>
                          </a:lnTo>
                          <a:lnTo>
                            <a:pt x="309560" y="262408"/>
                          </a:lnTo>
                          <a:lnTo>
                            <a:pt x="490536" y="181444"/>
                          </a:lnTo>
                          <a:lnTo>
                            <a:pt x="59289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0" name="フリーフォーム: 図形 639">
                      <a:extLst>
                        <a:ext uri="{FF2B5EF4-FFF2-40B4-BE49-F238E27FC236}">
                          <a16:creationId xmlns:a16="http://schemas.microsoft.com/office/drawing/2014/main" id="{1DBDD420-4BED-48A9-B4BC-9EEB4C593A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26250" y="33347024"/>
                      <a:ext cx="230506" cy="276224"/>
                    </a:xfrm>
                    <a:custGeom>
                      <a:avLst/>
                      <a:gdLst>
                        <a:gd name="connsiteX0" fmla="*/ 57150 w 230506"/>
                        <a:gd name="connsiteY0" fmla="*/ 0 h 276224"/>
                        <a:gd name="connsiteX1" fmla="*/ 147638 w 230506"/>
                        <a:gd name="connsiteY1" fmla="*/ 0 h 276224"/>
                        <a:gd name="connsiteX2" fmla="*/ 230506 w 230506"/>
                        <a:gd name="connsiteY2" fmla="*/ 100014 h 276224"/>
                        <a:gd name="connsiteX3" fmla="*/ 185738 w 230506"/>
                        <a:gd name="connsiteY3" fmla="*/ 100014 h 276224"/>
                        <a:gd name="connsiteX4" fmla="*/ 147638 w 230506"/>
                        <a:gd name="connsiteY4" fmla="*/ 142876 h 276224"/>
                        <a:gd name="connsiteX5" fmla="*/ 166116 w 230506"/>
                        <a:gd name="connsiteY5" fmla="*/ 253736 h 276224"/>
                        <a:gd name="connsiteX6" fmla="*/ 123826 w 230506"/>
                        <a:gd name="connsiteY6" fmla="*/ 252416 h 276224"/>
                        <a:gd name="connsiteX7" fmla="*/ 104774 w 230506"/>
                        <a:gd name="connsiteY7" fmla="*/ 276224 h 276224"/>
                        <a:gd name="connsiteX8" fmla="*/ 38100 w 230506"/>
                        <a:gd name="connsiteY8" fmla="*/ 233364 h 276224"/>
                        <a:gd name="connsiteX9" fmla="*/ 19248 w 230506"/>
                        <a:gd name="connsiteY9" fmla="*/ 239020 h 276224"/>
                        <a:gd name="connsiteX10" fmla="*/ 0 w 230506"/>
                        <a:gd name="connsiteY10" fmla="*/ 152400 h 276224"/>
                        <a:gd name="connsiteX11" fmla="*/ 52388 w 230506"/>
                        <a:gd name="connsiteY11" fmla="*/ 100014 h 276224"/>
                        <a:gd name="connsiteX12" fmla="*/ 57150 w 230506"/>
                        <a:gd name="connsiteY12" fmla="*/ 0 h 2762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30506" h="276224">
                          <a:moveTo>
                            <a:pt x="57150" y="0"/>
                          </a:moveTo>
                          <a:lnTo>
                            <a:pt x="147638" y="0"/>
                          </a:lnTo>
                          <a:lnTo>
                            <a:pt x="230506" y="100014"/>
                          </a:lnTo>
                          <a:lnTo>
                            <a:pt x="185738" y="100014"/>
                          </a:lnTo>
                          <a:lnTo>
                            <a:pt x="147638" y="142876"/>
                          </a:lnTo>
                          <a:lnTo>
                            <a:pt x="166116" y="253736"/>
                          </a:lnTo>
                          <a:lnTo>
                            <a:pt x="123826" y="252416"/>
                          </a:lnTo>
                          <a:lnTo>
                            <a:pt x="104774" y="276224"/>
                          </a:lnTo>
                          <a:lnTo>
                            <a:pt x="38100" y="233364"/>
                          </a:lnTo>
                          <a:lnTo>
                            <a:pt x="19248" y="239020"/>
                          </a:lnTo>
                          <a:lnTo>
                            <a:pt x="0" y="152400"/>
                          </a:lnTo>
                          <a:lnTo>
                            <a:pt x="52388" y="100014"/>
                          </a:lnTo>
                          <a:lnTo>
                            <a:pt x="5715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1" name="フリーフォーム: 図形 640">
                      <a:extLst>
                        <a:ext uri="{FF2B5EF4-FFF2-40B4-BE49-F238E27FC236}">
                          <a16:creationId xmlns:a16="http://schemas.microsoft.com/office/drawing/2014/main" id="{164D73C3-8DE6-45F5-82C7-A4666AA269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339560" y="33480376"/>
                      <a:ext cx="121452" cy="259304"/>
                    </a:xfrm>
                    <a:custGeom>
                      <a:avLst/>
                      <a:gdLst>
                        <a:gd name="connsiteX0" fmla="*/ 24764 w 121452"/>
                        <a:gd name="connsiteY0" fmla="*/ 0 h 259304"/>
                        <a:gd name="connsiteX1" fmla="*/ 100964 w 121452"/>
                        <a:gd name="connsiteY1" fmla="*/ 28574 h 259304"/>
                        <a:gd name="connsiteX2" fmla="*/ 121452 w 121452"/>
                        <a:gd name="connsiteY2" fmla="*/ 131012 h 259304"/>
                        <a:gd name="connsiteX3" fmla="*/ 81916 w 121452"/>
                        <a:gd name="connsiteY3" fmla="*/ 142872 h 259304"/>
                        <a:gd name="connsiteX4" fmla="*/ 38670 w 121452"/>
                        <a:gd name="connsiteY4" fmla="*/ 259304 h 259304"/>
                        <a:gd name="connsiteX5" fmla="*/ 7620 w 121452"/>
                        <a:gd name="connsiteY5" fmla="*/ 184784 h 259304"/>
                        <a:gd name="connsiteX6" fmla="*/ 0 w 121452"/>
                        <a:gd name="connsiteY6" fmla="*/ 78104 h 259304"/>
                        <a:gd name="connsiteX7" fmla="*/ 20580 w 121452"/>
                        <a:gd name="connsiteY7" fmla="*/ 2642 h 259304"/>
                        <a:gd name="connsiteX8" fmla="*/ 24764 w 121452"/>
                        <a:gd name="connsiteY8" fmla="*/ 0 h 2593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21452" h="259304">
                          <a:moveTo>
                            <a:pt x="24764" y="0"/>
                          </a:moveTo>
                          <a:lnTo>
                            <a:pt x="100964" y="28574"/>
                          </a:lnTo>
                          <a:lnTo>
                            <a:pt x="121452" y="131012"/>
                          </a:lnTo>
                          <a:lnTo>
                            <a:pt x="81916" y="142872"/>
                          </a:lnTo>
                          <a:lnTo>
                            <a:pt x="38670" y="259304"/>
                          </a:lnTo>
                          <a:lnTo>
                            <a:pt x="7620" y="184784"/>
                          </a:lnTo>
                          <a:lnTo>
                            <a:pt x="0" y="78104"/>
                          </a:lnTo>
                          <a:lnTo>
                            <a:pt x="20580" y="2642"/>
                          </a:lnTo>
                          <a:lnTo>
                            <a:pt x="2476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2" name="フリーフォーム: 図形 641">
                      <a:extLst>
                        <a:ext uri="{FF2B5EF4-FFF2-40B4-BE49-F238E27FC236}">
                          <a16:creationId xmlns:a16="http://schemas.microsoft.com/office/drawing/2014/main" id="{59D7F29F-74A6-44C7-A67C-D5685EF17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54812" y="33337500"/>
                      <a:ext cx="127258" cy="160432"/>
                    </a:xfrm>
                    <a:custGeom>
                      <a:avLst/>
                      <a:gdLst>
                        <a:gd name="connsiteX0" fmla="*/ 100012 w 127258"/>
                        <a:gd name="connsiteY0" fmla="*/ 0 h 160432"/>
                        <a:gd name="connsiteX1" fmla="*/ 127258 w 127258"/>
                        <a:gd name="connsiteY1" fmla="*/ 37464 h 160432"/>
                        <a:gd name="connsiteX2" fmla="*/ 123826 w 127258"/>
                        <a:gd name="connsiteY2" fmla="*/ 109538 h 160432"/>
                        <a:gd name="connsiteX3" fmla="*/ 72930 w 127258"/>
                        <a:gd name="connsiteY3" fmla="*/ 160432 h 160432"/>
                        <a:gd name="connsiteX4" fmla="*/ 0 w 127258"/>
                        <a:gd name="connsiteY4" fmla="*/ 52388 h 160432"/>
                        <a:gd name="connsiteX5" fmla="*/ 33338 w 127258"/>
                        <a:gd name="connsiteY5" fmla="*/ 9524 h 160432"/>
                        <a:gd name="connsiteX6" fmla="*/ 100012 w 127258"/>
                        <a:gd name="connsiteY6" fmla="*/ 0 h 1604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7258" h="160432">
                          <a:moveTo>
                            <a:pt x="100012" y="0"/>
                          </a:moveTo>
                          <a:lnTo>
                            <a:pt x="127258" y="37464"/>
                          </a:lnTo>
                          <a:lnTo>
                            <a:pt x="123826" y="109538"/>
                          </a:lnTo>
                          <a:lnTo>
                            <a:pt x="72930" y="160432"/>
                          </a:lnTo>
                          <a:lnTo>
                            <a:pt x="0" y="52388"/>
                          </a:lnTo>
                          <a:lnTo>
                            <a:pt x="33338" y="9524"/>
                          </a:lnTo>
                          <a:lnTo>
                            <a:pt x="1000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3" name="フリーフォーム: 図形 642">
                      <a:extLst>
                        <a:ext uri="{FF2B5EF4-FFF2-40B4-BE49-F238E27FC236}">
                          <a16:creationId xmlns:a16="http://schemas.microsoft.com/office/drawing/2014/main" id="{605CCBA4-B2EA-43C1-B4BE-7AA21652B7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330988" y="33175576"/>
                      <a:ext cx="123824" cy="228600"/>
                    </a:xfrm>
                    <a:custGeom>
                      <a:avLst/>
                      <a:gdLst>
                        <a:gd name="connsiteX0" fmla="*/ 100012 w 123824"/>
                        <a:gd name="connsiteY0" fmla="*/ 0 h 228600"/>
                        <a:gd name="connsiteX1" fmla="*/ 123824 w 123824"/>
                        <a:gd name="connsiteY1" fmla="*/ 52388 h 228600"/>
                        <a:gd name="connsiteX2" fmla="*/ 100012 w 123824"/>
                        <a:gd name="connsiteY2" fmla="*/ 119062 h 228600"/>
                        <a:gd name="connsiteX3" fmla="*/ 71436 w 123824"/>
                        <a:gd name="connsiteY3" fmla="*/ 228600 h 228600"/>
                        <a:gd name="connsiteX4" fmla="*/ 19050 w 123824"/>
                        <a:gd name="connsiteY4" fmla="*/ 214312 h 228600"/>
                        <a:gd name="connsiteX5" fmla="*/ 0 w 123824"/>
                        <a:gd name="connsiteY5" fmla="*/ 90488 h 228600"/>
                        <a:gd name="connsiteX6" fmla="*/ 100012 w 123824"/>
                        <a:gd name="connsiteY6" fmla="*/ 0 h 228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3824" h="228600">
                          <a:moveTo>
                            <a:pt x="100012" y="0"/>
                          </a:moveTo>
                          <a:lnTo>
                            <a:pt x="123824" y="52388"/>
                          </a:lnTo>
                          <a:lnTo>
                            <a:pt x="100012" y="119062"/>
                          </a:lnTo>
                          <a:lnTo>
                            <a:pt x="71436" y="228600"/>
                          </a:lnTo>
                          <a:lnTo>
                            <a:pt x="19050" y="214312"/>
                          </a:lnTo>
                          <a:lnTo>
                            <a:pt x="0" y="90488"/>
                          </a:lnTo>
                          <a:lnTo>
                            <a:pt x="10001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4" name="フリーフォーム: 図形 643">
                      <a:extLst>
                        <a:ext uri="{FF2B5EF4-FFF2-40B4-BE49-F238E27FC236}">
                          <a16:creationId xmlns:a16="http://schemas.microsoft.com/office/drawing/2014/main" id="{E708E368-F17B-4D1D-BABF-F1B06C0E94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35334" y="32785052"/>
                      <a:ext cx="10010" cy="4760"/>
                    </a:xfrm>
                    <a:custGeom>
                      <a:avLst/>
                      <a:gdLst>
                        <a:gd name="connsiteX0" fmla="*/ 10010 w 10010"/>
                        <a:gd name="connsiteY0" fmla="*/ 0 h 4760"/>
                        <a:gd name="connsiteX1" fmla="*/ 490 w 10010"/>
                        <a:gd name="connsiteY1" fmla="*/ 4760 h 4760"/>
                        <a:gd name="connsiteX2" fmla="*/ 0 w 10010"/>
                        <a:gd name="connsiteY2" fmla="*/ 3336 h 4760"/>
                        <a:gd name="connsiteX3" fmla="*/ 10010 w 10010"/>
                        <a:gd name="connsiteY3" fmla="*/ 0 h 4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010" h="4760">
                          <a:moveTo>
                            <a:pt x="10010" y="0"/>
                          </a:moveTo>
                          <a:lnTo>
                            <a:pt x="490" y="4760"/>
                          </a:lnTo>
                          <a:lnTo>
                            <a:pt x="0" y="3336"/>
                          </a:lnTo>
                          <a:lnTo>
                            <a:pt x="1001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5" name="フリーフォーム: 図形 644">
                      <a:extLst>
                        <a:ext uri="{FF2B5EF4-FFF2-40B4-BE49-F238E27FC236}">
                          <a16:creationId xmlns:a16="http://schemas.microsoft.com/office/drawing/2014/main" id="{C4FCD8CD-4831-472B-8EA4-10DA89C2A3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35964" y="32632468"/>
                      <a:ext cx="586534" cy="658192"/>
                    </a:xfrm>
                    <a:custGeom>
                      <a:avLst/>
                      <a:gdLst>
                        <a:gd name="connsiteX0" fmla="*/ 305166 w 586534"/>
                        <a:gd name="connsiteY0" fmla="*/ 0 h 658192"/>
                        <a:gd name="connsiteX1" fmla="*/ 400048 w 586534"/>
                        <a:gd name="connsiteY1" fmla="*/ 128770 h 658192"/>
                        <a:gd name="connsiteX2" fmla="*/ 442912 w 586534"/>
                        <a:gd name="connsiteY2" fmla="*/ 114482 h 658192"/>
                        <a:gd name="connsiteX3" fmla="*/ 482450 w 586534"/>
                        <a:gd name="connsiteY3" fmla="*/ 161928 h 658192"/>
                        <a:gd name="connsiteX4" fmla="*/ 481012 w 586534"/>
                        <a:gd name="connsiteY4" fmla="*/ 162108 h 658192"/>
                        <a:gd name="connsiteX5" fmla="*/ 481012 w 586534"/>
                        <a:gd name="connsiteY5" fmla="*/ 219256 h 658192"/>
                        <a:gd name="connsiteX6" fmla="*/ 547686 w 586534"/>
                        <a:gd name="connsiteY6" fmla="*/ 224020 h 658192"/>
                        <a:gd name="connsiteX7" fmla="*/ 561974 w 586534"/>
                        <a:gd name="connsiteY7" fmla="*/ 262120 h 658192"/>
                        <a:gd name="connsiteX8" fmla="*/ 485774 w 586534"/>
                        <a:gd name="connsiteY8" fmla="*/ 381182 h 658192"/>
                        <a:gd name="connsiteX9" fmla="*/ 557212 w 586534"/>
                        <a:gd name="connsiteY9" fmla="*/ 428808 h 658192"/>
                        <a:gd name="connsiteX10" fmla="*/ 557212 w 586534"/>
                        <a:gd name="connsiteY10" fmla="*/ 462144 h 658192"/>
                        <a:gd name="connsiteX11" fmla="*/ 586534 w 586534"/>
                        <a:gd name="connsiteY11" fmla="*/ 538594 h 658192"/>
                        <a:gd name="connsiteX12" fmla="*/ 543876 w 586534"/>
                        <a:gd name="connsiteY12" fmla="*/ 590732 h 658192"/>
                        <a:gd name="connsiteX13" fmla="*/ 313390 w 586534"/>
                        <a:gd name="connsiteY13" fmla="*/ 658192 h 658192"/>
                        <a:gd name="connsiteX14" fmla="*/ 276224 w 586534"/>
                        <a:gd name="connsiteY14" fmla="*/ 581208 h 658192"/>
                        <a:gd name="connsiteX15" fmla="*/ 323848 w 586534"/>
                        <a:gd name="connsiteY15" fmla="*/ 519296 h 658192"/>
                        <a:gd name="connsiteX16" fmla="*/ 209548 w 586534"/>
                        <a:gd name="connsiteY16" fmla="*/ 443096 h 658192"/>
                        <a:gd name="connsiteX17" fmla="*/ 200024 w 586534"/>
                        <a:gd name="connsiteY17" fmla="*/ 343082 h 658192"/>
                        <a:gd name="connsiteX18" fmla="*/ 171448 w 586534"/>
                        <a:gd name="connsiteY18" fmla="*/ 281170 h 658192"/>
                        <a:gd name="connsiteX19" fmla="*/ 100012 w 586534"/>
                        <a:gd name="connsiteY19" fmla="*/ 324032 h 658192"/>
                        <a:gd name="connsiteX20" fmla="*/ 47624 w 586534"/>
                        <a:gd name="connsiteY20" fmla="*/ 304982 h 658192"/>
                        <a:gd name="connsiteX21" fmla="*/ 0 w 586534"/>
                        <a:gd name="connsiteY21" fmla="*/ 238308 h 658192"/>
                        <a:gd name="connsiteX22" fmla="*/ 95248 w 586534"/>
                        <a:gd name="connsiteY22" fmla="*/ 128770 h 658192"/>
                        <a:gd name="connsiteX23" fmla="*/ 95248 w 586534"/>
                        <a:gd name="connsiteY23" fmla="*/ 124960 h 658192"/>
                        <a:gd name="connsiteX24" fmla="*/ 166686 w 586534"/>
                        <a:gd name="connsiteY24" fmla="*/ 119244 h 658192"/>
                        <a:gd name="connsiteX25" fmla="*/ 257174 w 586534"/>
                        <a:gd name="connsiteY25" fmla="*/ 23996 h 658192"/>
                        <a:gd name="connsiteX26" fmla="*/ 305166 w 586534"/>
                        <a:gd name="connsiteY26" fmla="*/ 0 h 658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586534" h="658192">
                          <a:moveTo>
                            <a:pt x="305166" y="0"/>
                          </a:moveTo>
                          <a:lnTo>
                            <a:pt x="400048" y="128770"/>
                          </a:lnTo>
                          <a:lnTo>
                            <a:pt x="442912" y="114482"/>
                          </a:lnTo>
                          <a:lnTo>
                            <a:pt x="482450" y="161928"/>
                          </a:lnTo>
                          <a:lnTo>
                            <a:pt x="481012" y="162108"/>
                          </a:lnTo>
                          <a:lnTo>
                            <a:pt x="481012" y="219256"/>
                          </a:lnTo>
                          <a:lnTo>
                            <a:pt x="547686" y="224020"/>
                          </a:lnTo>
                          <a:lnTo>
                            <a:pt x="561974" y="262120"/>
                          </a:lnTo>
                          <a:lnTo>
                            <a:pt x="485774" y="381182"/>
                          </a:lnTo>
                          <a:lnTo>
                            <a:pt x="557212" y="428808"/>
                          </a:lnTo>
                          <a:lnTo>
                            <a:pt x="557212" y="462144"/>
                          </a:lnTo>
                          <a:lnTo>
                            <a:pt x="586534" y="538594"/>
                          </a:lnTo>
                          <a:lnTo>
                            <a:pt x="543876" y="590732"/>
                          </a:lnTo>
                          <a:lnTo>
                            <a:pt x="313390" y="658192"/>
                          </a:lnTo>
                          <a:lnTo>
                            <a:pt x="276224" y="581208"/>
                          </a:lnTo>
                          <a:lnTo>
                            <a:pt x="323848" y="519296"/>
                          </a:lnTo>
                          <a:lnTo>
                            <a:pt x="209548" y="443096"/>
                          </a:lnTo>
                          <a:lnTo>
                            <a:pt x="200024" y="343082"/>
                          </a:lnTo>
                          <a:lnTo>
                            <a:pt x="171448" y="281170"/>
                          </a:lnTo>
                          <a:lnTo>
                            <a:pt x="100012" y="324032"/>
                          </a:lnTo>
                          <a:lnTo>
                            <a:pt x="47624" y="304982"/>
                          </a:lnTo>
                          <a:lnTo>
                            <a:pt x="0" y="238308"/>
                          </a:lnTo>
                          <a:lnTo>
                            <a:pt x="95248" y="128770"/>
                          </a:lnTo>
                          <a:lnTo>
                            <a:pt x="95248" y="124960"/>
                          </a:lnTo>
                          <a:lnTo>
                            <a:pt x="166686" y="119244"/>
                          </a:lnTo>
                          <a:lnTo>
                            <a:pt x="257174" y="23996"/>
                          </a:lnTo>
                          <a:lnTo>
                            <a:pt x="305166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46" name="グループ化 645">
                      <a:extLst>
                        <a:ext uri="{FF2B5EF4-FFF2-40B4-BE49-F238E27FC236}">
                          <a16:creationId xmlns:a16="http://schemas.microsoft.com/office/drawing/2014/main" id="{F83697C0-2A86-448C-AEEF-42B7EF30BE8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615025" y="33267650"/>
                      <a:ext cx="3003550" cy="1187450"/>
                      <a:chOff x="18615025" y="33267650"/>
                      <a:chExt cx="3003550" cy="1187450"/>
                    </a:xfrm>
                    <a:noFill/>
                  </p:grpSpPr>
                  <p:sp>
                    <p:nvSpPr>
                      <p:cNvPr id="647" name="フリーフォーム: 図形 646">
                        <a:extLst>
                          <a:ext uri="{FF2B5EF4-FFF2-40B4-BE49-F238E27FC236}">
                            <a16:creationId xmlns:a16="http://schemas.microsoft.com/office/drawing/2014/main" id="{EADFDFA7-5A05-4A73-A5E1-06D7C9D418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615025" y="33623250"/>
                        <a:ext cx="254000" cy="273050"/>
                      </a:xfrm>
                      <a:custGeom>
                        <a:avLst/>
                        <a:gdLst>
                          <a:gd name="connsiteX0" fmla="*/ 228600 w 254000"/>
                          <a:gd name="connsiteY0" fmla="*/ 0 h 273050"/>
                          <a:gd name="connsiteX1" fmla="*/ 196850 w 254000"/>
                          <a:gd name="connsiteY1" fmla="*/ 6350 h 273050"/>
                          <a:gd name="connsiteX2" fmla="*/ 180975 w 254000"/>
                          <a:gd name="connsiteY2" fmla="*/ 41275 h 273050"/>
                          <a:gd name="connsiteX3" fmla="*/ 82550 w 254000"/>
                          <a:gd name="connsiteY3" fmla="*/ 66675 h 273050"/>
                          <a:gd name="connsiteX4" fmla="*/ 60325 w 254000"/>
                          <a:gd name="connsiteY4" fmla="*/ 142875 h 273050"/>
                          <a:gd name="connsiteX5" fmla="*/ 0 w 254000"/>
                          <a:gd name="connsiteY5" fmla="*/ 193675 h 273050"/>
                          <a:gd name="connsiteX6" fmla="*/ 19050 w 254000"/>
                          <a:gd name="connsiteY6" fmla="*/ 219075 h 273050"/>
                          <a:gd name="connsiteX7" fmla="*/ 19050 w 254000"/>
                          <a:gd name="connsiteY7" fmla="*/ 266700 h 273050"/>
                          <a:gd name="connsiteX8" fmla="*/ 57150 w 254000"/>
                          <a:gd name="connsiteY8" fmla="*/ 273050 h 273050"/>
                          <a:gd name="connsiteX9" fmla="*/ 152400 w 254000"/>
                          <a:gd name="connsiteY9" fmla="*/ 203200 h 273050"/>
                          <a:gd name="connsiteX10" fmla="*/ 177800 w 254000"/>
                          <a:gd name="connsiteY10" fmla="*/ 165100 h 273050"/>
                          <a:gd name="connsiteX11" fmla="*/ 250825 w 254000"/>
                          <a:gd name="connsiteY11" fmla="*/ 133350 h 273050"/>
                          <a:gd name="connsiteX12" fmla="*/ 254000 w 254000"/>
                          <a:gd name="connsiteY12" fmla="*/ 47625 h 273050"/>
                          <a:gd name="connsiteX13" fmla="*/ 228600 w 254000"/>
                          <a:gd name="connsiteY13" fmla="*/ 0 h 2730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54000" h="273050">
                            <a:moveTo>
                              <a:pt x="228600" y="0"/>
                            </a:moveTo>
                            <a:lnTo>
                              <a:pt x="196850" y="6350"/>
                            </a:lnTo>
                            <a:lnTo>
                              <a:pt x="180975" y="41275"/>
                            </a:lnTo>
                            <a:lnTo>
                              <a:pt x="82550" y="66675"/>
                            </a:lnTo>
                            <a:lnTo>
                              <a:pt x="60325" y="142875"/>
                            </a:lnTo>
                            <a:lnTo>
                              <a:pt x="0" y="193675"/>
                            </a:lnTo>
                            <a:lnTo>
                              <a:pt x="19050" y="219075"/>
                            </a:lnTo>
                            <a:lnTo>
                              <a:pt x="19050" y="266700"/>
                            </a:lnTo>
                            <a:lnTo>
                              <a:pt x="57150" y="273050"/>
                            </a:lnTo>
                            <a:lnTo>
                              <a:pt x="152400" y="203200"/>
                            </a:lnTo>
                            <a:lnTo>
                              <a:pt x="177800" y="165100"/>
                            </a:lnTo>
                            <a:lnTo>
                              <a:pt x="250825" y="133350"/>
                            </a:lnTo>
                            <a:lnTo>
                              <a:pt x="254000" y="47625"/>
                            </a:lnTo>
                            <a:lnTo>
                              <a:pt x="22860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8" name="フリーフォーム: 図形 647">
                        <a:extLst>
                          <a:ext uri="{FF2B5EF4-FFF2-40B4-BE49-F238E27FC236}">
                            <a16:creationId xmlns:a16="http://schemas.microsoft.com/office/drawing/2014/main" id="{3B95E929-42BF-4C6C-930B-08BB04F1BD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967450" y="33674050"/>
                        <a:ext cx="381000" cy="422275"/>
                      </a:xfrm>
                      <a:custGeom>
                        <a:avLst/>
                        <a:gdLst>
                          <a:gd name="connsiteX0" fmla="*/ 311150 w 381000"/>
                          <a:gd name="connsiteY0" fmla="*/ 0 h 422275"/>
                          <a:gd name="connsiteX1" fmla="*/ 177800 w 381000"/>
                          <a:gd name="connsiteY1" fmla="*/ 22225 h 422275"/>
                          <a:gd name="connsiteX2" fmla="*/ 174625 w 381000"/>
                          <a:gd name="connsiteY2" fmla="*/ 57150 h 422275"/>
                          <a:gd name="connsiteX3" fmla="*/ 282575 w 381000"/>
                          <a:gd name="connsiteY3" fmla="*/ 142875 h 422275"/>
                          <a:gd name="connsiteX4" fmla="*/ 311150 w 381000"/>
                          <a:gd name="connsiteY4" fmla="*/ 200025 h 422275"/>
                          <a:gd name="connsiteX5" fmla="*/ 292100 w 381000"/>
                          <a:gd name="connsiteY5" fmla="*/ 311150 h 422275"/>
                          <a:gd name="connsiteX6" fmla="*/ 200025 w 381000"/>
                          <a:gd name="connsiteY6" fmla="*/ 244475 h 422275"/>
                          <a:gd name="connsiteX7" fmla="*/ 180975 w 381000"/>
                          <a:gd name="connsiteY7" fmla="*/ 212725 h 422275"/>
                          <a:gd name="connsiteX8" fmla="*/ 196850 w 381000"/>
                          <a:gd name="connsiteY8" fmla="*/ 190500 h 422275"/>
                          <a:gd name="connsiteX9" fmla="*/ 152400 w 381000"/>
                          <a:gd name="connsiteY9" fmla="*/ 142875 h 422275"/>
                          <a:gd name="connsiteX10" fmla="*/ 0 w 381000"/>
                          <a:gd name="connsiteY10" fmla="*/ 139700 h 422275"/>
                          <a:gd name="connsiteX11" fmla="*/ 0 w 381000"/>
                          <a:gd name="connsiteY11" fmla="*/ 168275 h 422275"/>
                          <a:gd name="connsiteX12" fmla="*/ 25400 w 381000"/>
                          <a:gd name="connsiteY12" fmla="*/ 273050 h 422275"/>
                          <a:gd name="connsiteX13" fmla="*/ 190500 w 381000"/>
                          <a:gd name="connsiteY13" fmla="*/ 422275 h 422275"/>
                          <a:gd name="connsiteX14" fmla="*/ 228600 w 381000"/>
                          <a:gd name="connsiteY14" fmla="*/ 393700 h 422275"/>
                          <a:gd name="connsiteX15" fmla="*/ 365125 w 381000"/>
                          <a:gd name="connsiteY15" fmla="*/ 336550 h 422275"/>
                          <a:gd name="connsiteX16" fmla="*/ 365125 w 381000"/>
                          <a:gd name="connsiteY16" fmla="*/ 206375 h 422275"/>
                          <a:gd name="connsiteX17" fmla="*/ 381000 w 381000"/>
                          <a:gd name="connsiteY17" fmla="*/ 133350 h 422275"/>
                          <a:gd name="connsiteX18" fmla="*/ 311150 w 381000"/>
                          <a:gd name="connsiteY18" fmla="*/ 0 h 4222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81000" h="422275">
                            <a:moveTo>
                              <a:pt x="311150" y="0"/>
                            </a:moveTo>
                            <a:lnTo>
                              <a:pt x="177800" y="22225"/>
                            </a:lnTo>
                            <a:lnTo>
                              <a:pt x="174625" y="57150"/>
                            </a:lnTo>
                            <a:lnTo>
                              <a:pt x="282575" y="142875"/>
                            </a:lnTo>
                            <a:lnTo>
                              <a:pt x="311150" y="200025"/>
                            </a:lnTo>
                            <a:lnTo>
                              <a:pt x="292100" y="311150"/>
                            </a:lnTo>
                            <a:lnTo>
                              <a:pt x="200025" y="244475"/>
                            </a:lnTo>
                            <a:lnTo>
                              <a:pt x="180975" y="212725"/>
                            </a:lnTo>
                            <a:lnTo>
                              <a:pt x="196850" y="190500"/>
                            </a:lnTo>
                            <a:lnTo>
                              <a:pt x="152400" y="142875"/>
                            </a:lnTo>
                            <a:lnTo>
                              <a:pt x="0" y="139700"/>
                            </a:lnTo>
                            <a:lnTo>
                              <a:pt x="0" y="168275"/>
                            </a:lnTo>
                            <a:lnTo>
                              <a:pt x="25400" y="273050"/>
                            </a:lnTo>
                            <a:lnTo>
                              <a:pt x="190500" y="422275"/>
                            </a:lnTo>
                            <a:lnTo>
                              <a:pt x="228600" y="393700"/>
                            </a:lnTo>
                            <a:lnTo>
                              <a:pt x="365125" y="336550"/>
                            </a:lnTo>
                            <a:lnTo>
                              <a:pt x="365125" y="206375"/>
                            </a:lnTo>
                            <a:lnTo>
                              <a:pt x="381000" y="133350"/>
                            </a:lnTo>
                            <a:lnTo>
                              <a:pt x="31115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9" name="フリーフォーム: 図形 648">
                        <a:extLst>
                          <a:ext uri="{FF2B5EF4-FFF2-40B4-BE49-F238E27FC236}">
                            <a16:creationId xmlns:a16="http://schemas.microsoft.com/office/drawing/2014/main" id="{BB44712F-1146-4DF3-9517-9F93F6A112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173825" y="34039175"/>
                        <a:ext cx="387350" cy="415925"/>
                      </a:xfrm>
                      <a:custGeom>
                        <a:avLst/>
                        <a:gdLst>
                          <a:gd name="connsiteX0" fmla="*/ 244475 w 387350"/>
                          <a:gd name="connsiteY0" fmla="*/ 0 h 415925"/>
                          <a:gd name="connsiteX1" fmla="*/ 161925 w 387350"/>
                          <a:gd name="connsiteY1" fmla="*/ 50800 h 415925"/>
                          <a:gd name="connsiteX2" fmla="*/ 146050 w 387350"/>
                          <a:gd name="connsiteY2" fmla="*/ 104775 h 415925"/>
                          <a:gd name="connsiteX3" fmla="*/ 168275 w 387350"/>
                          <a:gd name="connsiteY3" fmla="*/ 171450 h 415925"/>
                          <a:gd name="connsiteX4" fmla="*/ 168275 w 387350"/>
                          <a:gd name="connsiteY4" fmla="*/ 171450 h 415925"/>
                          <a:gd name="connsiteX5" fmla="*/ 187325 w 387350"/>
                          <a:gd name="connsiteY5" fmla="*/ 225425 h 415925"/>
                          <a:gd name="connsiteX6" fmla="*/ 0 w 387350"/>
                          <a:gd name="connsiteY6" fmla="*/ 311150 h 415925"/>
                          <a:gd name="connsiteX7" fmla="*/ 6350 w 387350"/>
                          <a:gd name="connsiteY7" fmla="*/ 381000 h 415925"/>
                          <a:gd name="connsiteX8" fmla="*/ 53975 w 387350"/>
                          <a:gd name="connsiteY8" fmla="*/ 403225 h 415925"/>
                          <a:gd name="connsiteX9" fmla="*/ 146050 w 387350"/>
                          <a:gd name="connsiteY9" fmla="*/ 381000 h 415925"/>
                          <a:gd name="connsiteX10" fmla="*/ 190500 w 387350"/>
                          <a:gd name="connsiteY10" fmla="*/ 330200 h 415925"/>
                          <a:gd name="connsiteX11" fmla="*/ 234950 w 387350"/>
                          <a:gd name="connsiteY11" fmla="*/ 371475 h 415925"/>
                          <a:gd name="connsiteX12" fmla="*/ 276225 w 387350"/>
                          <a:gd name="connsiteY12" fmla="*/ 336550 h 415925"/>
                          <a:gd name="connsiteX13" fmla="*/ 276225 w 387350"/>
                          <a:gd name="connsiteY13" fmla="*/ 336550 h 415925"/>
                          <a:gd name="connsiteX14" fmla="*/ 304800 w 387350"/>
                          <a:gd name="connsiteY14" fmla="*/ 415925 h 415925"/>
                          <a:gd name="connsiteX15" fmla="*/ 374650 w 387350"/>
                          <a:gd name="connsiteY15" fmla="*/ 387350 h 415925"/>
                          <a:gd name="connsiteX16" fmla="*/ 387350 w 387350"/>
                          <a:gd name="connsiteY16" fmla="*/ 288925 h 415925"/>
                          <a:gd name="connsiteX17" fmla="*/ 295275 w 387350"/>
                          <a:gd name="connsiteY17" fmla="*/ 298450 h 415925"/>
                          <a:gd name="connsiteX18" fmla="*/ 317500 w 387350"/>
                          <a:gd name="connsiteY18" fmla="*/ 190500 h 415925"/>
                          <a:gd name="connsiteX19" fmla="*/ 279400 w 387350"/>
                          <a:gd name="connsiteY19" fmla="*/ 171450 h 415925"/>
                          <a:gd name="connsiteX20" fmla="*/ 241300 w 387350"/>
                          <a:gd name="connsiteY20" fmla="*/ 117475 h 415925"/>
                          <a:gd name="connsiteX21" fmla="*/ 336550 w 387350"/>
                          <a:gd name="connsiteY21" fmla="*/ 76200 h 415925"/>
                          <a:gd name="connsiteX22" fmla="*/ 323850 w 387350"/>
                          <a:gd name="connsiteY22" fmla="*/ 28575 h 415925"/>
                          <a:gd name="connsiteX23" fmla="*/ 244475 w 387350"/>
                          <a:gd name="connsiteY23" fmla="*/ 0 h 4159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387350" h="415925">
                            <a:moveTo>
                              <a:pt x="244475" y="0"/>
                            </a:moveTo>
                            <a:lnTo>
                              <a:pt x="161925" y="50800"/>
                            </a:lnTo>
                            <a:lnTo>
                              <a:pt x="146050" y="104775"/>
                            </a:lnTo>
                            <a:lnTo>
                              <a:pt x="168275" y="171450"/>
                            </a:lnTo>
                            <a:lnTo>
                              <a:pt x="168275" y="171450"/>
                            </a:lnTo>
                            <a:lnTo>
                              <a:pt x="187325" y="225425"/>
                            </a:lnTo>
                            <a:lnTo>
                              <a:pt x="0" y="311150"/>
                            </a:lnTo>
                            <a:lnTo>
                              <a:pt x="6350" y="381000"/>
                            </a:lnTo>
                            <a:lnTo>
                              <a:pt x="53975" y="403225"/>
                            </a:lnTo>
                            <a:lnTo>
                              <a:pt x="146050" y="381000"/>
                            </a:lnTo>
                            <a:lnTo>
                              <a:pt x="190500" y="330200"/>
                            </a:lnTo>
                            <a:lnTo>
                              <a:pt x="234950" y="371475"/>
                            </a:lnTo>
                            <a:lnTo>
                              <a:pt x="276225" y="336550"/>
                            </a:lnTo>
                            <a:lnTo>
                              <a:pt x="276225" y="336550"/>
                            </a:lnTo>
                            <a:lnTo>
                              <a:pt x="304800" y="415925"/>
                            </a:lnTo>
                            <a:lnTo>
                              <a:pt x="374650" y="387350"/>
                            </a:lnTo>
                            <a:lnTo>
                              <a:pt x="387350" y="288925"/>
                            </a:lnTo>
                            <a:lnTo>
                              <a:pt x="295275" y="298450"/>
                            </a:lnTo>
                            <a:lnTo>
                              <a:pt x="317500" y="190500"/>
                            </a:lnTo>
                            <a:lnTo>
                              <a:pt x="279400" y="171450"/>
                            </a:lnTo>
                            <a:lnTo>
                              <a:pt x="241300" y="117475"/>
                            </a:lnTo>
                            <a:lnTo>
                              <a:pt x="336550" y="76200"/>
                            </a:lnTo>
                            <a:lnTo>
                              <a:pt x="323850" y="28575"/>
                            </a:lnTo>
                            <a:lnTo>
                              <a:pt x="244475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0" name="フリーフォーム: 図形 649">
                        <a:extLst>
                          <a:ext uri="{FF2B5EF4-FFF2-40B4-BE49-F238E27FC236}">
                            <a16:creationId xmlns:a16="http://schemas.microsoft.com/office/drawing/2014/main" id="{A6C936B1-674A-4300-9CAF-320BD36A34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138900" y="34109025"/>
                        <a:ext cx="146050" cy="139700"/>
                      </a:xfrm>
                      <a:custGeom>
                        <a:avLst/>
                        <a:gdLst>
                          <a:gd name="connsiteX0" fmla="*/ 63500 w 146050"/>
                          <a:gd name="connsiteY0" fmla="*/ 3175 h 139700"/>
                          <a:gd name="connsiteX1" fmla="*/ 111125 w 146050"/>
                          <a:gd name="connsiteY1" fmla="*/ 0 h 139700"/>
                          <a:gd name="connsiteX2" fmla="*/ 146050 w 146050"/>
                          <a:gd name="connsiteY2" fmla="*/ 47625 h 139700"/>
                          <a:gd name="connsiteX3" fmla="*/ 142875 w 146050"/>
                          <a:gd name="connsiteY3" fmla="*/ 101600 h 139700"/>
                          <a:gd name="connsiteX4" fmla="*/ 88900 w 146050"/>
                          <a:gd name="connsiteY4" fmla="*/ 139700 h 139700"/>
                          <a:gd name="connsiteX5" fmla="*/ 12700 w 146050"/>
                          <a:gd name="connsiteY5" fmla="*/ 139700 h 139700"/>
                          <a:gd name="connsiteX6" fmla="*/ 0 w 146050"/>
                          <a:gd name="connsiteY6" fmla="*/ 107950 h 139700"/>
                          <a:gd name="connsiteX7" fmla="*/ 63500 w 146050"/>
                          <a:gd name="connsiteY7" fmla="*/ 3175 h 1397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46050" h="139700">
                            <a:moveTo>
                              <a:pt x="63500" y="3175"/>
                            </a:moveTo>
                            <a:lnTo>
                              <a:pt x="111125" y="0"/>
                            </a:lnTo>
                            <a:lnTo>
                              <a:pt x="146050" y="47625"/>
                            </a:lnTo>
                            <a:lnTo>
                              <a:pt x="142875" y="101600"/>
                            </a:lnTo>
                            <a:lnTo>
                              <a:pt x="88900" y="139700"/>
                            </a:lnTo>
                            <a:lnTo>
                              <a:pt x="12700" y="139700"/>
                            </a:lnTo>
                            <a:lnTo>
                              <a:pt x="0" y="107950"/>
                            </a:lnTo>
                            <a:lnTo>
                              <a:pt x="63500" y="3175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1" name="フリーフォーム: 図形 650">
                        <a:extLst>
                          <a:ext uri="{FF2B5EF4-FFF2-40B4-BE49-F238E27FC236}">
                            <a16:creationId xmlns:a16="http://schemas.microsoft.com/office/drawing/2014/main" id="{0BFED145-AF3A-43D2-969D-AFDC879C84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989675" y="34109025"/>
                        <a:ext cx="95250" cy="101600"/>
                      </a:xfrm>
                      <a:custGeom>
                        <a:avLst/>
                        <a:gdLst>
                          <a:gd name="connsiteX0" fmla="*/ 0 w 95250"/>
                          <a:gd name="connsiteY0" fmla="*/ 0 h 101600"/>
                          <a:gd name="connsiteX1" fmla="*/ 50800 w 95250"/>
                          <a:gd name="connsiteY1" fmla="*/ 0 h 101600"/>
                          <a:gd name="connsiteX2" fmla="*/ 95250 w 95250"/>
                          <a:gd name="connsiteY2" fmla="*/ 47625 h 101600"/>
                          <a:gd name="connsiteX3" fmla="*/ 92075 w 95250"/>
                          <a:gd name="connsiteY3" fmla="*/ 79375 h 101600"/>
                          <a:gd name="connsiteX4" fmla="*/ 60325 w 95250"/>
                          <a:gd name="connsiteY4" fmla="*/ 101600 h 101600"/>
                          <a:gd name="connsiteX5" fmla="*/ 34925 w 95250"/>
                          <a:gd name="connsiteY5" fmla="*/ 101600 h 101600"/>
                          <a:gd name="connsiteX6" fmla="*/ 0 w 95250"/>
                          <a:gd name="connsiteY6" fmla="*/ 79375 h 101600"/>
                          <a:gd name="connsiteX7" fmla="*/ 0 w 95250"/>
                          <a:gd name="connsiteY7" fmla="*/ 0 h 1016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95250" h="101600">
                            <a:moveTo>
                              <a:pt x="0" y="0"/>
                            </a:moveTo>
                            <a:lnTo>
                              <a:pt x="50800" y="0"/>
                            </a:lnTo>
                            <a:lnTo>
                              <a:pt x="95250" y="47625"/>
                            </a:lnTo>
                            <a:lnTo>
                              <a:pt x="92075" y="79375"/>
                            </a:lnTo>
                            <a:lnTo>
                              <a:pt x="60325" y="101600"/>
                            </a:lnTo>
                            <a:lnTo>
                              <a:pt x="34925" y="101600"/>
                            </a:lnTo>
                            <a:lnTo>
                              <a:pt x="0" y="79375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2" name="フリーフォーム: 図形 651">
                        <a:extLst>
                          <a:ext uri="{FF2B5EF4-FFF2-40B4-BE49-F238E27FC236}">
                            <a16:creationId xmlns:a16="http://schemas.microsoft.com/office/drawing/2014/main" id="{0E7CBB80-B3A2-4DD5-87DF-6A9D3D55B0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792950" y="34004250"/>
                        <a:ext cx="111125" cy="123825"/>
                      </a:xfrm>
                      <a:custGeom>
                        <a:avLst/>
                        <a:gdLst>
                          <a:gd name="connsiteX0" fmla="*/ 76200 w 111125"/>
                          <a:gd name="connsiteY0" fmla="*/ 0 h 123825"/>
                          <a:gd name="connsiteX1" fmla="*/ 111125 w 111125"/>
                          <a:gd name="connsiteY1" fmla="*/ 85725 h 123825"/>
                          <a:gd name="connsiteX2" fmla="*/ 60325 w 111125"/>
                          <a:gd name="connsiteY2" fmla="*/ 123825 h 123825"/>
                          <a:gd name="connsiteX3" fmla="*/ 15875 w 111125"/>
                          <a:gd name="connsiteY3" fmla="*/ 117475 h 123825"/>
                          <a:gd name="connsiteX4" fmla="*/ 0 w 111125"/>
                          <a:gd name="connsiteY4" fmla="*/ 57150 h 123825"/>
                          <a:gd name="connsiteX5" fmla="*/ 76200 w 111125"/>
                          <a:gd name="connsiteY5" fmla="*/ 0 h 1238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11125" h="123825">
                            <a:moveTo>
                              <a:pt x="76200" y="0"/>
                            </a:moveTo>
                            <a:lnTo>
                              <a:pt x="111125" y="85725"/>
                            </a:lnTo>
                            <a:lnTo>
                              <a:pt x="60325" y="123825"/>
                            </a:lnTo>
                            <a:lnTo>
                              <a:pt x="15875" y="117475"/>
                            </a:lnTo>
                            <a:lnTo>
                              <a:pt x="0" y="57150"/>
                            </a:lnTo>
                            <a:lnTo>
                              <a:pt x="7620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3" name="フリーフォーム: 図形 652">
                        <a:extLst>
                          <a:ext uri="{FF2B5EF4-FFF2-40B4-BE49-F238E27FC236}">
                            <a16:creationId xmlns:a16="http://schemas.microsoft.com/office/drawing/2014/main" id="{3517F61B-3743-49DB-B200-29391851D6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48525" y="34020125"/>
                        <a:ext cx="304800" cy="171450"/>
                      </a:xfrm>
                      <a:custGeom>
                        <a:avLst/>
                        <a:gdLst>
                          <a:gd name="connsiteX0" fmla="*/ 0 w 304800"/>
                          <a:gd name="connsiteY0" fmla="*/ 0 h 171450"/>
                          <a:gd name="connsiteX1" fmla="*/ 6350 w 304800"/>
                          <a:gd name="connsiteY1" fmla="*/ 66675 h 171450"/>
                          <a:gd name="connsiteX2" fmla="*/ 60325 w 304800"/>
                          <a:gd name="connsiteY2" fmla="*/ 79375 h 171450"/>
                          <a:gd name="connsiteX3" fmla="*/ 111125 w 304800"/>
                          <a:gd name="connsiteY3" fmla="*/ 101600 h 171450"/>
                          <a:gd name="connsiteX4" fmla="*/ 142875 w 304800"/>
                          <a:gd name="connsiteY4" fmla="*/ 127000 h 171450"/>
                          <a:gd name="connsiteX5" fmla="*/ 206375 w 304800"/>
                          <a:gd name="connsiteY5" fmla="*/ 171450 h 171450"/>
                          <a:gd name="connsiteX6" fmla="*/ 285750 w 304800"/>
                          <a:gd name="connsiteY6" fmla="*/ 133350 h 171450"/>
                          <a:gd name="connsiteX7" fmla="*/ 304800 w 304800"/>
                          <a:gd name="connsiteY7" fmla="*/ 92075 h 171450"/>
                          <a:gd name="connsiteX8" fmla="*/ 285750 w 304800"/>
                          <a:gd name="connsiteY8" fmla="*/ 44450 h 171450"/>
                          <a:gd name="connsiteX9" fmla="*/ 200025 w 304800"/>
                          <a:gd name="connsiteY9" fmla="*/ 79375 h 171450"/>
                          <a:gd name="connsiteX10" fmla="*/ 180975 w 304800"/>
                          <a:gd name="connsiteY10" fmla="*/ 12700 h 171450"/>
                          <a:gd name="connsiteX11" fmla="*/ 120650 w 304800"/>
                          <a:gd name="connsiteY11" fmla="*/ 0 h 171450"/>
                          <a:gd name="connsiteX12" fmla="*/ 73025 w 304800"/>
                          <a:gd name="connsiteY12" fmla="*/ 6350 h 171450"/>
                          <a:gd name="connsiteX13" fmla="*/ 0 w 304800"/>
                          <a:gd name="connsiteY13" fmla="*/ 0 h 171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304800" h="171450">
                            <a:moveTo>
                              <a:pt x="0" y="0"/>
                            </a:moveTo>
                            <a:lnTo>
                              <a:pt x="6350" y="66675"/>
                            </a:lnTo>
                            <a:lnTo>
                              <a:pt x="60325" y="79375"/>
                            </a:lnTo>
                            <a:lnTo>
                              <a:pt x="111125" y="101600"/>
                            </a:lnTo>
                            <a:lnTo>
                              <a:pt x="142875" y="127000"/>
                            </a:lnTo>
                            <a:lnTo>
                              <a:pt x="206375" y="171450"/>
                            </a:lnTo>
                            <a:lnTo>
                              <a:pt x="285750" y="133350"/>
                            </a:lnTo>
                            <a:lnTo>
                              <a:pt x="304800" y="92075"/>
                            </a:lnTo>
                            <a:lnTo>
                              <a:pt x="285750" y="44450"/>
                            </a:lnTo>
                            <a:lnTo>
                              <a:pt x="200025" y="79375"/>
                            </a:lnTo>
                            <a:lnTo>
                              <a:pt x="180975" y="12700"/>
                            </a:lnTo>
                            <a:lnTo>
                              <a:pt x="120650" y="0"/>
                            </a:lnTo>
                            <a:lnTo>
                              <a:pt x="73025" y="635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4" name="フリーフォーム: 図形 653">
                        <a:extLst>
                          <a:ext uri="{FF2B5EF4-FFF2-40B4-BE49-F238E27FC236}">
                            <a16:creationId xmlns:a16="http://schemas.microsoft.com/office/drawing/2014/main" id="{2352CF2D-730B-4626-B70F-9B3386CD2F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281900" y="34039175"/>
                        <a:ext cx="187325" cy="146050"/>
                      </a:xfrm>
                      <a:custGeom>
                        <a:avLst/>
                        <a:gdLst>
                          <a:gd name="connsiteX0" fmla="*/ 130175 w 187325"/>
                          <a:gd name="connsiteY0" fmla="*/ 0 h 146050"/>
                          <a:gd name="connsiteX1" fmla="*/ 60325 w 187325"/>
                          <a:gd name="connsiteY1" fmla="*/ 41275 h 146050"/>
                          <a:gd name="connsiteX2" fmla="*/ 19050 w 187325"/>
                          <a:gd name="connsiteY2" fmla="*/ 57150 h 146050"/>
                          <a:gd name="connsiteX3" fmla="*/ 0 w 187325"/>
                          <a:gd name="connsiteY3" fmla="*/ 98425 h 146050"/>
                          <a:gd name="connsiteX4" fmla="*/ 6350 w 187325"/>
                          <a:gd name="connsiteY4" fmla="*/ 146050 h 146050"/>
                          <a:gd name="connsiteX5" fmla="*/ 47625 w 187325"/>
                          <a:gd name="connsiteY5" fmla="*/ 146050 h 146050"/>
                          <a:gd name="connsiteX6" fmla="*/ 111125 w 187325"/>
                          <a:gd name="connsiteY6" fmla="*/ 120650 h 146050"/>
                          <a:gd name="connsiteX7" fmla="*/ 161925 w 187325"/>
                          <a:gd name="connsiteY7" fmla="*/ 88900 h 146050"/>
                          <a:gd name="connsiteX8" fmla="*/ 187325 w 187325"/>
                          <a:gd name="connsiteY8" fmla="*/ 53975 h 146050"/>
                          <a:gd name="connsiteX9" fmla="*/ 130175 w 187325"/>
                          <a:gd name="connsiteY9" fmla="*/ 0 h 1460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87325" h="146050">
                            <a:moveTo>
                              <a:pt x="130175" y="0"/>
                            </a:moveTo>
                            <a:lnTo>
                              <a:pt x="60325" y="41275"/>
                            </a:lnTo>
                            <a:lnTo>
                              <a:pt x="19050" y="57150"/>
                            </a:lnTo>
                            <a:lnTo>
                              <a:pt x="0" y="98425"/>
                            </a:lnTo>
                            <a:lnTo>
                              <a:pt x="6350" y="146050"/>
                            </a:lnTo>
                            <a:lnTo>
                              <a:pt x="47625" y="146050"/>
                            </a:lnTo>
                            <a:lnTo>
                              <a:pt x="111125" y="120650"/>
                            </a:lnTo>
                            <a:lnTo>
                              <a:pt x="161925" y="88900"/>
                            </a:lnTo>
                            <a:lnTo>
                              <a:pt x="187325" y="53975"/>
                            </a:lnTo>
                            <a:lnTo>
                              <a:pt x="130175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5" name="フリーフォーム: 図形 654">
                        <a:extLst>
                          <a:ext uri="{FF2B5EF4-FFF2-40B4-BE49-F238E27FC236}">
                            <a16:creationId xmlns:a16="http://schemas.microsoft.com/office/drawing/2014/main" id="{F91C7E78-18BC-4442-9C4A-400F02B8AE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389850" y="33689925"/>
                        <a:ext cx="304800" cy="298450"/>
                      </a:xfrm>
                      <a:custGeom>
                        <a:avLst/>
                        <a:gdLst>
                          <a:gd name="connsiteX0" fmla="*/ 0 w 304800"/>
                          <a:gd name="connsiteY0" fmla="*/ 238125 h 298450"/>
                          <a:gd name="connsiteX1" fmla="*/ 50800 w 304800"/>
                          <a:gd name="connsiteY1" fmla="*/ 288925 h 298450"/>
                          <a:gd name="connsiteX2" fmla="*/ 190500 w 304800"/>
                          <a:gd name="connsiteY2" fmla="*/ 298450 h 298450"/>
                          <a:gd name="connsiteX3" fmla="*/ 228600 w 304800"/>
                          <a:gd name="connsiteY3" fmla="*/ 254000 h 298450"/>
                          <a:gd name="connsiteX4" fmla="*/ 219075 w 304800"/>
                          <a:gd name="connsiteY4" fmla="*/ 212725 h 298450"/>
                          <a:gd name="connsiteX5" fmla="*/ 257175 w 304800"/>
                          <a:gd name="connsiteY5" fmla="*/ 180975 h 298450"/>
                          <a:gd name="connsiteX6" fmla="*/ 304800 w 304800"/>
                          <a:gd name="connsiteY6" fmla="*/ 0 h 298450"/>
                          <a:gd name="connsiteX7" fmla="*/ 238125 w 304800"/>
                          <a:gd name="connsiteY7" fmla="*/ 25400 h 298450"/>
                          <a:gd name="connsiteX8" fmla="*/ 180975 w 304800"/>
                          <a:gd name="connsiteY8" fmla="*/ 139700 h 298450"/>
                          <a:gd name="connsiteX9" fmla="*/ 120650 w 304800"/>
                          <a:gd name="connsiteY9" fmla="*/ 146050 h 298450"/>
                          <a:gd name="connsiteX10" fmla="*/ 38100 w 304800"/>
                          <a:gd name="connsiteY10" fmla="*/ 177800 h 298450"/>
                          <a:gd name="connsiteX11" fmla="*/ 0 w 304800"/>
                          <a:gd name="connsiteY11" fmla="*/ 238125 h 298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04800" h="298450">
                            <a:moveTo>
                              <a:pt x="0" y="238125"/>
                            </a:moveTo>
                            <a:lnTo>
                              <a:pt x="50800" y="288925"/>
                            </a:lnTo>
                            <a:lnTo>
                              <a:pt x="190500" y="298450"/>
                            </a:lnTo>
                            <a:lnTo>
                              <a:pt x="228600" y="254000"/>
                            </a:lnTo>
                            <a:lnTo>
                              <a:pt x="219075" y="212725"/>
                            </a:lnTo>
                            <a:lnTo>
                              <a:pt x="257175" y="180975"/>
                            </a:lnTo>
                            <a:lnTo>
                              <a:pt x="304800" y="0"/>
                            </a:lnTo>
                            <a:lnTo>
                              <a:pt x="238125" y="25400"/>
                            </a:lnTo>
                            <a:lnTo>
                              <a:pt x="180975" y="139700"/>
                            </a:lnTo>
                            <a:lnTo>
                              <a:pt x="120650" y="146050"/>
                            </a:lnTo>
                            <a:lnTo>
                              <a:pt x="38100" y="177800"/>
                            </a:lnTo>
                            <a:lnTo>
                              <a:pt x="0" y="238125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6" name="フリーフォーム: 図形 655">
                        <a:extLst>
                          <a:ext uri="{FF2B5EF4-FFF2-40B4-BE49-F238E27FC236}">
                            <a16:creationId xmlns:a16="http://schemas.microsoft.com/office/drawing/2014/main" id="{2C1F4381-A5E9-4877-B9B2-DD9E97F237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088350" y="33616900"/>
                        <a:ext cx="244475" cy="180975"/>
                      </a:xfrm>
                      <a:custGeom>
                        <a:avLst/>
                        <a:gdLst>
                          <a:gd name="connsiteX0" fmla="*/ 206375 w 244475"/>
                          <a:gd name="connsiteY0" fmla="*/ 0 h 180975"/>
                          <a:gd name="connsiteX1" fmla="*/ 92075 w 244475"/>
                          <a:gd name="connsiteY1" fmla="*/ 0 h 180975"/>
                          <a:gd name="connsiteX2" fmla="*/ 53975 w 244475"/>
                          <a:gd name="connsiteY2" fmla="*/ 12700 h 180975"/>
                          <a:gd name="connsiteX3" fmla="*/ 12700 w 244475"/>
                          <a:gd name="connsiteY3" fmla="*/ 82550 h 180975"/>
                          <a:gd name="connsiteX4" fmla="*/ 0 w 244475"/>
                          <a:gd name="connsiteY4" fmla="*/ 158750 h 180975"/>
                          <a:gd name="connsiteX5" fmla="*/ 34925 w 244475"/>
                          <a:gd name="connsiteY5" fmla="*/ 180975 h 180975"/>
                          <a:gd name="connsiteX6" fmla="*/ 190500 w 244475"/>
                          <a:gd name="connsiteY6" fmla="*/ 107950 h 180975"/>
                          <a:gd name="connsiteX7" fmla="*/ 244475 w 244475"/>
                          <a:gd name="connsiteY7" fmla="*/ 85725 h 180975"/>
                          <a:gd name="connsiteX8" fmla="*/ 206375 w 244475"/>
                          <a:gd name="connsiteY8" fmla="*/ 0 h 1809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44475" h="180975">
                            <a:moveTo>
                              <a:pt x="206375" y="0"/>
                            </a:moveTo>
                            <a:lnTo>
                              <a:pt x="92075" y="0"/>
                            </a:lnTo>
                            <a:lnTo>
                              <a:pt x="53975" y="12700"/>
                            </a:lnTo>
                            <a:lnTo>
                              <a:pt x="12700" y="82550"/>
                            </a:lnTo>
                            <a:lnTo>
                              <a:pt x="0" y="158750"/>
                            </a:lnTo>
                            <a:lnTo>
                              <a:pt x="34925" y="180975"/>
                            </a:lnTo>
                            <a:lnTo>
                              <a:pt x="190500" y="107950"/>
                            </a:lnTo>
                            <a:lnTo>
                              <a:pt x="244475" y="85725"/>
                            </a:lnTo>
                            <a:lnTo>
                              <a:pt x="206375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7" name="フリーフォーム: 図形 656">
                        <a:extLst>
                          <a:ext uri="{FF2B5EF4-FFF2-40B4-BE49-F238E27FC236}">
                            <a16:creationId xmlns:a16="http://schemas.microsoft.com/office/drawing/2014/main" id="{D8CF7A15-0805-433F-931B-6889EBF7F3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02675" y="33267650"/>
                        <a:ext cx="215900" cy="152400"/>
                      </a:xfrm>
                      <a:custGeom>
                        <a:avLst/>
                        <a:gdLst>
                          <a:gd name="connsiteX0" fmla="*/ 130175 w 215900"/>
                          <a:gd name="connsiteY0" fmla="*/ 0 h 152400"/>
                          <a:gd name="connsiteX1" fmla="*/ 9525 w 215900"/>
                          <a:gd name="connsiteY1" fmla="*/ 50800 h 152400"/>
                          <a:gd name="connsiteX2" fmla="*/ 0 w 215900"/>
                          <a:gd name="connsiteY2" fmla="*/ 92075 h 152400"/>
                          <a:gd name="connsiteX3" fmla="*/ 25400 w 215900"/>
                          <a:gd name="connsiteY3" fmla="*/ 149225 h 152400"/>
                          <a:gd name="connsiteX4" fmla="*/ 107950 w 215900"/>
                          <a:gd name="connsiteY4" fmla="*/ 152400 h 152400"/>
                          <a:gd name="connsiteX5" fmla="*/ 146050 w 215900"/>
                          <a:gd name="connsiteY5" fmla="*/ 69850 h 152400"/>
                          <a:gd name="connsiteX6" fmla="*/ 215900 w 215900"/>
                          <a:gd name="connsiteY6" fmla="*/ 6350 h 152400"/>
                          <a:gd name="connsiteX7" fmla="*/ 130175 w 215900"/>
                          <a:gd name="connsiteY7" fmla="*/ 0 h 1524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15900" h="152400">
                            <a:moveTo>
                              <a:pt x="130175" y="0"/>
                            </a:moveTo>
                            <a:lnTo>
                              <a:pt x="9525" y="50800"/>
                            </a:lnTo>
                            <a:lnTo>
                              <a:pt x="0" y="92075"/>
                            </a:lnTo>
                            <a:lnTo>
                              <a:pt x="25400" y="149225"/>
                            </a:lnTo>
                            <a:lnTo>
                              <a:pt x="107950" y="152400"/>
                            </a:lnTo>
                            <a:lnTo>
                              <a:pt x="146050" y="69850"/>
                            </a:lnTo>
                            <a:lnTo>
                              <a:pt x="215900" y="6350"/>
                            </a:lnTo>
                            <a:lnTo>
                              <a:pt x="130175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8" name="フリーフォーム: 図形 657">
                        <a:extLst>
                          <a:ext uri="{FF2B5EF4-FFF2-40B4-BE49-F238E27FC236}">
                            <a16:creationId xmlns:a16="http://schemas.microsoft.com/office/drawing/2014/main" id="{B3F7B1D8-D3AC-4377-8072-CE2C8F5288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294725" y="33432750"/>
                        <a:ext cx="228600" cy="288925"/>
                      </a:xfrm>
                      <a:custGeom>
                        <a:avLst/>
                        <a:gdLst>
                          <a:gd name="connsiteX0" fmla="*/ 95250 w 228600"/>
                          <a:gd name="connsiteY0" fmla="*/ 0 h 288925"/>
                          <a:gd name="connsiteX1" fmla="*/ 25400 w 228600"/>
                          <a:gd name="connsiteY1" fmla="*/ 31750 h 288925"/>
                          <a:gd name="connsiteX2" fmla="*/ 0 w 228600"/>
                          <a:gd name="connsiteY2" fmla="*/ 76200 h 288925"/>
                          <a:gd name="connsiteX3" fmla="*/ 12700 w 228600"/>
                          <a:gd name="connsiteY3" fmla="*/ 142875 h 288925"/>
                          <a:gd name="connsiteX4" fmla="*/ 44450 w 228600"/>
                          <a:gd name="connsiteY4" fmla="*/ 165100 h 288925"/>
                          <a:gd name="connsiteX5" fmla="*/ 69850 w 228600"/>
                          <a:gd name="connsiteY5" fmla="*/ 231775 h 288925"/>
                          <a:gd name="connsiteX6" fmla="*/ 146050 w 228600"/>
                          <a:gd name="connsiteY6" fmla="*/ 288925 h 288925"/>
                          <a:gd name="connsiteX7" fmla="*/ 190500 w 228600"/>
                          <a:gd name="connsiteY7" fmla="*/ 257175 h 288925"/>
                          <a:gd name="connsiteX8" fmla="*/ 180975 w 228600"/>
                          <a:gd name="connsiteY8" fmla="*/ 200025 h 288925"/>
                          <a:gd name="connsiteX9" fmla="*/ 228600 w 228600"/>
                          <a:gd name="connsiteY9" fmla="*/ 161925 h 288925"/>
                          <a:gd name="connsiteX10" fmla="*/ 177800 w 228600"/>
                          <a:gd name="connsiteY10" fmla="*/ 79375 h 288925"/>
                          <a:gd name="connsiteX11" fmla="*/ 127000 w 228600"/>
                          <a:gd name="connsiteY11" fmla="*/ 53975 h 288925"/>
                          <a:gd name="connsiteX12" fmla="*/ 95250 w 228600"/>
                          <a:gd name="connsiteY12" fmla="*/ 0 h 2889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28600" h="288925">
                            <a:moveTo>
                              <a:pt x="95250" y="0"/>
                            </a:moveTo>
                            <a:lnTo>
                              <a:pt x="25400" y="31750"/>
                            </a:lnTo>
                            <a:lnTo>
                              <a:pt x="0" y="76200"/>
                            </a:lnTo>
                            <a:lnTo>
                              <a:pt x="12700" y="142875"/>
                            </a:lnTo>
                            <a:lnTo>
                              <a:pt x="44450" y="165100"/>
                            </a:lnTo>
                            <a:lnTo>
                              <a:pt x="69850" y="231775"/>
                            </a:lnTo>
                            <a:lnTo>
                              <a:pt x="146050" y="288925"/>
                            </a:lnTo>
                            <a:lnTo>
                              <a:pt x="190500" y="257175"/>
                            </a:lnTo>
                            <a:lnTo>
                              <a:pt x="180975" y="200025"/>
                            </a:lnTo>
                            <a:lnTo>
                              <a:pt x="228600" y="161925"/>
                            </a:lnTo>
                            <a:lnTo>
                              <a:pt x="177800" y="79375"/>
                            </a:lnTo>
                            <a:lnTo>
                              <a:pt x="127000" y="53975"/>
                            </a:lnTo>
                            <a:lnTo>
                              <a:pt x="95250" y="0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3175"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610" name="グループ化 609">
                    <a:extLst>
                      <a:ext uri="{FF2B5EF4-FFF2-40B4-BE49-F238E27FC236}">
                        <a16:creationId xmlns:a16="http://schemas.microsoft.com/office/drawing/2014/main" id="{2EACB7B5-C44B-4E15-8093-808565D2083F}"/>
                      </a:ext>
                    </a:extLst>
                  </p:cNvPr>
                  <p:cNvGrpSpPr/>
                  <p:nvPr/>
                </p:nvGrpSpPr>
                <p:grpSpPr>
                  <a:xfrm>
                    <a:off x="17926050" y="30651448"/>
                    <a:ext cx="4367616" cy="3803652"/>
                    <a:chOff x="17926050" y="30651448"/>
                    <a:chExt cx="4367616" cy="3803652"/>
                  </a:xfrm>
                </p:grpSpPr>
                <p:sp>
                  <p:nvSpPr>
                    <p:cNvPr id="611" name="フリーフォーム: 図形 610">
                      <a:extLst>
                        <a:ext uri="{FF2B5EF4-FFF2-40B4-BE49-F238E27FC236}">
                          <a16:creationId xmlns:a16="http://schemas.microsoft.com/office/drawing/2014/main" id="{32128073-DCED-466E-9D7A-AB5C847CCC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26050" y="30651448"/>
                      <a:ext cx="4367616" cy="3379472"/>
                    </a:xfrm>
                    <a:custGeom>
                      <a:avLst/>
                      <a:gdLst>
                        <a:gd name="connsiteX0" fmla="*/ 2628900 w 4367616"/>
                        <a:gd name="connsiteY0" fmla="*/ 0 h 3379472"/>
                        <a:gd name="connsiteX1" fmla="*/ 2686050 w 4367616"/>
                        <a:gd name="connsiteY1" fmla="*/ 76200 h 3379472"/>
                        <a:gd name="connsiteX2" fmla="*/ 2828926 w 4367616"/>
                        <a:gd name="connsiteY2" fmla="*/ 95252 h 3379472"/>
                        <a:gd name="connsiteX3" fmla="*/ 2943226 w 4367616"/>
                        <a:gd name="connsiteY3" fmla="*/ 28576 h 3379472"/>
                        <a:gd name="connsiteX4" fmla="*/ 3105150 w 4367616"/>
                        <a:gd name="connsiteY4" fmla="*/ 142876 h 3379472"/>
                        <a:gd name="connsiteX5" fmla="*/ 3267074 w 4367616"/>
                        <a:gd name="connsiteY5" fmla="*/ 47628 h 3379472"/>
                        <a:gd name="connsiteX6" fmla="*/ 3355840 w 4367616"/>
                        <a:gd name="connsiteY6" fmla="*/ 77216 h 3379472"/>
                        <a:gd name="connsiteX7" fmla="*/ 3348990 w 4367616"/>
                        <a:gd name="connsiteY7" fmla="*/ 110492 h 3379472"/>
                        <a:gd name="connsiteX8" fmla="*/ 3615690 w 4367616"/>
                        <a:gd name="connsiteY8" fmla="*/ 118112 h 3379472"/>
                        <a:gd name="connsiteX9" fmla="*/ 3630930 w 4367616"/>
                        <a:gd name="connsiteY9" fmla="*/ 140972 h 3379472"/>
                        <a:gd name="connsiteX10" fmla="*/ 3691890 w 4367616"/>
                        <a:gd name="connsiteY10" fmla="*/ 118112 h 3379472"/>
                        <a:gd name="connsiteX11" fmla="*/ 3768090 w 4367616"/>
                        <a:gd name="connsiteY11" fmla="*/ 156212 h 3379472"/>
                        <a:gd name="connsiteX12" fmla="*/ 3778866 w 4367616"/>
                        <a:gd name="connsiteY12" fmla="*/ 149746 h 3379472"/>
                        <a:gd name="connsiteX13" fmla="*/ 3790950 w 4367616"/>
                        <a:gd name="connsiteY13" fmla="*/ 222252 h 3379472"/>
                        <a:gd name="connsiteX14" fmla="*/ 3873500 w 4367616"/>
                        <a:gd name="connsiteY14" fmla="*/ 311152 h 3379472"/>
                        <a:gd name="connsiteX15" fmla="*/ 3930650 w 4367616"/>
                        <a:gd name="connsiteY15" fmla="*/ 361952 h 3379472"/>
                        <a:gd name="connsiteX16" fmla="*/ 3949700 w 4367616"/>
                        <a:gd name="connsiteY16" fmla="*/ 419102 h 3379472"/>
                        <a:gd name="connsiteX17" fmla="*/ 3860800 w 4367616"/>
                        <a:gd name="connsiteY17" fmla="*/ 546102 h 3379472"/>
                        <a:gd name="connsiteX18" fmla="*/ 3898900 w 4367616"/>
                        <a:gd name="connsiteY18" fmla="*/ 647702 h 3379472"/>
                        <a:gd name="connsiteX19" fmla="*/ 3848100 w 4367616"/>
                        <a:gd name="connsiteY19" fmla="*/ 806452 h 3379472"/>
                        <a:gd name="connsiteX20" fmla="*/ 3956050 w 4367616"/>
                        <a:gd name="connsiteY20" fmla="*/ 1016002 h 3379472"/>
                        <a:gd name="connsiteX21" fmla="*/ 4108450 w 4367616"/>
                        <a:gd name="connsiteY21" fmla="*/ 1085852 h 3379472"/>
                        <a:gd name="connsiteX22" fmla="*/ 4038600 w 4367616"/>
                        <a:gd name="connsiteY22" fmla="*/ 1428752 h 3379472"/>
                        <a:gd name="connsiteX23" fmla="*/ 4133850 w 4367616"/>
                        <a:gd name="connsiteY23" fmla="*/ 1606552 h 3379472"/>
                        <a:gd name="connsiteX24" fmla="*/ 4178300 w 4367616"/>
                        <a:gd name="connsiteY24" fmla="*/ 1619252 h 3379472"/>
                        <a:gd name="connsiteX25" fmla="*/ 4140200 w 4367616"/>
                        <a:gd name="connsiteY25" fmla="*/ 1809752 h 3379472"/>
                        <a:gd name="connsiteX26" fmla="*/ 4191000 w 4367616"/>
                        <a:gd name="connsiteY26" fmla="*/ 1917702 h 3379472"/>
                        <a:gd name="connsiteX27" fmla="*/ 4241800 w 4367616"/>
                        <a:gd name="connsiteY27" fmla="*/ 1943102 h 3379472"/>
                        <a:gd name="connsiteX28" fmla="*/ 4324350 w 4367616"/>
                        <a:gd name="connsiteY28" fmla="*/ 2063752 h 3379472"/>
                        <a:gd name="connsiteX29" fmla="*/ 4349750 w 4367616"/>
                        <a:gd name="connsiteY29" fmla="*/ 2241552 h 3379472"/>
                        <a:gd name="connsiteX30" fmla="*/ 4298950 w 4367616"/>
                        <a:gd name="connsiteY30" fmla="*/ 2336802 h 3379472"/>
                        <a:gd name="connsiteX31" fmla="*/ 4356100 w 4367616"/>
                        <a:gd name="connsiteY31" fmla="*/ 2425702 h 3379472"/>
                        <a:gd name="connsiteX32" fmla="*/ 4367616 w 4367616"/>
                        <a:gd name="connsiteY32" fmla="*/ 2431984 h 3379472"/>
                        <a:gd name="connsiteX33" fmla="*/ 4316730 w 4367616"/>
                        <a:gd name="connsiteY33" fmla="*/ 2472692 h 3379472"/>
                        <a:gd name="connsiteX34" fmla="*/ 4187190 w 4367616"/>
                        <a:gd name="connsiteY34" fmla="*/ 2518412 h 3379472"/>
                        <a:gd name="connsiteX35" fmla="*/ 4126230 w 4367616"/>
                        <a:gd name="connsiteY35" fmla="*/ 2586992 h 3379472"/>
                        <a:gd name="connsiteX36" fmla="*/ 4110990 w 4367616"/>
                        <a:gd name="connsiteY36" fmla="*/ 2731772 h 3379472"/>
                        <a:gd name="connsiteX37" fmla="*/ 4057650 w 4367616"/>
                        <a:gd name="connsiteY37" fmla="*/ 2739392 h 3379472"/>
                        <a:gd name="connsiteX38" fmla="*/ 3935730 w 4367616"/>
                        <a:gd name="connsiteY38" fmla="*/ 2693672 h 3379472"/>
                        <a:gd name="connsiteX39" fmla="*/ 3768090 w 4367616"/>
                        <a:gd name="connsiteY39" fmla="*/ 2640332 h 3379472"/>
                        <a:gd name="connsiteX40" fmla="*/ 3798570 w 4367616"/>
                        <a:gd name="connsiteY40" fmla="*/ 2556512 h 3379472"/>
                        <a:gd name="connsiteX41" fmla="*/ 3722370 w 4367616"/>
                        <a:gd name="connsiteY41" fmla="*/ 2487932 h 3379472"/>
                        <a:gd name="connsiteX42" fmla="*/ 3653790 w 4367616"/>
                        <a:gd name="connsiteY42" fmla="*/ 2571752 h 3379472"/>
                        <a:gd name="connsiteX43" fmla="*/ 3341370 w 4367616"/>
                        <a:gd name="connsiteY43" fmla="*/ 2663192 h 3379472"/>
                        <a:gd name="connsiteX44" fmla="*/ 3227070 w 4367616"/>
                        <a:gd name="connsiteY44" fmla="*/ 2663192 h 3379472"/>
                        <a:gd name="connsiteX45" fmla="*/ 3173730 w 4367616"/>
                        <a:gd name="connsiteY45" fmla="*/ 2815592 h 3379472"/>
                        <a:gd name="connsiteX46" fmla="*/ 3105150 w 4367616"/>
                        <a:gd name="connsiteY46" fmla="*/ 2876552 h 3379472"/>
                        <a:gd name="connsiteX47" fmla="*/ 2792730 w 4367616"/>
                        <a:gd name="connsiteY47" fmla="*/ 2823212 h 3379472"/>
                        <a:gd name="connsiteX48" fmla="*/ 2739390 w 4367616"/>
                        <a:gd name="connsiteY48" fmla="*/ 2876552 h 3379472"/>
                        <a:gd name="connsiteX49" fmla="*/ 2625090 w 4367616"/>
                        <a:gd name="connsiteY49" fmla="*/ 2884172 h 3379472"/>
                        <a:gd name="connsiteX50" fmla="*/ 2487930 w 4367616"/>
                        <a:gd name="connsiteY50" fmla="*/ 3028952 h 3379472"/>
                        <a:gd name="connsiteX51" fmla="*/ 2426970 w 4367616"/>
                        <a:gd name="connsiteY51" fmla="*/ 2960372 h 3379472"/>
                        <a:gd name="connsiteX52" fmla="*/ 2350770 w 4367616"/>
                        <a:gd name="connsiteY52" fmla="*/ 2960372 h 3379472"/>
                        <a:gd name="connsiteX53" fmla="*/ 2335530 w 4367616"/>
                        <a:gd name="connsiteY53" fmla="*/ 3059432 h 3379472"/>
                        <a:gd name="connsiteX54" fmla="*/ 2221230 w 4367616"/>
                        <a:gd name="connsiteY54" fmla="*/ 3219452 h 3379472"/>
                        <a:gd name="connsiteX55" fmla="*/ 2007870 w 4367616"/>
                        <a:gd name="connsiteY55" fmla="*/ 3219452 h 3379472"/>
                        <a:gd name="connsiteX56" fmla="*/ 1847850 w 4367616"/>
                        <a:gd name="connsiteY56" fmla="*/ 3348992 h 3379472"/>
                        <a:gd name="connsiteX57" fmla="*/ 1764030 w 4367616"/>
                        <a:gd name="connsiteY57" fmla="*/ 3303272 h 3379472"/>
                        <a:gd name="connsiteX58" fmla="*/ 1741170 w 4367616"/>
                        <a:gd name="connsiteY58" fmla="*/ 3295652 h 3379472"/>
                        <a:gd name="connsiteX59" fmla="*/ 1642110 w 4367616"/>
                        <a:gd name="connsiteY59" fmla="*/ 3379472 h 3379472"/>
                        <a:gd name="connsiteX60" fmla="*/ 1558290 w 4367616"/>
                        <a:gd name="connsiteY60" fmla="*/ 3326132 h 3379472"/>
                        <a:gd name="connsiteX61" fmla="*/ 1611630 w 4367616"/>
                        <a:gd name="connsiteY61" fmla="*/ 3257552 h 3379472"/>
                        <a:gd name="connsiteX62" fmla="*/ 1497330 w 4367616"/>
                        <a:gd name="connsiteY62" fmla="*/ 3196592 h 3379472"/>
                        <a:gd name="connsiteX63" fmla="*/ 1421130 w 4367616"/>
                        <a:gd name="connsiteY63" fmla="*/ 3013712 h 3379472"/>
                        <a:gd name="connsiteX64" fmla="*/ 1413510 w 4367616"/>
                        <a:gd name="connsiteY64" fmla="*/ 2907032 h 3379472"/>
                        <a:gd name="connsiteX65" fmla="*/ 1436370 w 4367616"/>
                        <a:gd name="connsiteY65" fmla="*/ 2823212 h 3379472"/>
                        <a:gd name="connsiteX66" fmla="*/ 1367790 w 4367616"/>
                        <a:gd name="connsiteY66" fmla="*/ 2807972 h 3379472"/>
                        <a:gd name="connsiteX67" fmla="*/ 1268730 w 4367616"/>
                        <a:gd name="connsiteY67" fmla="*/ 2846072 h 3379472"/>
                        <a:gd name="connsiteX68" fmla="*/ 1131570 w 4367616"/>
                        <a:gd name="connsiteY68" fmla="*/ 2777492 h 3379472"/>
                        <a:gd name="connsiteX69" fmla="*/ 1032510 w 4367616"/>
                        <a:gd name="connsiteY69" fmla="*/ 2792732 h 3379472"/>
                        <a:gd name="connsiteX70" fmla="*/ 902970 w 4367616"/>
                        <a:gd name="connsiteY70" fmla="*/ 2807972 h 3379472"/>
                        <a:gd name="connsiteX71" fmla="*/ 864870 w 4367616"/>
                        <a:gd name="connsiteY71" fmla="*/ 2922272 h 3379472"/>
                        <a:gd name="connsiteX72" fmla="*/ 742950 w 4367616"/>
                        <a:gd name="connsiteY72" fmla="*/ 3036572 h 3379472"/>
                        <a:gd name="connsiteX73" fmla="*/ 613410 w 4367616"/>
                        <a:gd name="connsiteY73" fmla="*/ 3143252 h 3379472"/>
                        <a:gd name="connsiteX74" fmla="*/ 575310 w 4367616"/>
                        <a:gd name="connsiteY74" fmla="*/ 3219452 h 3379472"/>
                        <a:gd name="connsiteX75" fmla="*/ 628650 w 4367616"/>
                        <a:gd name="connsiteY75" fmla="*/ 3326132 h 3379472"/>
                        <a:gd name="connsiteX76" fmla="*/ 615398 w 4367616"/>
                        <a:gd name="connsiteY76" fmla="*/ 3331432 h 3379472"/>
                        <a:gd name="connsiteX77" fmla="*/ 499110 w 4367616"/>
                        <a:gd name="connsiteY77" fmla="*/ 3318512 h 3379472"/>
                        <a:gd name="connsiteX78" fmla="*/ 499110 w 4367616"/>
                        <a:gd name="connsiteY78" fmla="*/ 3257552 h 3379472"/>
                        <a:gd name="connsiteX79" fmla="*/ 407670 w 4367616"/>
                        <a:gd name="connsiteY79" fmla="*/ 3257552 h 3379472"/>
                        <a:gd name="connsiteX80" fmla="*/ 346710 w 4367616"/>
                        <a:gd name="connsiteY80" fmla="*/ 3242312 h 3379472"/>
                        <a:gd name="connsiteX81" fmla="*/ 339090 w 4367616"/>
                        <a:gd name="connsiteY81" fmla="*/ 3211832 h 3379472"/>
                        <a:gd name="connsiteX82" fmla="*/ 316230 w 4367616"/>
                        <a:gd name="connsiteY82" fmla="*/ 3143252 h 3379472"/>
                        <a:gd name="connsiteX83" fmla="*/ 316230 w 4367616"/>
                        <a:gd name="connsiteY83" fmla="*/ 3082292 h 3379472"/>
                        <a:gd name="connsiteX84" fmla="*/ 262890 w 4367616"/>
                        <a:gd name="connsiteY84" fmla="*/ 2945132 h 3379472"/>
                        <a:gd name="connsiteX85" fmla="*/ 285750 w 4367616"/>
                        <a:gd name="connsiteY85" fmla="*/ 2884172 h 3379472"/>
                        <a:gd name="connsiteX86" fmla="*/ 209550 w 4367616"/>
                        <a:gd name="connsiteY86" fmla="*/ 2876552 h 3379472"/>
                        <a:gd name="connsiteX87" fmla="*/ 201930 w 4367616"/>
                        <a:gd name="connsiteY87" fmla="*/ 2823212 h 3379472"/>
                        <a:gd name="connsiteX88" fmla="*/ 118110 w 4367616"/>
                        <a:gd name="connsiteY88" fmla="*/ 2769872 h 3379472"/>
                        <a:gd name="connsiteX89" fmla="*/ 118110 w 4367616"/>
                        <a:gd name="connsiteY89" fmla="*/ 2708912 h 3379472"/>
                        <a:gd name="connsiteX90" fmla="*/ 118110 w 4367616"/>
                        <a:gd name="connsiteY90" fmla="*/ 2594612 h 3379472"/>
                        <a:gd name="connsiteX91" fmla="*/ 118110 w 4367616"/>
                        <a:gd name="connsiteY91" fmla="*/ 2487932 h 3379472"/>
                        <a:gd name="connsiteX92" fmla="*/ 110490 w 4367616"/>
                        <a:gd name="connsiteY92" fmla="*/ 2373632 h 3379472"/>
                        <a:gd name="connsiteX93" fmla="*/ 96568 w 4367616"/>
                        <a:gd name="connsiteY93" fmla="*/ 2373632 h 3379472"/>
                        <a:gd name="connsiteX94" fmla="*/ 66674 w 4367616"/>
                        <a:gd name="connsiteY94" fmla="*/ 2276476 h 3379472"/>
                        <a:gd name="connsiteX95" fmla="*/ 0 w 4367616"/>
                        <a:gd name="connsiteY95" fmla="*/ 2247900 h 3379472"/>
                        <a:gd name="connsiteX96" fmla="*/ 57150 w 4367616"/>
                        <a:gd name="connsiteY96" fmla="*/ 2162176 h 3379472"/>
                        <a:gd name="connsiteX97" fmla="*/ 104774 w 4367616"/>
                        <a:gd name="connsiteY97" fmla="*/ 2152652 h 3379472"/>
                        <a:gd name="connsiteX98" fmla="*/ 247650 w 4367616"/>
                        <a:gd name="connsiteY98" fmla="*/ 2028828 h 3379472"/>
                        <a:gd name="connsiteX99" fmla="*/ 304800 w 4367616"/>
                        <a:gd name="connsiteY99" fmla="*/ 1885952 h 3379472"/>
                        <a:gd name="connsiteX100" fmla="*/ 247650 w 4367616"/>
                        <a:gd name="connsiteY100" fmla="*/ 1809752 h 3379472"/>
                        <a:gd name="connsiteX101" fmla="*/ 371474 w 4367616"/>
                        <a:gd name="connsiteY101" fmla="*/ 1552576 h 3379472"/>
                        <a:gd name="connsiteX102" fmla="*/ 304800 w 4367616"/>
                        <a:gd name="connsiteY102" fmla="*/ 1514476 h 3379472"/>
                        <a:gd name="connsiteX103" fmla="*/ 361950 w 4367616"/>
                        <a:gd name="connsiteY103" fmla="*/ 1438276 h 3379472"/>
                        <a:gd name="connsiteX104" fmla="*/ 561974 w 4367616"/>
                        <a:gd name="connsiteY104" fmla="*/ 1333500 h 3379472"/>
                        <a:gd name="connsiteX105" fmla="*/ 609600 w 4367616"/>
                        <a:gd name="connsiteY105" fmla="*/ 1228728 h 3379472"/>
                        <a:gd name="connsiteX106" fmla="*/ 609600 w 4367616"/>
                        <a:gd name="connsiteY106" fmla="*/ 1114428 h 3379472"/>
                        <a:gd name="connsiteX107" fmla="*/ 685800 w 4367616"/>
                        <a:gd name="connsiteY107" fmla="*/ 1114428 h 3379472"/>
                        <a:gd name="connsiteX108" fmla="*/ 771526 w 4367616"/>
                        <a:gd name="connsiteY108" fmla="*/ 1238252 h 3379472"/>
                        <a:gd name="connsiteX109" fmla="*/ 819150 w 4367616"/>
                        <a:gd name="connsiteY109" fmla="*/ 1152528 h 3379472"/>
                        <a:gd name="connsiteX110" fmla="*/ 876300 w 4367616"/>
                        <a:gd name="connsiteY110" fmla="*/ 1181100 h 3379472"/>
                        <a:gd name="connsiteX111" fmla="*/ 1019174 w 4367616"/>
                        <a:gd name="connsiteY111" fmla="*/ 1143000 h 3379472"/>
                        <a:gd name="connsiteX112" fmla="*/ 1085850 w 4367616"/>
                        <a:gd name="connsiteY112" fmla="*/ 1238252 h 3379472"/>
                        <a:gd name="connsiteX113" fmla="*/ 1171574 w 4367616"/>
                        <a:gd name="connsiteY113" fmla="*/ 1162052 h 3379472"/>
                        <a:gd name="connsiteX114" fmla="*/ 1190626 w 4367616"/>
                        <a:gd name="connsiteY114" fmla="*/ 1085852 h 3379472"/>
                        <a:gd name="connsiteX115" fmla="*/ 1304926 w 4367616"/>
                        <a:gd name="connsiteY115" fmla="*/ 1133476 h 3379472"/>
                        <a:gd name="connsiteX116" fmla="*/ 1543050 w 4367616"/>
                        <a:gd name="connsiteY116" fmla="*/ 1143000 h 3379472"/>
                        <a:gd name="connsiteX117" fmla="*/ 1771650 w 4367616"/>
                        <a:gd name="connsiteY117" fmla="*/ 1000128 h 3379472"/>
                        <a:gd name="connsiteX118" fmla="*/ 1924050 w 4367616"/>
                        <a:gd name="connsiteY118" fmla="*/ 1047752 h 3379472"/>
                        <a:gd name="connsiteX119" fmla="*/ 1971674 w 4367616"/>
                        <a:gd name="connsiteY119" fmla="*/ 971552 h 3379472"/>
                        <a:gd name="connsiteX120" fmla="*/ 2085974 w 4367616"/>
                        <a:gd name="connsiteY120" fmla="*/ 971552 h 3379472"/>
                        <a:gd name="connsiteX121" fmla="*/ 2076450 w 4367616"/>
                        <a:gd name="connsiteY121" fmla="*/ 866776 h 3379472"/>
                        <a:gd name="connsiteX122" fmla="*/ 1828800 w 4367616"/>
                        <a:gd name="connsiteY122" fmla="*/ 781052 h 3379472"/>
                        <a:gd name="connsiteX123" fmla="*/ 1981200 w 4367616"/>
                        <a:gd name="connsiteY123" fmla="*/ 571500 h 3379472"/>
                        <a:gd name="connsiteX124" fmla="*/ 2105026 w 4367616"/>
                        <a:gd name="connsiteY124" fmla="*/ 571500 h 3379472"/>
                        <a:gd name="connsiteX125" fmla="*/ 2209800 w 4367616"/>
                        <a:gd name="connsiteY125" fmla="*/ 504828 h 3379472"/>
                        <a:gd name="connsiteX126" fmla="*/ 2266950 w 4367616"/>
                        <a:gd name="connsiteY126" fmla="*/ 409576 h 3379472"/>
                        <a:gd name="connsiteX127" fmla="*/ 2400300 w 4367616"/>
                        <a:gd name="connsiteY127" fmla="*/ 238128 h 3379472"/>
                        <a:gd name="connsiteX128" fmla="*/ 2419350 w 4367616"/>
                        <a:gd name="connsiteY128" fmla="*/ 142876 h 3379472"/>
                        <a:gd name="connsiteX129" fmla="*/ 2552700 w 4367616"/>
                        <a:gd name="connsiteY129" fmla="*/ 28576 h 33794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</a:cxnLst>
                      <a:rect l="l" t="t" r="r" b="b"/>
                      <a:pathLst>
                        <a:path w="4367616" h="3379472">
                          <a:moveTo>
                            <a:pt x="2628900" y="0"/>
                          </a:moveTo>
                          <a:lnTo>
                            <a:pt x="2686050" y="76200"/>
                          </a:lnTo>
                          <a:lnTo>
                            <a:pt x="2828926" y="95252"/>
                          </a:lnTo>
                          <a:lnTo>
                            <a:pt x="2943226" y="28576"/>
                          </a:lnTo>
                          <a:lnTo>
                            <a:pt x="3105150" y="142876"/>
                          </a:lnTo>
                          <a:lnTo>
                            <a:pt x="3267074" y="47628"/>
                          </a:lnTo>
                          <a:lnTo>
                            <a:pt x="3355840" y="77216"/>
                          </a:lnTo>
                          <a:lnTo>
                            <a:pt x="3348990" y="110492"/>
                          </a:lnTo>
                          <a:lnTo>
                            <a:pt x="3615690" y="118112"/>
                          </a:lnTo>
                          <a:lnTo>
                            <a:pt x="3630930" y="140972"/>
                          </a:lnTo>
                          <a:lnTo>
                            <a:pt x="3691890" y="118112"/>
                          </a:lnTo>
                          <a:lnTo>
                            <a:pt x="3768090" y="156212"/>
                          </a:lnTo>
                          <a:lnTo>
                            <a:pt x="3778866" y="149746"/>
                          </a:lnTo>
                          <a:lnTo>
                            <a:pt x="3790950" y="222252"/>
                          </a:lnTo>
                          <a:lnTo>
                            <a:pt x="3873500" y="311152"/>
                          </a:lnTo>
                          <a:lnTo>
                            <a:pt x="3930650" y="361952"/>
                          </a:lnTo>
                          <a:lnTo>
                            <a:pt x="3949700" y="419102"/>
                          </a:lnTo>
                          <a:lnTo>
                            <a:pt x="3860800" y="546102"/>
                          </a:lnTo>
                          <a:lnTo>
                            <a:pt x="3898900" y="647702"/>
                          </a:lnTo>
                          <a:lnTo>
                            <a:pt x="3848100" y="806452"/>
                          </a:lnTo>
                          <a:lnTo>
                            <a:pt x="3956050" y="1016002"/>
                          </a:lnTo>
                          <a:lnTo>
                            <a:pt x="4108450" y="1085852"/>
                          </a:lnTo>
                          <a:lnTo>
                            <a:pt x="4038600" y="1428752"/>
                          </a:lnTo>
                          <a:lnTo>
                            <a:pt x="4133850" y="1606552"/>
                          </a:lnTo>
                          <a:lnTo>
                            <a:pt x="4178300" y="1619252"/>
                          </a:lnTo>
                          <a:lnTo>
                            <a:pt x="4140200" y="1809752"/>
                          </a:lnTo>
                          <a:lnTo>
                            <a:pt x="4191000" y="1917702"/>
                          </a:lnTo>
                          <a:lnTo>
                            <a:pt x="4241800" y="1943102"/>
                          </a:lnTo>
                          <a:lnTo>
                            <a:pt x="4324350" y="2063752"/>
                          </a:lnTo>
                          <a:lnTo>
                            <a:pt x="4349750" y="2241552"/>
                          </a:lnTo>
                          <a:lnTo>
                            <a:pt x="4298950" y="2336802"/>
                          </a:lnTo>
                          <a:lnTo>
                            <a:pt x="4356100" y="2425702"/>
                          </a:lnTo>
                          <a:lnTo>
                            <a:pt x="4367616" y="2431984"/>
                          </a:lnTo>
                          <a:lnTo>
                            <a:pt x="4316730" y="2472692"/>
                          </a:lnTo>
                          <a:lnTo>
                            <a:pt x="4187190" y="2518412"/>
                          </a:lnTo>
                          <a:lnTo>
                            <a:pt x="4126230" y="2586992"/>
                          </a:lnTo>
                          <a:lnTo>
                            <a:pt x="4110990" y="2731772"/>
                          </a:lnTo>
                          <a:lnTo>
                            <a:pt x="4057650" y="2739392"/>
                          </a:lnTo>
                          <a:lnTo>
                            <a:pt x="3935730" y="2693672"/>
                          </a:lnTo>
                          <a:lnTo>
                            <a:pt x="3768090" y="2640332"/>
                          </a:lnTo>
                          <a:lnTo>
                            <a:pt x="3798570" y="2556512"/>
                          </a:lnTo>
                          <a:lnTo>
                            <a:pt x="3722370" y="2487932"/>
                          </a:lnTo>
                          <a:lnTo>
                            <a:pt x="3653790" y="2571752"/>
                          </a:lnTo>
                          <a:lnTo>
                            <a:pt x="3341370" y="2663192"/>
                          </a:lnTo>
                          <a:lnTo>
                            <a:pt x="3227070" y="2663192"/>
                          </a:lnTo>
                          <a:lnTo>
                            <a:pt x="3173730" y="2815592"/>
                          </a:lnTo>
                          <a:lnTo>
                            <a:pt x="3105150" y="2876552"/>
                          </a:lnTo>
                          <a:lnTo>
                            <a:pt x="2792730" y="2823212"/>
                          </a:lnTo>
                          <a:lnTo>
                            <a:pt x="2739390" y="2876552"/>
                          </a:lnTo>
                          <a:lnTo>
                            <a:pt x="2625090" y="2884172"/>
                          </a:lnTo>
                          <a:lnTo>
                            <a:pt x="2487930" y="3028952"/>
                          </a:lnTo>
                          <a:lnTo>
                            <a:pt x="2426970" y="2960372"/>
                          </a:lnTo>
                          <a:lnTo>
                            <a:pt x="2350770" y="2960372"/>
                          </a:lnTo>
                          <a:lnTo>
                            <a:pt x="2335530" y="3059432"/>
                          </a:lnTo>
                          <a:lnTo>
                            <a:pt x="2221230" y="3219452"/>
                          </a:lnTo>
                          <a:lnTo>
                            <a:pt x="2007870" y="3219452"/>
                          </a:lnTo>
                          <a:lnTo>
                            <a:pt x="1847850" y="3348992"/>
                          </a:lnTo>
                          <a:cubicBezTo>
                            <a:pt x="1769472" y="3301964"/>
                            <a:pt x="1801270" y="3303272"/>
                            <a:pt x="1764030" y="3303272"/>
                          </a:cubicBezTo>
                          <a:lnTo>
                            <a:pt x="1741170" y="3295652"/>
                          </a:lnTo>
                          <a:lnTo>
                            <a:pt x="1642110" y="3379472"/>
                          </a:lnTo>
                          <a:lnTo>
                            <a:pt x="1558290" y="3326132"/>
                          </a:lnTo>
                          <a:lnTo>
                            <a:pt x="1611630" y="3257552"/>
                          </a:lnTo>
                          <a:lnTo>
                            <a:pt x="1497330" y="3196592"/>
                          </a:lnTo>
                          <a:lnTo>
                            <a:pt x="1421130" y="3013712"/>
                          </a:lnTo>
                          <a:lnTo>
                            <a:pt x="1413510" y="2907032"/>
                          </a:lnTo>
                          <a:lnTo>
                            <a:pt x="1436370" y="2823212"/>
                          </a:lnTo>
                          <a:lnTo>
                            <a:pt x="1367790" y="2807972"/>
                          </a:lnTo>
                          <a:lnTo>
                            <a:pt x="1268730" y="2846072"/>
                          </a:lnTo>
                          <a:lnTo>
                            <a:pt x="1131570" y="2777492"/>
                          </a:lnTo>
                          <a:lnTo>
                            <a:pt x="1032510" y="2792732"/>
                          </a:lnTo>
                          <a:lnTo>
                            <a:pt x="902970" y="2807972"/>
                          </a:lnTo>
                          <a:lnTo>
                            <a:pt x="864870" y="2922272"/>
                          </a:lnTo>
                          <a:lnTo>
                            <a:pt x="742950" y="3036572"/>
                          </a:lnTo>
                          <a:lnTo>
                            <a:pt x="613410" y="3143252"/>
                          </a:lnTo>
                          <a:lnTo>
                            <a:pt x="575310" y="3219452"/>
                          </a:lnTo>
                          <a:lnTo>
                            <a:pt x="628650" y="3326132"/>
                          </a:lnTo>
                          <a:lnTo>
                            <a:pt x="615398" y="3331432"/>
                          </a:lnTo>
                          <a:lnTo>
                            <a:pt x="499110" y="3318512"/>
                          </a:lnTo>
                          <a:lnTo>
                            <a:pt x="499110" y="3257552"/>
                          </a:lnTo>
                          <a:lnTo>
                            <a:pt x="407670" y="3257552"/>
                          </a:lnTo>
                          <a:lnTo>
                            <a:pt x="346710" y="3242312"/>
                          </a:lnTo>
                          <a:lnTo>
                            <a:pt x="339090" y="3211832"/>
                          </a:lnTo>
                          <a:lnTo>
                            <a:pt x="316230" y="3143252"/>
                          </a:lnTo>
                          <a:lnTo>
                            <a:pt x="316230" y="3082292"/>
                          </a:lnTo>
                          <a:lnTo>
                            <a:pt x="262890" y="2945132"/>
                          </a:lnTo>
                          <a:lnTo>
                            <a:pt x="285750" y="2884172"/>
                          </a:lnTo>
                          <a:lnTo>
                            <a:pt x="209550" y="2876552"/>
                          </a:lnTo>
                          <a:lnTo>
                            <a:pt x="201930" y="2823212"/>
                          </a:lnTo>
                          <a:lnTo>
                            <a:pt x="118110" y="2769872"/>
                          </a:lnTo>
                          <a:lnTo>
                            <a:pt x="118110" y="2708912"/>
                          </a:lnTo>
                          <a:lnTo>
                            <a:pt x="118110" y="2594612"/>
                          </a:lnTo>
                          <a:lnTo>
                            <a:pt x="118110" y="2487932"/>
                          </a:lnTo>
                          <a:lnTo>
                            <a:pt x="110490" y="2373632"/>
                          </a:lnTo>
                          <a:lnTo>
                            <a:pt x="96568" y="2373632"/>
                          </a:lnTo>
                          <a:lnTo>
                            <a:pt x="66674" y="2276476"/>
                          </a:lnTo>
                          <a:lnTo>
                            <a:pt x="0" y="2247900"/>
                          </a:lnTo>
                          <a:lnTo>
                            <a:pt x="57150" y="2162176"/>
                          </a:lnTo>
                          <a:lnTo>
                            <a:pt x="104774" y="2152652"/>
                          </a:lnTo>
                          <a:lnTo>
                            <a:pt x="247650" y="2028828"/>
                          </a:lnTo>
                          <a:lnTo>
                            <a:pt x="304800" y="1885952"/>
                          </a:lnTo>
                          <a:lnTo>
                            <a:pt x="247650" y="1809752"/>
                          </a:lnTo>
                          <a:lnTo>
                            <a:pt x="371474" y="1552576"/>
                          </a:lnTo>
                          <a:lnTo>
                            <a:pt x="304800" y="1514476"/>
                          </a:lnTo>
                          <a:lnTo>
                            <a:pt x="361950" y="1438276"/>
                          </a:lnTo>
                          <a:lnTo>
                            <a:pt x="561974" y="1333500"/>
                          </a:lnTo>
                          <a:lnTo>
                            <a:pt x="609600" y="1228728"/>
                          </a:lnTo>
                          <a:lnTo>
                            <a:pt x="609600" y="1114428"/>
                          </a:lnTo>
                          <a:lnTo>
                            <a:pt x="685800" y="1114428"/>
                          </a:lnTo>
                          <a:lnTo>
                            <a:pt x="771526" y="1238252"/>
                          </a:lnTo>
                          <a:lnTo>
                            <a:pt x="819150" y="1152528"/>
                          </a:lnTo>
                          <a:lnTo>
                            <a:pt x="876300" y="1181100"/>
                          </a:lnTo>
                          <a:lnTo>
                            <a:pt x="1019174" y="1143000"/>
                          </a:lnTo>
                          <a:lnTo>
                            <a:pt x="1085850" y="1238252"/>
                          </a:lnTo>
                          <a:lnTo>
                            <a:pt x="1171574" y="1162052"/>
                          </a:lnTo>
                          <a:lnTo>
                            <a:pt x="1190626" y="1085852"/>
                          </a:lnTo>
                          <a:lnTo>
                            <a:pt x="1304926" y="1133476"/>
                          </a:lnTo>
                          <a:lnTo>
                            <a:pt x="1543050" y="1143000"/>
                          </a:lnTo>
                          <a:lnTo>
                            <a:pt x="1771650" y="1000128"/>
                          </a:lnTo>
                          <a:lnTo>
                            <a:pt x="1924050" y="1047752"/>
                          </a:lnTo>
                          <a:lnTo>
                            <a:pt x="1971674" y="971552"/>
                          </a:lnTo>
                          <a:lnTo>
                            <a:pt x="2085974" y="971552"/>
                          </a:lnTo>
                          <a:lnTo>
                            <a:pt x="2076450" y="866776"/>
                          </a:lnTo>
                          <a:lnTo>
                            <a:pt x="1828800" y="781052"/>
                          </a:lnTo>
                          <a:lnTo>
                            <a:pt x="1981200" y="571500"/>
                          </a:lnTo>
                          <a:lnTo>
                            <a:pt x="2105026" y="571500"/>
                          </a:lnTo>
                          <a:lnTo>
                            <a:pt x="2209800" y="504828"/>
                          </a:lnTo>
                          <a:lnTo>
                            <a:pt x="2266950" y="409576"/>
                          </a:lnTo>
                          <a:lnTo>
                            <a:pt x="2400300" y="238128"/>
                          </a:lnTo>
                          <a:lnTo>
                            <a:pt x="2419350" y="142876"/>
                          </a:lnTo>
                          <a:lnTo>
                            <a:pt x="2552700" y="28576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12" name="グループ化 611">
                      <a:extLst>
                        <a:ext uri="{FF2B5EF4-FFF2-40B4-BE49-F238E27FC236}">
                          <a16:creationId xmlns:a16="http://schemas.microsoft.com/office/drawing/2014/main" id="{8A038451-6FD2-4B3B-9B14-7F379960DDF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615025" y="33267650"/>
                      <a:ext cx="3003550" cy="1187450"/>
                      <a:chOff x="18615025" y="33267650"/>
                      <a:chExt cx="3003550" cy="1187450"/>
                    </a:xfrm>
                    <a:noFill/>
                  </p:grpSpPr>
                  <p:sp>
                    <p:nvSpPr>
                      <p:cNvPr id="613" name="フリーフォーム: 図形 612">
                        <a:extLst>
                          <a:ext uri="{FF2B5EF4-FFF2-40B4-BE49-F238E27FC236}">
                            <a16:creationId xmlns:a16="http://schemas.microsoft.com/office/drawing/2014/main" id="{3E941294-8F67-4E3B-A9AA-2440FEAD87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615025" y="33623250"/>
                        <a:ext cx="254000" cy="273050"/>
                      </a:xfrm>
                      <a:custGeom>
                        <a:avLst/>
                        <a:gdLst>
                          <a:gd name="connsiteX0" fmla="*/ 228600 w 254000"/>
                          <a:gd name="connsiteY0" fmla="*/ 0 h 273050"/>
                          <a:gd name="connsiteX1" fmla="*/ 196850 w 254000"/>
                          <a:gd name="connsiteY1" fmla="*/ 6350 h 273050"/>
                          <a:gd name="connsiteX2" fmla="*/ 180975 w 254000"/>
                          <a:gd name="connsiteY2" fmla="*/ 41275 h 273050"/>
                          <a:gd name="connsiteX3" fmla="*/ 82550 w 254000"/>
                          <a:gd name="connsiteY3" fmla="*/ 66675 h 273050"/>
                          <a:gd name="connsiteX4" fmla="*/ 60325 w 254000"/>
                          <a:gd name="connsiteY4" fmla="*/ 142875 h 273050"/>
                          <a:gd name="connsiteX5" fmla="*/ 0 w 254000"/>
                          <a:gd name="connsiteY5" fmla="*/ 193675 h 273050"/>
                          <a:gd name="connsiteX6" fmla="*/ 19050 w 254000"/>
                          <a:gd name="connsiteY6" fmla="*/ 219075 h 273050"/>
                          <a:gd name="connsiteX7" fmla="*/ 19050 w 254000"/>
                          <a:gd name="connsiteY7" fmla="*/ 266700 h 273050"/>
                          <a:gd name="connsiteX8" fmla="*/ 57150 w 254000"/>
                          <a:gd name="connsiteY8" fmla="*/ 273050 h 273050"/>
                          <a:gd name="connsiteX9" fmla="*/ 152400 w 254000"/>
                          <a:gd name="connsiteY9" fmla="*/ 203200 h 273050"/>
                          <a:gd name="connsiteX10" fmla="*/ 177800 w 254000"/>
                          <a:gd name="connsiteY10" fmla="*/ 165100 h 273050"/>
                          <a:gd name="connsiteX11" fmla="*/ 250825 w 254000"/>
                          <a:gd name="connsiteY11" fmla="*/ 133350 h 273050"/>
                          <a:gd name="connsiteX12" fmla="*/ 254000 w 254000"/>
                          <a:gd name="connsiteY12" fmla="*/ 47625 h 273050"/>
                          <a:gd name="connsiteX13" fmla="*/ 228600 w 254000"/>
                          <a:gd name="connsiteY13" fmla="*/ 0 h 2730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54000" h="273050">
                            <a:moveTo>
                              <a:pt x="228600" y="0"/>
                            </a:moveTo>
                            <a:lnTo>
                              <a:pt x="196850" y="6350"/>
                            </a:lnTo>
                            <a:lnTo>
                              <a:pt x="180975" y="41275"/>
                            </a:lnTo>
                            <a:lnTo>
                              <a:pt x="82550" y="66675"/>
                            </a:lnTo>
                            <a:lnTo>
                              <a:pt x="60325" y="142875"/>
                            </a:lnTo>
                            <a:lnTo>
                              <a:pt x="0" y="193675"/>
                            </a:lnTo>
                            <a:lnTo>
                              <a:pt x="19050" y="219075"/>
                            </a:lnTo>
                            <a:lnTo>
                              <a:pt x="19050" y="266700"/>
                            </a:lnTo>
                            <a:lnTo>
                              <a:pt x="57150" y="273050"/>
                            </a:lnTo>
                            <a:lnTo>
                              <a:pt x="152400" y="203200"/>
                            </a:lnTo>
                            <a:lnTo>
                              <a:pt x="177800" y="165100"/>
                            </a:lnTo>
                            <a:lnTo>
                              <a:pt x="250825" y="133350"/>
                            </a:lnTo>
                            <a:lnTo>
                              <a:pt x="254000" y="47625"/>
                            </a:lnTo>
                            <a:lnTo>
                              <a:pt x="22860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4" name="フリーフォーム: 図形 613">
                        <a:extLst>
                          <a:ext uri="{FF2B5EF4-FFF2-40B4-BE49-F238E27FC236}">
                            <a16:creationId xmlns:a16="http://schemas.microsoft.com/office/drawing/2014/main" id="{E370CABC-6EAE-47B2-AAE1-B34A400215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967450" y="33674050"/>
                        <a:ext cx="381000" cy="422275"/>
                      </a:xfrm>
                      <a:custGeom>
                        <a:avLst/>
                        <a:gdLst>
                          <a:gd name="connsiteX0" fmla="*/ 311150 w 381000"/>
                          <a:gd name="connsiteY0" fmla="*/ 0 h 422275"/>
                          <a:gd name="connsiteX1" fmla="*/ 177800 w 381000"/>
                          <a:gd name="connsiteY1" fmla="*/ 22225 h 422275"/>
                          <a:gd name="connsiteX2" fmla="*/ 174625 w 381000"/>
                          <a:gd name="connsiteY2" fmla="*/ 57150 h 422275"/>
                          <a:gd name="connsiteX3" fmla="*/ 282575 w 381000"/>
                          <a:gd name="connsiteY3" fmla="*/ 142875 h 422275"/>
                          <a:gd name="connsiteX4" fmla="*/ 311150 w 381000"/>
                          <a:gd name="connsiteY4" fmla="*/ 200025 h 422275"/>
                          <a:gd name="connsiteX5" fmla="*/ 292100 w 381000"/>
                          <a:gd name="connsiteY5" fmla="*/ 311150 h 422275"/>
                          <a:gd name="connsiteX6" fmla="*/ 200025 w 381000"/>
                          <a:gd name="connsiteY6" fmla="*/ 244475 h 422275"/>
                          <a:gd name="connsiteX7" fmla="*/ 180975 w 381000"/>
                          <a:gd name="connsiteY7" fmla="*/ 212725 h 422275"/>
                          <a:gd name="connsiteX8" fmla="*/ 196850 w 381000"/>
                          <a:gd name="connsiteY8" fmla="*/ 190500 h 422275"/>
                          <a:gd name="connsiteX9" fmla="*/ 152400 w 381000"/>
                          <a:gd name="connsiteY9" fmla="*/ 142875 h 422275"/>
                          <a:gd name="connsiteX10" fmla="*/ 0 w 381000"/>
                          <a:gd name="connsiteY10" fmla="*/ 139700 h 422275"/>
                          <a:gd name="connsiteX11" fmla="*/ 0 w 381000"/>
                          <a:gd name="connsiteY11" fmla="*/ 168275 h 422275"/>
                          <a:gd name="connsiteX12" fmla="*/ 25400 w 381000"/>
                          <a:gd name="connsiteY12" fmla="*/ 273050 h 422275"/>
                          <a:gd name="connsiteX13" fmla="*/ 190500 w 381000"/>
                          <a:gd name="connsiteY13" fmla="*/ 422275 h 422275"/>
                          <a:gd name="connsiteX14" fmla="*/ 228600 w 381000"/>
                          <a:gd name="connsiteY14" fmla="*/ 393700 h 422275"/>
                          <a:gd name="connsiteX15" fmla="*/ 365125 w 381000"/>
                          <a:gd name="connsiteY15" fmla="*/ 336550 h 422275"/>
                          <a:gd name="connsiteX16" fmla="*/ 365125 w 381000"/>
                          <a:gd name="connsiteY16" fmla="*/ 206375 h 422275"/>
                          <a:gd name="connsiteX17" fmla="*/ 381000 w 381000"/>
                          <a:gd name="connsiteY17" fmla="*/ 133350 h 422275"/>
                          <a:gd name="connsiteX18" fmla="*/ 311150 w 381000"/>
                          <a:gd name="connsiteY18" fmla="*/ 0 h 4222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81000" h="422275">
                            <a:moveTo>
                              <a:pt x="311150" y="0"/>
                            </a:moveTo>
                            <a:lnTo>
                              <a:pt x="177800" y="22225"/>
                            </a:lnTo>
                            <a:lnTo>
                              <a:pt x="174625" y="57150"/>
                            </a:lnTo>
                            <a:lnTo>
                              <a:pt x="282575" y="142875"/>
                            </a:lnTo>
                            <a:lnTo>
                              <a:pt x="311150" y="200025"/>
                            </a:lnTo>
                            <a:lnTo>
                              <a:pt x="292100" y="311150"/>
                            </a:lnTo>
                            <a:lnTo>
                              <a:pt x="200025" y="244475"/>
                            </a:lnTo>
                            <a:lnTo>
                              <a:pt x="180975" y="212725"/>
                            </a:lnTo>
                            <a:lnTo>
                              <a:pt x="196850" y="190500"/>
                            </a:lnTo>
                            <a:lnTo>
                              <a:pt x="152400" y="142875"/>
                            </a:lnTo>
                            <a:lnTo>
                              <a:pt x="0" y="139700"/>
                            </a:lnTo>
                            <a:lnTo>
                              <a:pt x="0" y="168275"/>
                            </a:lnTo>
                            <a:lnTo>
                              <a:pt x="25400" y="273050"/>
                            </a:lnTo>
                            <a:lnTo>
                              <a:pt x="190500" y="422275"/>
                            </a:lnTo>
                            <a:lnTo>
                              <a:pt x="228600" y="393700"/>
                            </a:lnTo>
                            <a:lnTo>
                              <a:pt x="365125" y="336550"/>
                            </a:lnTo>
                            <a:lnTo>
                              <a:pt x="365125" y="206375"/>
                            </a:lnTo>
                            <a:lnTo>
                              <a:pt x="381000" y="133350"/>
                            </a:lnTo>
                            <a:lnTo>
                              <a:pt x="31115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5" name="フリーフォーム: 図形 614">
                        <a:extLst>
                          <a:ext uri="{FF2B5EF4-FFF2-40B4-BE49-F238E27FC236}">
                            <a16:creationId xmlns:a16="http://schemas.microsoft.com/office/drawing/2014/main" id="{28C17F6B-FA4C-4B8B-A55C-E33C449CCC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173825" y="34039175"/>
                        <a:ext cx="387350" cy="415925"/>
                      </a:xfrm>
                      <a:custGeom>
                        <a:avLst/>
                        <a:gdLst>
                          <a:gd name="connsiteX0" fmla="*/ 244475 w 387350"/>
                          <a:gd name="connsiteY0" fmla="*/ 0 h 415925"/>
                          <a:gd name="connsiteX1" fmla="*/ 161925 w 387350"/>
                          <a:gd name="connsiteY1" fmla="*/ 50800 h 415925"/>
                          <a:gd name="connsiteX2" fmla="*/ 146050 w 387350"/>
                          <a:gd name="connsiteY2" fmla="*/ 104775 h 415925"/>
                          <a:gd name="connsiteX3" fmla="*/ 168275 w 387350"/>
                          <a:gd name="connsiteY3" fmla="*/ 171450 h 415925"/>
                          <a:gd name="connsiteX4" fmla="*/ 168275 w 387350"/>
                          <a:gd name="connsiteY4" fmla="*/ 171450 h 415925"/>
                          <a:gd name="connsiteX5" fmla="*/ 187325 w 387350"/>
                          <a:gd name="connsiteY5" fmla="*/ 225425 h 415925"/>
                          <a:gd name="connsiteX6" fmla="*/ 0 w 387350"/>
                          <a:gd name="connsiteY6" fmla="*/ 311150 h 415925"/>
                          <a:gd name="connsiteX7" fmla="*/ 6350 w 387350"/>
                          <a:gd name="connsiteY7" fmla="*/ 381000 h 415925"/>
                          <a:gd name="connsiteX8" fmla="*/ 53975 w 387350"/>
                          <a:gd name="connsiteY8" fmla="*/ 403225 h 415925"/>
                          <a:gd name="connsiteX9" fmla="*/ 146050 w 387350"/>
                          <a:gd name="connsiteY9" fmla="*/ 381000 h 415925"/>
                          <a:gd name="connsiteX10" fmla="*/ 190500 w 387350"/>
                          <a:gd name="connsiteY10" fmla="*/ 330200 h 415925"/>
                          <a:gd name="connsiteX11" fmla="*/ 234950 w 387350"/>
                          <a:gd name="connsiteY11" fmla="*/ 371475 h 415925"/>
                          <a:gd name="connsiteX12" fmla="*/ 276225 w 387350"/>
                          <a:gd name="connsiteY12" fmla="*/ 336550 h 415925"/>
                          <a:gd name="connsiteX13" fmla="*/ 276225 w 387350"/>
                          <a:gd name="connsiteY13" fmla="*/ 336550 h 415925"/>
                          <a:gd name="connsiteX14" fmla="*/ 304800 w 387350"/>
                          <a:gd name="connsiteY14" fmla="*/ 415925 h 415925"/>
                          <a:gd name="connsiteX15" fmla="*/ 374650 w 387350"/>
                          <a:gd name="connsiteY15" fmla="*/ 387350 h 415925"/>
                          <a:gd name="connsiteX16" fmla="*/ 387350 w 387350"/>
                          <a:gd name="connsiteY16" fmla="*/ 288925 h 415925"/>
                          <a:gd name="connsiteX17" fmla="*/ 295275 w 387350"/>
                          <a:gd name="connsiteY17" fmla="*/ 298450 h 415925"/>
                          <a:gd name="connsiteX18" fmla="*/ 317500 w 387350"/>
                          <a:gd name="connsiteY18" fmla="*/ 190500 h 415925"/>
                          <a:gd name="connsiteX19" fmla="*/ 279400 w 387350"/>
                          <a:gd name="connsiteY19" fmla="*/ 171450 h 415925"/>
                          <a:gd name="connsiteX20" fmla="*/ 241300 w 387350"/>
                          <a:gd name="connsiteY20" fmla="*/ 117475 h 415925"/>
                          <a:gd name="connsiteX21" fmla="*/ 336550 w 387350"/>
                          <a:gd name="connsiteY21" fmla="*/ 76200 h 415925"/>
                          <a:gd name="connsiteX22" fmla="*/ 323850 w 387350"/>
                          <a:gd name="connsiteY22" fmla="*/ 28575 h 415925"/>
                          <a:gd name="connsiteX23" fmla="*/ 244475 w 387350"/>
                          <a:gd name="connsiteY23" fmla="*/ 0 h 4159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387350" h="415925">
                            <a:moveTo>
                              <a:pt x="244475" y="0"/>
                            </a:moveTo>
                            <a:lnTo>
                              <a:pt x="161925" y="50800"/>
                            </a:lnTo>
                            <a:lnTo>
                              <a:pt x="146050" y="104775"/>
                            </a:lnTo>
                            <a:lnTo>
                              <a:pt x="168275" y="171450"/>
                            </a:lnTo>
                            <a:lnTo>
                              <a:pt x="168275" y="171450"/>
                            </a:lnTo>
                            <a:lnTo>
                              <a:pt x="187325" y="225425"/>
                            </a:lnTo>
                            <a:lnTo>
                              <a:pt x="0" y="311150"/>
                            </a:lnTo>
                            <a:lnTo>
                              <a:pt x="6350" y="381000"/>
                            </a:lnTo>
                            <a:lnTo>
                              <a:pt x="53975" y="403225"/>
                            </a:lnTo>
                            <a:lnTo>
                              <a:pt x="146050" y="381000"/>
                            </a:lnTo>
                            <a:lnTo>
                              <a:pt x="190500" y="330200"/>
                            </a:lnTo>
                            <a:lnTo>
                              <a:pt x="234950" y="371475"/>
                            </a:lnTo>
                            <a:lnTo>
                              <a:pt x="276225" y="336550"/>
                            </a:lnTo>
                            <a:lnTo>
                              <a:pt x="276225" y="336550"/>
                            </a:lnTo>
                            <a:lnTo>
                              <a:pt x="304800" y="415925"/>
                            </a:lnTo>
                            <a:lnTo>
                              <a:pt x="374650" y="387350"/>
                            </a:lnTo>
                            <a:lnTo>
                              <a:pt x="387350" y="288925"/>
                            </a:lnTo>
                            <a:lnTo>
                              <a:pt x="295275" y="298450"/>
                            </a:lnTo>
                            <a:lnTo>
                              <a:pt x="317500" y="190500"/>
                            </a:lnTo>
                            <a:lnTo>
                              <a:pt x="279400" y="171450"/>
                            </a:lnTo>
                            <a:lnTo>
                              <a:pt x="241300" y="117475"/>
                            </a:lnTo>
                            <a:lnTo>
                              <a:pt x="336550" y="76200"/>
                            </a:lnTo>
                            <a:lnTo>
                              <a:pt x="323850" y="28575"/>
                            </a:lnTo>
                            <a:lnTo>
                              <a:pt x="244475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6" name="フリーフォーム: 図形 615">
                        <a:extLst>
                          <a:ext uri="{FF2B5EF4-FFF2-40B4-BE49-F238E27FC236}">
                            <a16:creationId xmlns:a16="http://schemas.microsoft.com/office/drawing/2014/main" id="{98EA819E-987F-4C0A-9A8D-F775DFE72F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138900" y="34109025"/>
                        <a:ext cx="146050" cy="139700"/>
                      </a:xfrm>
                      <a:custGeom>
                        <a:avLst/>
                        <a:gdLst>
                          <a:gd name="connsiteX0" fmla="*/ 63500 w 146050"/>
                          <a:gd name="connsiteY0" fmla="*/ 3175 h 139700"/>
                          <a:gd name="connsiteX1" fmla="*/ 111125 w 146050"/>
                          <a:gd name="connsiteY1" fmla="*/ 0 h 139700"/>
                          <a:gd name="connsiteX2" fmla="*/ 146050 w 146050"/>
                          <a:gd name="connsiteY2" fmla="*/ 47625 h 139700"/>
                          <a:gd name="connsiteX3" fmla="*/ 142875 w 146050"/>
                          <a:gd name="connsiteY3" fmla="*/ 101600 h 139700"/>
                          <a:gd name="connsiteX4" fmla="*/ 88900 w 146050"/>
                          <a:gd name="connsiteY4" fmla="*/ 139700 h 139700"/>
                          <a:gd name="connsiteX5" fmla="*/ 12700 w 146050"/>
                          <a:gd name="connsiteY5" fmla="*/ 139700 h 139700"/>
                          <a:gd name="connsiteX6" fmla="*/ 0 w 146050"/>
                          <a:gd name="connsiteY6" fmla="*/ 107950 h 139700"/>
                          <a:gd name="connsiteX7" fmla="*/ 63500 w 146050"/>
                          <a:gd name="connsiteY7" fmla="*/ 3175 h 1397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46050" h="139700">
                            <a:moveTo>
                              <a:pt x="63500" y="3175"/>
                            </a:moveTo>
                            <a:lnTo>
                              <a:pt x="111125" y="0"/>
                            </a:lnTo>
                            <a:lnTo>
                              <a:pt x="146050" y="47625"/>
                            </a:lnTo>
                            <a:lnTo>
                              <a:pt x="142875" y="101600"/>
                            </a:lnTo>
                            <a:lnTo>
                              <a:pt x="88900" y="139700"/>
                            </a:lnTo>
                            <a:lnTo>
                              <a:pt x="12700" y="139700"/>
                            </a:lnTo>
                            <a:lnTo>
                              <a:pt x="0" y="107950"/>
                            </a:lnTo>
                            <a:lnTo>
                              <a:pt x="63500" y="3175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7" name="フリーフォーム: 図形 616">
                        <a:extLst>
                          <a:ext uri="{FF2B5EF4-FFF2-40B4-BE49-F238E27FC236}">
                            <a16:creationId xmlns:a16="http://schemas.microsoft.com/office/drawing/2014/main" id="{86B6C05D-1864-45FE-968D-539761C638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989675" y="34109025"/>
                        <a:ext cx="95250" cy="101600"/>
                      </a:xfrm>
                      <a:custGeom>
                        <a:avLst/>
                        <a:gdLst>
                          <a:gd name="connsiteX0" fmla="*/ 0 w 95250"/>
                          <a:gd name="connsiteY0" fmla="*/ 0 h 101600"/>
                          <a:gd name="connsiteX1" fmla="*/ 50800 w 95250"/>
                          <a:gd name="connsiteY1" fmla="*/ 0 h 101600"/>
                          <a:gd name="connsiteX2" fmla="*/ 95250 w 95250"/>
                          <a:gd name="connsiteY2" fmla="*/ 47625 h 101600"/>
                          <a:gd name="connsiteX3" fmla="*/ 92075 w 95250"/>
                          <a:gd name="connsiteY3" fmla="*/ 79375 h 101600"/>
                          <a:gd name="connsiteX4" fmla="*/ 60325 w 95250"/>
                          <a:gd name="connsiteY4" fmla="*/ 101600 h 101600"/>
                          <a:gd name="connsiteX5" fmla="*/ 34925 w 95250"/>
                          <a:gd name="connsiteY5" fmla="*/ 101600 h 101600"/>
                          <a:gd name="connsiteX6" fmla="*/ 0 w 95250"/>
                          <a:gd name="connsiteY6" fmla="*/ 79375 h 101600"/>
                          <a:gd name="connsiteX7" fmla="*/ 0 w 95250"/>
                          <a:gd name="connsiteY7" fmla="*/ 0 h 1016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95250" h="101600">
                            <a:moveTo>
                              <a:pt x="0" y="0"/>
                            </a:moveTo>
                            <a:lnTo>
                              <a:pt x="50800" y="0"/>
                            </a:lnTo>
                            <a:lnTo>
                              <a:pt x="95250" y="47625"/>
                            </a:lnTo>
                            <a:lnTo>
                              <a:pt x="92075" y="79375"/>
                            </a:lnTo>
                            <a:lnTo>
                              <a:pt x="60325" y="101600"/>
                            </a:lnTo>
                            <a:lnTo>
                              <a:pt x="34925" y="101600"/>
                            </a:lnTo>
                            <a:lnTo>
                              <a:pt x="0" y="79375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8" name="フリーフォーム: 図形 617">
                        <a:extLst>
                          <a:ext uri="{FF2B5EF4-FFF2-40B4-BE49-F238E27FC236}">
                            <a16:creationId xmlns:a16="http://schemas.microsoft.com/office/drawing/2014/main" id="{EB3BC053-26E0-4440-9524-F9FC447DE8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792950" y="34004250"/>
                        <a:ext cx="111125" cy="123825"/>
                      </a:xfrm>
                      <a:custGeom>
                        <a:avLst/>
                        <a:gdLst>
                          <a:gd name="connsiteX0" fmla="*/ 76200 w 111125"/>
                          <a:gd name="connsiteY0" fmla="*/ 0 h 123825"/>
                          <a:gd name="connsiteX1" fmla="*/ 111125 w 111125"/>
                          <a:gd name="connsiteY1" fmla="*/ 85725 h 123825"/>
                          <a:gd name="connsiteX2" fmla="*/ 60325 w 111125"/>
                          <a:gd name="connsiteY2" fmla="*/ 123825 h 123825"/>
                          <a:gd name="connsiteX3" fmla="*/ 15875 w 111125"/>
                          <a:gd name="connsiteY3" fmla="*/ 117475 h 123825"/>
                          <a:gd name="connsiteX4" fmla="*/ 0 w 111125"/>
                          <a:gd name="connsiteY4" fmla="*/ 57150 h 123825"/>
                          <a:gd name="connsiteX5" fmla="*/ 76200 w 111125"/>
                          <a:gd name="connsiteY5" fmla="*/ 0 h 1238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11125" h="123825">
                            <a:moveTo>
                              <a:pt x="76200" y="0"/>
                            </a:moveTo>
                            <a:lnTo>
                              <a:pt x="111125" y="85725"/>
                            </a:lnTo>
                            <a:lnTo>
                              <a:pt x="60325" y="123825"/>
                            </a:lnTo>
                            <a:lnTo>
                              <a:pt x="15875" y="117475"/>
                            </a:lnTo>
                            <a:lnTo>
                              <a:pt x="0" y="57150"/>
                            </a:lnTo>
                            <a:lnTo>
                              <a:pt x="7620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9" name="フリーフォーム: 図形 618">
                        <a:extLst>
                          <a:ext uri="{FF2B5EF4-FFF2-40B4-BE49-F238E27FC236}">
                            <a16:creationId xmlns:a16="http://schemas.microsoft.com/office/drawing/2014/main" id="{5B6CE376-EF49-4109-9BFC-19D6EBE34E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48525" y="34020125"/>
                        <a:ext cx="304800" cy="171450"/>
                      </a:xfrm>
                      <a:custGeom>
                        <a:avLst/>
                        <a:gdLst>
                          <a:gd name="connsiteX0" fmla="*/ 0 w 304800"/>
                          <a:gd name="connsiteY0" fmla="*/ 0 h 171450"/>
                          <a:gd name="connsiteX1" fmla="*/ 6350 w 304800"/>
                          <a:gd name="connsiteY1" fmla="*/ 66675 h 171450"/>
                          <a:gd name="connsiteX2" fmla="*/ 60325 w 304800"/>
                          <a:gd name="connsiteY2" fmla="*/ 79375 h 171450"/>
                          <a:gd name="connsiteX3" fmla="*/ 111125 w 304800"/>
                          <a:gd name="connsiteY3" fmla="*/ 101600 h 171450"/>
                          <a:gd name="connsiteX4" fmla="*/ 142875 w 304800"/>
                          <a:gd name="connsiteY4" fmla="*/ 127000 h 171450"/>
                          <a:gd name="connsiteX5" fmla="*/ 206375 w 304800"/>
                          <a:gd name="connsiteY5" fmla="*/ 171450 h 171450"/>
                          <a:gd name="connsiteX6" fmla="*/ 285750 w 304800"/>
                          <a:gd name="connsiteY6" fmla="*/ 133350 h 171450"/>
                          <a:gd name="connsiteX7" fmla="*/ 304800 w 304800"/>
                          <a:gd name="connsiteY7" fmla="*/ 92075 h 171450"/>
                          <a:gd name="connsiteX8" fmla="*/ 285750 w 304800"/>
                          <a:gd name="connsiteY8" fmla="*/ 44450 h 171450"/>
                          <a:gd name="connsiteX9" fmla="*/ 200025 w 304800"/>
                          <a:gd name="connsiteY9" fmla="*/ 79375 h 171450"/>
                          <a:gd name="connsiteX10" fmla="*/ 180975 w 304800"/>
                          <a:gd name="connsiteY10" fmla="*/ 12700 h 171450"/>
                          <a:gd name="connsiteX11" fmla="*/ 120650 w 304800"/>
                          <a:gd name="connsiteY11" fmla="*/ 0 h 171450"/>
                          <a:gd name="connsiteX12" fmla="*/ 73025 w 304800"/>
                          <a:gd name="connsiteY12" fmla="*/ 6350 h 171450"/>
                          <a:gd name="connsiteX13" fmla="*/ 0 w 304800"/>
                          <a:gd name="connsiteY13" fmla="*/ 0 h 171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304800" h="171450">
                            <a:moveTo>
                              <a:pt x="0" y="0"/>
                            </a:moveTo>
                            <a:lnTo>
                              <a:pt x="6350" y="66675"/>
                            </a:lnTo>
                            <a:lnTo>
                              <a:pt x="60325" y="79375"/>
                            </a:lnTo>
                            <a:lnTo>
                              <a:pt x="111125" y="101600"/>
                            </a:lnTo>
                            <a:lnTo>
                              <a:pt x="142875" y="127000"/>
                            </a:lnTo>
                            <a:lnTo>
                              <a:pt x="206375" y="171450"/>
                            </a:lnTo>
                            <a:lnTo>
                              <a:pt x="285750" y="133350"/>
                            </a:lnTo>
                            <a:lnTo>
                              <a:pt x="304800" y="92075"/>
                            </a:lnTo>
                            <a:lnTo>
                              <a:pt x="285750" y="44450"/>
                            </a:lnTo>
                            <a:lnTo>
                              <a:pt x="200025" y="79375"/>
                            </a:lnTo>
                            <a:lnTo>
                              <a:pt x="180975" y="12700"/>
                            </a:lnTo>
                            <a:lnTo>
                              <a:pt x="120650" y="0"/>
                            </a:lnTo>
                            <a:lnTo>
                              <a:pt x="73025" y="635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0" name="フリーフォーム: 図形 619">
                        <a:extLst>
                          <a:ext uri="{FF2B5EF4-FFF2-40B4-BE49-F238E27FC236}">
                            <a16:creationId xmlns:a16="http://schemas.microsoft.com/office/drawing/2014/main" id="{E5CF3A19-133D-49E4-A59F-D6BB84FE6E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281900" y="34039175"/>
                        <a:ext cx="187325" cy="146050"/>
                      </a:xfrm>
                      <a:custGeom>
                        <a:avLst/>
                        <a:gdLst>
                          <a:gd name="connsiteX0" fmla="*/ 130175 w 187325"/>
                          <a:gd name="connsiteY0" fmla="*/ 0 h 146050"/>
                          <a:gd name="connsiteX1" fmla="*/ 60325 w 187325"/>
                          <a:gd name="connsiteY1" fmla="*/ 41275 h 146050"/>
                          <a:gd name="connsiteX2" fmla="*/ 19050 w 187325"/>
                          <a:gd name="connsiteY2" fmla="*/ 57150 h 146050"/>
                          <a:gd name="connsiteX3" fmla="*/ 0 w 187325"/>
                          <a:gd name="connsiteY3" fmla="*/ 98425 h 146050"/>
                          <a:gd name="connsiteX4" fmla="*/ 6350 w 187325"/>
                          <a:gd name="connsiteY4" fmla="*/ 146050 h 146050"/>
                          <a:gd name="connsiteX5" fmla="*/ 47625 w 187325"/>
                          <a:gd name="connsiteY5" fmla="*/ 146050 h 146050"/>
                          <a:gd name="connsiteX6" fmla="*/ 111125 w 187325"/>
                          <a:gd name="connsiteY6" fmla="*/ 120650 h 146050"/>
                          <a:gd name="connsiteX7" fmla="*/ 161925 w 187325"/>
                          <a:gd name="connsiteY7" fmla="*/ 88900 h 146050"/>
                          <a:gd name="connsiteX8" fmla="*/ 187325 w 187325"/>
                          <a:gd name="connsiteY8" fmla="*/ 53975 h 146050"/>
                          <a:gd name="connsiteX9" fmla="*/ 130175 w 187325"/>
                          <a:gd name="connsiteY9" fmla="*/ 0 h 1460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187325" h="146050">
                            <a:moveTo>
                              <a:pt x="130175" y="0"/>
                            </a:moveTo>
                            <a:lnTo>
                              <a:pt x="60325" y="41275"/>
                            </a:lnTo>
                            <a:lnTo>
                              <a:pt x="19050" y="57150"/>
                            </a:lnTo>
                            <a:lnTo>
                              <a:pt x="0" y="98425"/>
                            </a:lnTo>
                            <a:lnTo>
                              <a:pt x="6350" y="146050"/>
                            </a:lnTo>
                            <a:lnTo>
                              <a:pt x="47625" y="146050"/>
                            </a:lnTo>
                            <a:lnTo>
                              <a:pt x="111125" y="120650"/>
                            </a:lnTo>
                            <a:lnTo>
                              <a:pt x="161925" y="88900"/>
                            </a:lnTo>
                            <a:lnTo>
                              <a:pt x="187325" y="53975"/>
                            </a:lnTo>
                            <a:lnTo>
                              <a:pt x="130175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1" name="フリーフォーム: 図形 620">
                        <a:extLst>
                          <a:ext uri="{FF2B5EF4-FFF2-40B4-BE49-F238E27FC236}">
                            <a16:creationId xmlns:a16="http://schemas.microsoft.com/office/drawing/2014/main" id="{AFBA18AF-A555-432D-AF76-11DAD122A6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389850" y="33689925"/>
                        <a:ext cx="304800" cy="298450"/>
                      </a:xfrm>
                      <a:custGeom>
                        <a:avLst/>
                        <a:gdLst>
                          <a:gd name="connsiteX0" fmla="*/ 0 w 304800"/>
                          <a:gd name="connsiteY0" fmla="*/ 238125 h 298450"/>
                          <a:gd name="connsiteX1" fmla="*/ 50800 w 304800"/>
                          <a:gd name="connsiteY1" fmla="*/ 288925 h 298450"/>
                          <a:gd name="connsiteX2" fmla="*/ 190500 w 304800"/>
                          <a:gd name="connsiteY2" fmla="*/ 298450 h 298450"/>
                          <a:gd name="connsiteX3" fmla="*/ 228600 w 304800"/>
                          <a:gd name="connsiteY3" fmla="*/ 254000 h 298450"/>
                          <a:gd name="connsiteX4" fmla="*/ 219075 w 304800"/>
                          <a:gd name="connsiteY4" fmla="*/ 212725 h 298450"/>
                          <a:gd name="connsiteX5" fmla="*/ 257175 w 304800"/>
                          <a:gd name="connsiteY5" fmla="*/ 180975 h 298450"/>
                          <a:gd name="connsiteX6" fmla="*/ 304800 w 304800"/>
                          <a:gd name="connsiteY6" fmla="*/ 0 h 298450"/>
                          <a:gd name="connsiteX7" fmla="*/ 238125 w 304800"/>
                          <a:gd name="connsiteY7" fmla="*/ 25400 h 298450"/>
                          <a:gd name="connsiteX8" fmla="*/ 180975 w 304800"/>
                          <a:gd name="connsiteY8" fmla="*/ 139700 h 298450"/>
                          <a:gd name="connsiteX9" fmla="*/ 120650 w 304800"/>
                          <a:gd name="connsiteY9" fmla="*/ 146050 h 298450"/>
                          <a:gd name="connsiteX10" fmla="*/ 38100 w 304800"/>
                          <a:gd name="connsiteY10" fmla="*/ 177800 h 298450"/>
                          <a:gd name="connsiteX11" fmla="*/ 0 w 304800"/>
                          <a:gd name="connsiteY11" fmla="*/ 238125 h 298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304800" h="298450">
                            <a:moveTo>
                              <a:pt x="0" y="238125"/>
                            </a:moveTo>
                            <a:lnTo>
                              <a:pt x="50800" y="288925"/>
                            </a:lnTo>
                            <a:lnTo>
                              <a:pt x="190500" y="298450"/>
                            </a:lnTo>
                            <a:lnTo>
                              <a:pt x="228600" y="254000"/>
                            </a:lnTo>
                            <a:lnTo>
                              <a:pt x="219075" y="212725"/>
                            </a:lnTo>
                            <a:lnTo>
                              <a:pt x="257175" y="180975"/>
                            </a:lnTo>
                            <a:lnTo>
                              <a:pt x="304800" y="0"/>
                            </a:lnTo>
                            <a:lnTo>
                              <a:pt x="238125" y="25400"/>
                            </a:lnTo>
                            <a:lnTo>
                              <a:pt x="180975" y="139700"/>
                            </a:lnTo>
                            <a:lnTo>
                              <a:pt x="120650" y="146050"/>
                            </a:lnTo>
                            <a:lnTo>
                              <a:pt x="38100" y="177800"/>
                            </a:lnTo>
                            <a:lnTo>
                              <a:pt x="0" y="238125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2" name="フリーフォーム: 図形 621">
                        <a:extLst>
                          <a:ext uri="{FF2B5EF4-FFF2-40B4-BE49-F238E27FC236}">
                            <a16:creationId xmlns:a16="http://schemas.microsoft.com/office/drawing/2014/main" id="{2DC2A5AF-91C7-4C73-B74B-85F3F8651E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088350" y="33616900"/>
                        <a:ext cx="244475" cy="180975"/>
                      </a:xfrm>
                      <a:custGeom>
                        <a:avLst/>
                        <a:gdLst>
                          <a:gd name="connsiteX0" fmla="*/ 206375 w 244475"/>
                          <a:gd name="connsiteY0" fmla="*/ 0 h 180975"/>
                          <a:gd name="connsiteX1" fmla="*/ 92075 w 244475"/>
                          <a:gd name="connsiteY1" fmla="*/ 0 h 180975"/>
                          <a:gd name="connsiteX2" fmla="*/ 53975 w 244475"/>
                          <a:gd name="connsiteY2" fmla="*/ 12700 h 180975"/>
                          <a:gd name="connsiteX3" fmla="*/ 12700 w 244475"/>
                          <a:gd name="connsiteY3" fmla="*/ 82550 h 180975"/>
                          <a:gd name="connsiteX4" fmla="*/ 0 w 244475"/>
                          <a:gd name="connsiteY4" fmla="*/ 158750 h 180975"/>
                          <a:gd name="connsiteX5" fmla="*/ 34925 w 244475"/>
                          <a:gd name="connsiteY5" fmla="*/ 180975 h 180975"/>
                          <a:gd name="connsiteX6" fmla="*/ 190500 w 244475"/>
                          <a:gd name="connsiteY6" fmla="*/ 107950 h 180975"/>
                          <a:gd name="connsiteX7" fmla="*/ 244475 w 244475"/>
                          <a:gd name="connsiteY7" fmla="*/ 85725 h 180975"/>
                          <a:gd name="connsiteX8" fmla="*/ 206375 w 244475"/>
                          <a:gd name="connsiteY8" fmla="*/ 0 h 1809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44475" h="180975">
                            <a:moveTo>
                              <a:pt x="206375" y="0"/>
                            </a:moveTo>
                            <a:lnTo>
                              <a:pt x="92075" y="0"/>
                            </a:lnTo>
                            <a:lnTo>
                              <a:pt x="53975" y="12700"/>
                            </a:lnTo>
                            <a:lnTo>
                              <a:pt x="12700" y="82550"/>
                            </a:lnTo>
                            <a:lnTo>
                              <a:pt x="0" y="158750"/>
                            </a:lnTo>
                            <a:lnTo>
                              <a:pt x="34925" y="180975"/>
                            </a:lnTo>
                            <a:lnTo>
                              <a:pt x="190500" y="107950"/>
                            </a:lnTo>
                            <a:lnTo>
                              <a:pt x="244475" y="85725"/>
                            </a:lnTo>
                            <a:lnTo>
                              <a:pt x="206375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3" name="フリーフォーム: 図形 622">
                        <a:extLst>
                          <a:ext uri="{FF2B5EF4-FFF2-40B4-BE49-F238E27FC236}">
                            <a16:creationId xmlns:a16="http://schemas.microsoft.com/office/drawing/2014/main" id="{2F719490-98C4-4C37-A78B-FEE4FEDAE3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02675" y="33267650"/>
                        <a:ext cx="215900" cy="152400"/>
                      </a:xfrm>
                      <a:custGeom>
                        <a:avLst/>
                        <a:gdLst>
                          <a:gd name="connsiteX0" fmla="*/ 130175 w 215900"/>
                          <a:gd name="connsiteY0" fmla="*/ 0 h 152400"/>
                          <a:gd name="connsiteX1" fmla="*/ 9525 w 215900"/>
                          <a:gd name="connsiteY1" fmla="*/ 50800 h 152400"/>
                          <a:gd name="connsiteX2" fmla="*/ 0 w 215900"/>
                          <a:gd name="connsiteY2" fmla="*/ 92075 h 152400"/>
                          <a:gd name="connsiteX3" fmla="*/ 25400 w 215900"/>
                          <a:gd name="connsiteY3" fmla="*/ 149225 h 152400"/>
                          <a:gd name="connsiteX4" fmla="*/ 107950 w 215900"/>
                          <a:gd name="connsiteY4" fmla="*/ 152400 h 152400"/>
                          <a:gd name="connsiteX5" fmla="*/ 146050 w 215900"/>
                          <a:gd name="connsiteY5" fmla="*/ 69850 h 152400"/>
                          <a:gd name="connsiteX6" fmla="*/ 215900 w 215900"/>
                          <a:gd name="connsiteY6" fmla="*/ 6350 h 152400"/>
                          <a:gd name="connsiteX7" fmla="*/ 130175 w 215900"/>
                          <a:gd name="connsiteY7" fmla="*/ 0 h 1524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215900" h="152400">
                            <a:moveTo>
                              <a:pt x="130175" y="0"/>
                            </a:moveTo>
                            <a:lnTo>
                              <a:pt x="9525" y="50800"/>
                            </a:lnTo>
                            <a:lnTo>
                              <a:pt x="0" y="92075"/>
                            </a:lnTo>
                            <a:lnTo>
                              <a:pt x="25400" y="149225"/>
                            </a:lnTo>
                            <a:lnTo>
                              <a:pt x="107950" y="152400"/>
                            </a:lnTo>
                            <a:lnTo>
                              <a:pt x="146050" y="69850"/>
                            </a:lnTo>
                            <a:lnTo>
                              <a:pt x="215900" y="6350"/>
                            </a:lnTo>
                            <a:lnTo>
                              <a:pt x="130175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4" name="フリーフォーム: 図形 623">
                        <a:extLst>
                          <a:ext uri="{FF2B5EF4-FFF2-40B4-BE49-F238E27FC236}">
                            <a16:creationId xmlns:a16="http://schemas.microsoft.com/office/drawing/2014/main" id="{2D801312-CAA5-486C-A65E-3CE266A27F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294725" y="33432750"/>
                        <a:ext cx="228600" cy="288925"/>
                      </a:xfrm>
                      <a:custGeom>
                        <a:avLst/>
                        <a:gdLst>
                          <a:gd name="connsiteX0" fmla="*/ 95250 w 228600"/>
                          <a:gd name="connsiteY0" fmla="*/ 0 h 288925"/>
                          <a:gd name="connsiteX1" fmla="*/ 25400 w 228600"/>
                          <a:gd name="connsiteY1" fmla="*/ 31750 h 288925"/>
                          <a:gd name="connsiteX2" fmla="*/ 0 w 228600"/>
                          <a:gd name="connsiteY2" fmla="*/ 76200 h 288925"/>
                          <a:gd name="connsiteX3" fmla="*/ 12700 w 228600"/>
                          <a:gd name="connsiteY3" fmla="*/ 142875 h 288925"/>
                          <a:gd name="connsiteX4" fmla="*/ 44450 w 228600"/>
                          <a:gd name="connsiteY4" fmla="*/ 165100 h 288925"/>
                          <a:gd name="connsiteX5" fmla="*/ 69850 w 228600"/>
                          <a:gd name="connsiteY5" fmla="*/ 231775 h 288925"/>
                          <a:gd name="connsiteX6" fmla="*/ 146050 w 228600"/>
                          <a:gd name="connsiteY6" fmla="*/ 288925 h 288925"/>
                          <a:gd name="connsiteX7" fmla="*/ 190500 w 228600"/>
                          <a:gd name="connsiteY7" fmla="*/ 257175 h 288925"/>
                          <a:gd name="connsiteX8" fmla="*/ 180975 w 228600"/>
                          <a:gd name="connsiteY8" fmla="*/ 200025 h 288925"/>
                          <a:gd name="connsiteX9" fmla="*/ 228600 w 228600"/>
                          <a:gd name="connsiteY9" fmla="*/ 161925 h 288925"/>
                          <a:gd name="connsiteX10" fmla="*/ 177800 w 228600"/>
                          <a:gd name="connsiteY10" fmla="*/ 79375 h 288925"/>
                          <a:gd name="connsiteX11" fmla="*/ 127000 w 228600"/>
                          <a:gd name="connsiteY11" fmla="*/ 53975 h 288925"/>
                          <a:gd name="connsiteX12" fmla="*/ 95250 w 228600"/>
                          <a:gd name="connsiteY12" fmla="*/ 0 h 2889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228600" h="288925">
                            <a:moveTo>
                              <a:pt x="95250" y="0"/>
                            </a:moveTo>
                            <a:lnTo>
                              <a:pt x="25400" y="31750"/>
                            </a:lnTo>
                            <a:lnTo>
                              <a:pt x="0" y="76200"/>
                            </a:lnTo>
                            <a:lnTo>
                              <a:pt x="12700" y="142875"/>
                            </a:lnTo>
                            <a:lnTo>
                              <a:pt x="44450" y="165100"/>
                            </a:lnTo>
                            <a:lnTo>
                              <a:pt x="69850" y="231775"/>
                            </a:lnTo>
                            <a:lnTo>
                              <a:pt x="146050" y="288925"/>
                            </a:lnTo>
                            <a:lnTo>
                              <a:pt x="190500" y="257175"/>
                            </a:lnTo>
                            <a:lnTo>
                              <a:pt x="180975" y="200025"/>
                            </a:lnTo>
                            <a:lnTo>
                              <a:pt x="228600" y="161925"/>
                            </a:lnTo>
                            <a:lnTo>
                              <a:pt x="177800" y="79375"/>
                            </a:lnTo>
                            <a:lnTo>
                              <a:pt x="127000" y="53975"/>
                            </a:lnTo>
                            <a:lnTo>
                              <a:pt x="95250" y="0"/>
                            </a:lnTo>
                            <a:close/>
                          </a:path>
                        </a:pathLst>
                      </a:custGeom>
                      <a:grp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sp>
              <p:nvSpPr>
                <p:cNvPr id="607" name="正方形/長方形 606">
                  <a:extLst>
                    <a:ext uri="{FF2B5EF4-FFF2-40B4-BE49-F238E27FC236}">
                      <a16:creationId xmlns:a16="http://schemas.microsoft.com/office/drawing/2014/main" id="{5F59A10D-0C36-4FC1-89ED-34B2A7CB8CE0}"/>
                    </a:ext>
                  </a:extLst>
                </p:cNvPr>
                <p:cNvSpPr/>
                <p:nvPr/>
              </p:nvSpPr>
              <p:spPr>
                <a:xfrm>
                  <a:off x="19777340" y="32291213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広　島</a:t>
                  </a:r>
                </a:p>
              </p:txBody>
            </p:sp>
          </p:grp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EE801B3A-91C7-4FFD-887A-33FD9884CA8E}"/>
                </a:ext>
              </a:extLst>
            </p:cNvPr>
            <p:cNvGrpSpPr/>
            <p:nvPr/>
          </p:nvGrpSpPr>
          <p:grpSpPr>
            <a:xfrm>
              <a:off x="14314170" y="32240220"/>
              <a:ext cx="4902517" cy="3366611"/>
              <a:chOff x="14333220" y="32240220"/>
              <a:chExt cx="4902517" cy="3366611"/>
            </a:xfrm>
          </p:grpSpPr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D8EC7652-7BA6-4ABF-9F77-2C8D070F2EAB}"/>
                  </a:ext>
                </a:extLst>
              </p:cNvPr>
              <p:cNvGrpSpPr/>
              <p:nvPr/>
            </p:nvGrpSpPr>
            <p:grpSpPr>
              <a:xfrm>
                <a:off x="14333220" y="32240220"/>
                <a:ext cx="4267200" cy="3357086"/>
                <a:chOff x="14333220" y="32240220"/>
                <a:chExt cx="4267200" cy="3357086"/>
              </a:xfrm>
            </p:grpSpPr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5BA6E569-47AF-46CD-8CEC-B190CE8DA425}"/>
                    </a:ext>
                  </a:extLst>
                </p:cNvPr>
                <p:cNvGrpSpPr/>
                <p:nvPr/>
              </p:nvGrpSpPr>
              <p:grpSpPr>
                <a:xfrm>
                  <a:off x="14333220" y="32240220"/>
                  <a:ext cx="4267200" cy="3357086"/>
                  <a:chOff x="14333220" y="32240220"/>
                  <a:chExt cx="4267200" cy="3357086"/>
                </a:xfrm>
              </p:grpSpPr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0CADA3A8-F615-4A5D-8F9A-7FA36A492D50}"/>
                      </a:ext>
                    </a:extLst>
                  </p:cNvPr>
                  <p:cNvGrpSpPr/>
                  <p:nvPr/>
                </p:nvGrpSpPr>
                <p:grpSpPr>
                  <a:xfrm>
                    <a:off x="14333220" y="32240220"/>
                    <a:ext cx="4267200" cy="3357086"/>
                    <a:chOff x="14333220" y="32240220"/>
                    <a:chExt cx="4267200" cy="3357086"/>
                  </a:xfrm>
                </p:grpSpPr>
                <p:sp>
                  <p:nvSpPr>
                    <p:cNvPr id="400" name="フリーフォーム: 図形 399">
                      <a:extLst>
                        <a:ext uri="{FF2B5EF4-FFF2-40B4-BE49-F238E27FC236}">
                          <a16:creationId xmlns:a16="http://schemas.microsoft.com/office/drawing/2014/main" id="{F64B091D-E4CB-495F-8D89-B063E5F1F5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58460" y="35273828"/>
                      <a:ext cx="97250" cy="121072"/>
                    </a:xfrm>
                    <a:custGeom>
                      <a:avLst/>
                      <a:gdLst>
                        <a:gd name="connsiteX0" fmla="*/ 5532 w 97250"/>
                        <a:gd name="connsiteY0" fmla="*/ 0 h 121072"/>
                        <a:gd name="connsiteX1" fmla="*/ 53340 w 97250"/>
                        <a:gd name="connsiteY1" fmla="*/ 9152 h 121072"/>
                        <a:gd name="connsiteX2" fmla="*/ 70008 w 97250"/>
                        <a:gd name="connsiteY2" fmla="*/ 52016 h 121072"/>
                        <a:gd name="connsiteX3" fmla="*/ 97250 w 97250"/>
                        <a:gd name="connsiteY3" fmla="*/ 101960 h 121072"/>
                        <a:gd name="connsiteX4" fmla="*/ 68580 w 97250"/>
                        <a:gd name="connsiteY4" fmla="*/ 121072 h 121072"/>
                        <a:gd name="connsiteX5" fmla="*/ 0 w 97250"/>
                        <a:gd name="connsiteY5" fmla="*/ 82972 h 121072"/>
                        <a:gd name="connsiteX6" fmla="*/ 5532 w 97250"/>
                        <a:gd name="connsiteY6" fmla="*/ 0 h 1210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97250" h="121072">
                          <a:moveTo>
                            <a:pt x="5532" y="0"/>
                          </a:moveTo>
                          <a:lnTo>
                            <a:pt x="53340" y="9152"/>
                          </a:lnTo>
                          <a:lnTo>
                            <a:pt x="70008" y="52016"/>
                          </a:lnTo>
                          <a:lnTo>
                            <a:pt x="97250" y="101960"/>
                          </a:lnTo>
                          <a:lnTo>
                            <a:pt x="68580" y="121072"/>
                          </a:lnTo>
                          <a:lnTo>
                            <a:pt x="0" y="82972"/>
                          </a:lnTo>
                          <a:lnTo>
                            <a:pt x="553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1" name="フリーフォーム: 図形 400">
                      <a:extLst>
                        <a:ext uri="{FF2B5EF4-FFF2-40B4-BE49-F238E27FC236}">
                          <a16:creationId xmlns:a16="http://schemas.microsoft.com/office/drawing/2014/main" id="{285FAF7A-7F69-46F7-A726-A0338720BD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39160" y="32499300"/>
                      <a:ext cx="601028" cy="481012"/>
                    </a:xfrm>
                    <a:custGeom>
                      <a:avLst/>
                      <a:gdLst>
                        <a:gd name="connsiteX0" fmla="*/ 386715 w 601028"/>
                        <a:gd name="connsiteY0" fmla="*/ 0 h 481012"/>
                        <a:gd name="connsiteX1" fmla="*/ 458153 w 601028"/>
                        <a:gd name="connsiteY1" fmla="*/ 85724 h 481012"/>
                        <a:gd name="connsiteX2" fmla="*/ 434340 w 601028"/>
                        <a:gd name="connsiteY2" fmla="*/ 180976 h 481012"/>
                        <a:gd name="connsiteX3" fmla="*/ 486728 w 601028"/>
                        <a:gd name="connsiteY3" fmla="*/ 223838 h 481012"/>
                        <a:gd name="connsiteX4" fmla="*/ 515303 w 601028"/>
                        <a:gd name="connsiteY4" fmla="*/ 242888 h 481012"/>
                        <a:gd name="connsiteX5" fmla="*/ 505778 w 601028"/>
                        <a:gd name="connsiteY5" fmla="*/ 300038 h 481012"/>
                        <a:gd name="connsiteX6" fmla="*/ 601028 w 601028"/>
                        <a:gd name="connsiteY6" fmla="*/ 347664 h 481012"/>
                        <a:gd name="connsiteX7" fmla="*/ 358140 w 601028"/>
                        <a:gd name="connsiteY7" fmla="*/ 481012 h 481012"/>
                        <a:gd name="connsiteX8" fmla="*/ 305753 w 601028"/>
                        <a:gd name="connsiteY8" fmla="*/ 447676 h 481012"/>
                        <a:gd name="connsiteX9" fmla="*/ 281940 w 601028"/>
                        <a:gd name="connsiteY9" fmla="*/ 357188 h 481012"/>
                        <a:gd name="connsiteX10" fmla="*/ 162878 w 601028"/>
                        <a:gd name="connsiteY10" fmla="*/ 457200 h 481012"/>
                        <a:gd name="connsiteX11" fmla="*/ 13574 w 601028"/>
                        <a:gd name="connsiteY11" fmla="*/ 395530 h 481012"/>
                        <a:gd name="connsiteX12" fmla="*/ 0 w 601028"/>
                        <a:gd name="connsiteY12" fmla="*/ 327660 h 481012"/>
                        <a:gd name="connsiteX13" fmla="*/ 53340 w 601028"/>
                        <a:gd name="connsiteY13" fmla="*/ 274320 h 481012"/>
                        <a:gd name="connsiteX14" fmla="*/ 175260 w 601028"/>
                        <a:gd name="connsiteY14" fmla="*/ 281940 h 481012"/>
                        <a:gd name="connsiteX15" fmla="*/ 198120 w 601028"/>
                        <a:gd name="connsiteY15" fmla="*/ 213360 h 481012"/>
                        <a:gd name="connsiteX16" fmla="*/ 266700 w 601028"/>
                        <a:gd name="connsiteY16" fmla="*/ 190500 h 481012"/>
                        <a:gd name="connsiteX17" fmla="*/ 289560 w 601028"/>
                        <a:gd name="connsiteY17" fmla="*/ 129540 h 481012"/>
                        <a:gd name="connsiteX18" fmla="*/ 318609 w 601028"/>
                        <a:gd name="connsiteY18" fmla="*/ 19156 h 481012"/>
                        <a:gd name="connsiteX19" fmla="*/ 386715 w 601028"/>
                        <a:gd name="connsiteY19" fmla="*/ 0 h 4810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601028" h="481012">
                          <a:moveTo>
                            <a:pt x="386715" y="0"/>
                          </a:moveTo>
                          <a:lnTo>
                            <a:pt x="458153" y="85724"/>
                          </a:lnTo>
                          <a:lnTo>
                            <a:pt x="434340" y="180976"/>
                          </a:lnTo>
                          <a:lnTo>
                            <a:pt x="486728" y="223838"/>
                          </a:lnTo>
                          <a:lnTo>
                            <a:pt x="515303" y="242888"/>
                          </a:lnTo>
                          <a:lnTo>
                            <a:pt x="505778" y="300038"/>
                          </a:lnTo>
                          <a:lnTo>
                            <a:pt x="601028" y="347664"/>
                          </a:lnTo>
                          <a:lnTo>
                            <a:pt x="358140" y="481012"/>
                          </a:lnTo>
                          <a:lnTo>
                            <a:pt x="305753" y="447676"/>
                          </a:lnTo>
                          <a:lnTo>
                            <a:pt x="281940" y="357188"/>
                          </a:lnTo>
                          <a:lnTo>
                            <a:pt x="162878" y="457200"/>
                          </a:lnTo>
                          <a:lnTo>
                            <a:pt x="13574" y="395530"/>
                          </a:lnTo>
                          <a:lnTo>
                            <a:pt x="0" y="327660"/>
                          </a:lnTo>
                          <a:lnTo>
                            <a:pt x="53340" y="274320"/>
                          </a:lnTo>
                          <a:lnTo>
                            <a:pt x="175260" y="281940"/>
                          </a:lnTo>
                          <a:lnTo>
                            <a:pt x="198120" y="213360"/>
                          </a:lnTo>
                          <a:lnTo>
                            <a:pt x="266700" y="190500"/>
                          </a:lnTo>
                          <a:lnTo>
                            <a:pt x="289560" y="129540"/>
                          </a:lnTo>
                          <a:lnTo>
                            <a:pt x="318609" y="19156"/>
                          </a:lnTo>
                          <a:lnTo>
                            <a:pt x="386715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2" name="フリーフォーム: 図形 401">
                      <a:extLst>
                        <a:ext uri="{FF2B5EF4-FFF2-40B4-BE49-F238E27FC236}">
                          <a16:creationId xmlns:a16="http://schemas.microsoft.com/office/drawing/2014/main" id="{8AB8C580-5ABF-48B8-A062-DEEFF68B31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22780" y="33147000"/>
                      <a:ext cx="1188720" cy="652464"/>
                    </a:xfrm>
                    <a:custGeom>
                      <a:avLst/>
                      <a:gdLst>
                        <a:gd name="connsiteX0" fmla="*/ 83820 w 1188720"/>
                        <a:gd name="connsiteY0" fmla="*/ 0 h 652464"/>
                        <a:gd name="connsiteX1" fmla="*/ 144780 w 1188720"/>
                        <a:gd name="connsiteY1" fmla="*/ 0 h 652464"/>
                        <a:gd name="connsiteX2" fmla="*/ 182880 w 1188720"/>
                        <a:gd name="connsiteY2" fmla="*/ 83820 h 652464"/>
                        <a:gd name="connsiteX3" fmla="*/ 449580 w 1188720"/>
                        <a:gd name="connsiteY3" fmla="*/ 38100 h 652464"/>
                        <a:gd name="connsiteX4" fmla="*/ 464820 w 1188720"/>
                        <a:gd name="connsiteY4" fmla="*/ 91440 h 652464"/>
                        <a:gd name="connsiteX5" fmla="*/ 533400 w 1188720"/>
                        <a:gd name="connsiteY5" fmla="*/ 83820 h 652464"/>
                        <a:gd name="connsiteX6" fmla="*/ 571500 w 1188720"/>
                        <a:gd name="connsiteY6" fmla="*/ 213360 h 652464"/>
                        <a:gd name="connsiteX7" fmla="*/ 693420 w 1188720"/>
                        <a:gd name="connsiteY7" fmla="*/ 205740 h 652464"/>
                        <a:gd name="connsiteX8" fmla="*/ 716280 w 1188720"/>
                        <a:gd name="connsiteY8" fmla="*/ 160020 h 652464"/>
                        <a:gd name="connsiteX9" fmla="*/ 678180 w 1188720"/>
                        <a:gd name="connsiteY9" fmla="*/ 129540 h 652464"/>
                        <a:gd name="connsiteX10" fmla="*/ 670560 w 1188720"/>
                        <a:gd name="connsiteY10" fmla="*/ 60960 h 652464"/>
                        <a:gd name="connsiteX11" fmla="*/ 769620 w 1188720"/>
                        <a:gd name="connsiteY11" fmla="*/ 60960 h 652464"/>
                        <a:gd name="connsiteX12" fmla="*/ 876300 w 1188720"/>
                        <a:gd name="connsiteY12" fmla="*/ 15240 h 652464"/>
                        <a:gd name="connsiteX13" fmla="*/ 906780 w 1188720"/>
                        <a:gd name="connsiteY13" fmla="*/ 0 h 652464"/>
                        <a:gd name="connsiteX14" fmla="*/ 982980 w 1188720"/>
                        <a:gd name="connsiteY14" fmla="*/ 60960 h 652464"/>
                        <a:gd name="connsiteX15" fmla="*/ 967740 w 1188720"/>
                        <a:gd name="connsiteY15" fmla="*/ 83820 h 652464"/>
                        <a:gd name="connsiteX16" fmla="*/ 876300 w 1188720"/>
                        <a:gd name="connsiteY16" fmla="*/ 68580 h 652464"/>
                        <a:gd name="connsiteX17" fmla="*/ 784860 w 1188720"/>
                        <a:gd name="connsiteY17" fmla="*/ 83820 h 652464"/>
                        <a:gd name="connsiteX18" fmla="*/ 777240 w 1188720"/>
                        <a:gd name="connsiteY18" fmla="*/ 152400 h 652464"/>
                        <a:gd name="connsiteX19" fmla="*/ 792480 w 1188720"/>
                        <a:gd name="connsiteY19" fmla="*/ 213360 h 652464"/>
                        <a:gd name="connsiteX20" fmla="*/ 845820 w 1188720"/>
                        <a:gd name="connsiteY20" fmla="*/ 167640 h 652464"/>
                        <a:gd name="connsiteX21" fmla="*/ 929640 w 1188720"/>
                        <a:gd name="connsiteY21" fmla="*/ 175260 h 652464"/>
                        <a:gd name="connsiteX22" fmla="*/ 1051560 w 1188720"/>
                        <a:gd name="connsiteY22" fmla="*/ 205740 h 652464"/>
                        <a:gd name="connsiteX23" fmla="*/ 1067481 w 1188720"/>
                        <a:gd name="connsiteY23" fmla="*/ 189820 h 652464"/>
                        <a:gd name="connsiteX24" fmla="*/ 1088708 w 1188720"/>
                        <a:gd name="connsiteY24" fmla="*/ 242888 h 652464"/>
                        <a:gd name="connsiteX25" fmla="*/ 1126808 w 1188720"/>
                        <a:gd name="connsiteY25" fmla="*/ 242888 h 652464"/>
                        <a:gd name="connsiteX26" fmla="*/ 1188720 w 1188720"/>
                        <a:gd name="connsiteY26" fmla="*/ 300038 h 652464"/>
                        <a:gd name="connsiteX27" fmla="*/ 1174433 w 1188720"/>
                        <a:gd name="connsiteY27" fmla="*/ 414336 h 652464"/>
                        <a:gd name="connsiteX28" fmla="*/ 1102995 w 1188720"/>
                        <a:gd name="connsiteY28" fmla="*/ 404812 h 652464"/>
                        <a:gd name="connsiteX29" fmla="*/ 1074420 w 1188720"/>
                        <a:gd name="connsiteY29" fmla="*/ 428624 h 652464"/>
                        <a:gd name="connsiteX30" fmla="*/ 1026795 w 1188720"/>
                        <a:gd name="connsiteY30" fmla="*/ 361950 h 652464"/>
                        <a:gd name="connsiteX31" fmla="*/ 941070 w 1188720"/>
                        <a:gd name="connsiteY31" fmla="*/ 404812 h 652464"/>
                        <a:gd name="connsiteX32" fmla="*/ 822008 w 1188720"/>
                        <a:gd name="connsiteY32" fmla="*/ 552448 h 652464"/>
                        <a:gd name="connsiteX33" fmla="*/ 693420 w 1188720"/>
                        <a:gd name="connsiteY33" fmla="*/ 576264 h 652464"/>
                        <a:gd name="connsiteX34" fmla="*/ 679133 w 1188720"/>
                        <a:gd name="connsiteY34" fmla="*/ 652464 h 652464"/>
                        <a:gd name="connsiteX35" fmla="*/ 602933 w 1188720"/>
                        <a:gd name="connsiteY35" fmla="*/ 595312 h 652464"/>
                        <a:gd name="connsiteX36" fmla="*/ 541020 w 1188720"/>
                        <a:gd name="connsiteY36" fmla="*/ 595312 h 652464"/>
                        <a:gd name="connsiteX37" fmla="*/ 498158 w 1188720"/>
                        <a:gd name="connsiteY37" fmla="*/ 628648 h 652464"/>
                        <a:gd name="connsiteX38" fmla="*/ 379095 w 1188720"/>
                        <a:gd name="connsiteY38" fmla="*/ 614364 h 652464"/>
                        <a:gd name="connsiteX39" fmla="*/ 369570 w 1188720"/>
                        <a:gd name="connsiteY39" fmla="*/ 523876 h 652464"/>
                        <a:gd name="connsiteX40" fmla="*/ 226695 w 1188720"/>
                        <a:gd name="connsiteY40" fmla="*/ 438152 h 652464"/>
                        <a:gd name="connsiteX41" fmla="*/ 160020 w 1188720"/>
                        <a:gd name="connsiteY41" fmla="*/ 304800 h 652464"/>
                        <a:gd name="connsiteX42" fmla="*/ 89858 w 1188720"/>
                        <a:gd name="connsiteY42" fmla="*/ 241834 h 652464"/>
                        <a:gd name="connsiteX43" fmla="*/ 213360 w 1188720"/>
                        <a:gd name="connsiteY43" fmla="*/ 236220 h 652464"/>
                        <a:gd name="connsiteX44" fmla="*/ 198120 w 1188720"/>
                        <a:gd name="connsiteY44" fmla="*/ 160020 h 652464"/>
                        <a:gd name="connsiteX45" fmla="*/ 30480 w 1188720"/>
                        <a:gd name="connsiteY45" fmla="*/ 137160 h 652464"/>
                        <a:gd name="connsiteX46" fmla="*/ 0 w 1188720"/>
                        <a:gd name="connsiteY46" fmla="*/ 99060 h 652464"/>
                        <a:gd name="connsiteX47" fmla="*/ 0 w 1188720"/>
                        <a:gd name="connsiteY47" fmla="*/ 38100 h 652464"/>
                        <a:gd name="connsiteX48" fmla="*/ 83820 w 1188720"/>
                        <a:gd name="connsiteY48" fmla="*/ 0 h 6524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1188720" h="652464">
                          <a:moveTo>
                            <a:pt x="83820" y="0"/>
                          </a:moveTo>
                          <a:lnTo>
                            <a:pt x="144780" y="0"/>
                          </a:lnTo>
                          <a:lnTo>
                            <a:pt x="182880" y="83820"/>
                          </a:lnTo>
                          <a:lnTo>
                            <a:pt x="449580" y="38100"/>
                          </a:lnTo>
                          <a:lnTo>
                            <a:pt x="464820" y="91440"/>
                          </a:lnTo>
                          <a:lnTo>
                            <a:pt x="533400" y="83820"/>
                          </a:lnTo>
                          <a:lnTo>
                            <a:pt x="571500" y="213360"/>
                          </a:lnTo>
                          <a:lnTo>
                            <a:pt x="693420" y="205740"/>
                          </a:lnTo>
                          <a:lnTo>
                            <a:pt x="716280" y="160020"/>
                          </a:lnTo>
                          <a:lnTo>
                            <a:pt x="678180" y="129540"/>
                          </a:lnTo>
                          <a:lnTo>
                            <a:pt x="670560" y="60960"/>
                          </a:lnTo>
                          <a:lnTo>
                            <a:pt x="769620" y="60960"/>
                          </a:lnTo>
                          <a:lnTo>
                            <a:pt x="876300" y="15240"/>
                          </a:lnTo>
                          <a:lnTo>
                            <a:pt x="906780" y="0"/>
                          </a:lnTo>
                          <a:lnTo>
                            <a:pt x="982980" y="60960"/>
                          </a:lnTo>
                          <a:lnTo>
                            <a:pt x="967740" y="83820"/>
                          </a:lnTo>
                          <a:lnTo>
                            <a:pt x="876300" y="68580"/>
                          </a:lnTo>
                          <a:lnTo>
                            <a:pt x="784860" y="83820"/>
                          </a:lnTo>
                          <a:lnTo>
                            <a:pt x="777240" y="152400"/>
                          </a:lnTo>
                          <a:lnTo>
                            <a:pt x="792480" y="213360"/>
                          </a:lnTo>
                          <a:lnTo>
                            <a:pt x="845820" y="167640"/>
                          </a:lnTo>
                          <a:lnTo>
                            <a:pt x="929640" y="175260"/>
                          </a:lnTo>
                          <a:lnTo>
                            <a:pt x="1051560" y="205740"/>
                          </a:lnTo>
                          <a:lnTo>
                            <a:pt x="1067481" y="189820"/>
                          </a:lnTo>
                          <a:lnTo>
                            <a:pt x="1088708" y="242888"/>
                          </a:lnTo>
                          <a:lnTo>
                            <a:pt x="1126808" y="242888"/>
                          </a:lnTo>
                          <a:lnTo>
                            <a:pt x="1188720" y="300038"/>
                          </a:lnTo>
                          <a:lnTo>
                            <a:pt x="1174433" y="414336"/>
                          </a:lnTo>
                          <a:lnTo>
                            <a:pt x="1102995" y="404812"/>
                          </a:lnTo>
                          <a:lnTo>
                            <a:pt x="1074420" y="428624"/>
                          </a:lnTo>
                          <a:lnTo>
                            <a:pt x="1026795" y="361950"/>
                          </a:lnTo>
                          <a:lnTo>
                            <a:pt x="941070" y="404812"/>
                          </a:lnTo>
                          <a:lnTo>
                            <a:pt x="822008" y="552448"/>
                          </a:lnTo>
                          <a:lnTo>
                            <a:pt x="693420" y="576264"/>
                          </a:lnTo>
                          <a:lnTo>
                            <a:pt x="679133" y="652464"/>
                          </a:lnTo>
                          <a:lnTo>
                            <a:pt x="602933" y="595312"/>
                          </a:lnTo>
                          <a:lnTo>
                            <a:pt x="541020" y="595312"/>
                          </a:lnTo>
                          <a:lnTo>
                            <a:pt x="498158" y="628648"/>
                          </a:lnTo>
                          <a:lnTo>
                            <a:pt x="379095" y="614364"/>
                          </a:lnTo>
                          <a:lnTo>
                            <a:pt x="369570" y="523876"/>
                          </a:lnTo>
                          <a:lnTo>
                            <a:pt x="226695" y="438152"/>
                          </a:lnTo>
                          <a:lnTo>
                            <a:pt x="160020" y="304800"/>
                          </a:lnTo>
                          <a:lnTo>
                            <a:pt x="89858" y="241834"/>
                          </a:lnTo>
                          <a:lnTo>
                            <a:pt x="213360" y="236220"/>
                          </a:lnTo>
                          <a:lnTo>
                            <a:pt x="198120" y="160020"/>
                          </a:lnTo>
                          <a:lnTo>
                            <a:pt x="30480" y="137160"/>
                          </a:lnTo>
                          <a:lnTo>
                            <a:pt x="0" y="99060"/>
                          </a:lnTo>
                          <a:lnTo>
                            <a:pt x="0" y="38100"/>
                          </a:lnTo>
                          <a:lnTo>
                            <a:pt x="8382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3" name="フリーフォーム: 図形 402">
                      <a:extLst>
                        <a:ext uri="{FF2B5EF4-FFF2-40B4-BE49-F238E27FC236}">
                          <a16:creationId xmlns:a16="http://schemas.microsoft.com/office/drawing/2014/main" id="{A2A784F1-28AD-4000-BC4D-45000300EF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54400" y="34166176"/>
                      <a:ext cx="633412" cy="573404"/>
                    </a:xfrm>
                    <a:custGeom>
                      <a:avLst/>
                      <a:gdLst>
                        <a:gd name="connsiteX0" fmla="*/ 614363 w 633412"/>
                        <a:gd name="connsiteY0" fmla="*/ 0 h 573404"/>
                        <a:gd name="connsiteX1" fmla="*/ 614363 w 633412"/>
                        <a:gd name="connsiteY1" fmla="*/ 71436 h 573404"/>
                        <a:gd name="connsiteX2" fmla="*/ 561975 w 633412"/>
                        <a:gd name="connsiteY2" fmla="*/ 147636 h 573404"/>
                        <a:gd name="connsiteX3" fmla="*/ 585788 w 633412"/>
                        <a:gd name="connsiteY3" fmla="*/ 185736 h 573404"/>
                        <a:gd name="connsiteX4" fmla="*/ 557213 w 633412"/>
                        <a:gd name="connsiteY4" fmla="*/ 300036 h 573404"/>
                        <a:gd name="connsiteX5" fmla="*/ 633412 w 633412"/>
                        <a:gd name="connsiteY5" fmla="*/ 323848 h 573404"/>
                        <a:gd name="connsiteX6" fmla="*/ 616538 w 633412"/>
                        <a:gd name="connsiteY6" fmla="*/ 446192 h 573404"/>
                        <a:gd name="connsiteX7" fmla="*/ 601980 w 633412"/>
                        <a:gd name="connsiteY7" fmla="*/ 451484 h 573404"/>
                        <a:gd name="connsiteX8" fmla="*/ 502920 w 633412"/>
                        <a:gd name="connsiteY8" fmla="*/ 443864 h 573404"/>
                        <a:gd name="connsiteX9" fmla="*/ 312420 w 633412"/>
                        <a:gd name="connsiteY9" fmla="*/ 573404 h 573404"/>
                        <a:gd name="connsiteX10" fmla="*/ 175260 w 633412"/>
                        <a:gd name="connsiteY10" fmla="*/ 542924 h 573404"/>
                        <a:gd name="connsiteX11" fmla="*/ 45720 w 633412"/>
                        <a:gd name="connsiteY11" fmla="*/ 474344 h 573404"/>
                        <a:gd name="connsiteX12" fmla="*/ 45720 w 633412"/>
                        <a:gd name="connsiteY12" fmla="*/ 476564 h 573404"/>
                        <a:gd name="connsiteX13" fmla="*/ 14288 w 633412"/>
                        <a:gd name="connsiteY13" fmla="*/ 438148 h 573404"/>
                        <a:gd name="connsiteX14" fmla="*/ 0 w 633412"/>
                        <a:gd name="connsiteY14" fmla="*/ 366712 h 573404"/>
                        <a:gd name="connsiteX15" fmla="*/ 138113 w 633412"/>
                        <a:gd name="connsiteY15" fmla="*/ 238124 h 573404"/>
                        <a:gd name="connsiteX16" fmla="*/ 180975 w 633412"/>
                        <a:gd name="connsiteY16" fmla="*/ 242888 h 573404"/>
                        <a:gd name="connsiteX17" fmla="*/ 209550 w 633412"/>
                        <a:gd name="connsiteY17" fmla="*/ 280988 h 573404"/>
                        <a:gd name="connsiteX18" fmla="*/ 304800 w 633412"/>
                        <a:gd name="connsiteY18" fmla="*/ 209548 h 573404"/>
                        <a:gd name="connsiteX19" fmla="*/ 381000 w 633412"/>
                        <a:gd name="connsiteY19" fmla="*/ 23812 h 573404"/>
                        <a:gd name="connsiteX20" fmla="*/ 514350 w 633412"/>
                        <a:gd name="connsiteY20" fmla="*/ 66672 h 573404"/>
                        <a:gd name="connsiteX21" fmla="*/ 547688 w 633412"/>
                        <a:gd name="connsiteY21" fmla="*/ 4760 h 573404"/>
                        <a:gd name="connsiteX22" fmla="*/ 614363 w 633412"/>
                        <a:gd name="connsiteY22" fmla="*/ 0 h 5734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33412" h="573404">
                          <a:moveTo>
                            <a:pt x="614363" y="0"/>
                          </a:moveTo>
                          <a:lnTo>
                            <a:pt x="614363" y="71436"/>
                          </a:lnTo>
                          <a:lnTo>
                            <a:pt x="561975" y="147636"/>
                          </a:lnTo>
                          <a:lnTo>
                            <a:pt x="585788" y="185736"/>
                          </a:lnTo>
                          <a:lnTo>
                            <a:pt x="557213" y="300036"/>
                          </a:lnTo>
                          <a:lnTo>
                            <a:pt x="633412" y="323848"/>
                          </a:lnTo>
                          <a:lnTo>
                            <a:pt x="616538" y="446192"/>
                          </a:lnTo>
                          <a:lnTo>
                            <a:pt x="601980" y="451484"/>
                          </a:lnTo>
                          <a:lnTo>
                            <a:pt x="502920" y="443864"/>
                          </a:lnTo>
                          <a:lnTo>
                            <a:pt x="312420" y="573404"/>
                          </a:lnTo>
                          <a:lnTo>
                            <a:pt x="175260" y="542924"/>
                          </a:lnTo>
                          <a:lnTo>
                            <a:pt x="45720" y="474344"/>
                          </a:lnTo>
                          <a:lnTo>
                            <a:pt x="45720" y="476564"/>
                          </a:lnTo>
                          <a:lnTo>
                            <a:pt x="14288" y="438148"/>
                          </a:lnTo>
                          <a:lnTo>
                            <a:pt x="0" y="366712"/>
                          </a:lnTo>
                          <a:lnTo>
                            <a:pt x="138113" y="238124"/>
                          </a:lnTo>
                          <a:lnTo>
                            <a:pt x="180975" y="242888"/>
                          </a:lnTo>
                          <a:lnTo>
                            <a:pt x="209550" y="280988"/>
                          </a:lnTo>
                          <a:lnTo>
                            <a:pt x="304800" y="209548"/>
                          </a:lnTo>
                          <a:lnTo>
                            <a:pt x="381000" y="23812"/>
                          </a:lnTo>
                          <a:lnTo>
                            <a:pt x="514350" y="66672"/>
                          </a:lnTo>
                          <a:lnTo>
                            <a:pt x="547688" y="4760"/>
                          </a:lnTo>
                          <a:lnTo>
                            <a:pt x="614363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4" name="フリーフォーム: 図形 403">
                      <a:extLst>
                        <a:ext uri="{FF2B5EF4-FFF2-40B4-BE49-F238E27FC236}">
                          <a16:creationId xmlns:a16="http://schemas.microsoft.com/office/drawing/2014/main" id="{956956DC-9DCB-4EF2-B531-DD2F00A61D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958645" y="34304288"/>
                      <a:ext cx="495669" cy="694372"/>
                    </a:xfrm>
                    <a:custGeom>
                      <a:avLst/>
                      <a:gdLst>
                        <a:gd name="connsiteX0" fmla="*/ 338506 w 495669"/>
                        <a:gd name="connsiteY0" fmla="*/ 0 h 694372"/>
                        <a:gd name="connsiteX1" fmla="*/ 462331 w 495669"/>
                        <a:gd name="connsiteY1" fmla="*/ 19048 h 694372"/>
                        <a:gd name="connsiteX2" fmla="*/ 462331 w 495669"/>
                        <a:gd name="connsiteY2" fmla="*/ 161924 h 694372"/>
                        <a:gd name="connsiteX3" fmla="*/ 419469 w 495669"/>
                        <a:gd name="connsiteY3" fmla="*/ 214312 h 694372"/>
                        <a:gd name="connsiteX4" fmla="*/ 381369 w 495669"/>
                        <a:gd name="connsiteY4" fmla="*/ 252412 h 694372"/>
                        <a:gd name="connsiteX5" fmla="*/ 395656 w 495669"/>
                        <a:gd name="connsiteY5" fmla="*/ 300036 h 694372"/>
                        <a:gd name="connsiteX6" fmla="*/ 495669 w 495669"/>
                        <a:gd name="connsiteY6" fmla="*/ 347664 h 694372"/>
                        <a:gd name="connsiteX7" fmla="*/ 476619 w 495669"/>
                        <a:gd name="connsiteY7" fmla="*/ 409576 h 694372"/>
                        <a:gd name="connsiteX8" fmla="*/ 395656 w 495669"/>
                        <a:gd name="connsiteY8" fmla="*/ 466724 h 694372"/>
                        <a:gd name="connsiteX9" fmla="*/ 400419 w 495669"/>
                        <a:gd name="connsiteY9" fmla="*/ 590552 h 694372"/>
                        <a:gd name="connsiteX10" fmla="*/ 433532 w 495669"/>
                        <a:gd name="connsiteY10" fmla="*/ 667816 h 694372"/>
                        <a:gd name="connsiteX11" fmla="*/ 380416 w 495669"/>
                        <a:gd name="connsiteY11" fmla="*/ 694372 h 694372"/>
                        <a:gd name="connsiteX12" fmla="*/ 319456 w 495669"/>
                        <a:gd name="connsiteY12" fmla="*/ 618172 h 694372"/>
                        <a:gd name="connsiteX13" fmla="*/ 342316 w 495669"/>
                        <a:gd name="connsiteY13" fmla="*/ 549592 h 694372"/>
                        <a:gd name="connsiteX14" fmla="*/ 281356 w 495669"/>
                        <a:gd name="connsiteY14" fmla="*/ 473392 h 694372"/>
                        <a:gd name="connsiteX15" fmla="*/ 197536 w 495669"/>
                        <a:gd name="connsiteY15" fmla="*/ 435292 h 694372"/>
                        <a:gd name="connsiteX16" fmla="*/ 121336 w 495669"/>
                        <a:gd name="connsiteY16" fmla="*/ 343852 h 694372"/>
                        <a:gd name="connsiteX17" fmla="*/ 0 w 495669"/>
                        <a:gd name="connsiteY17" fmla="*/ 324692 h 694372"/>
                        <a:gd name="connsiteX18" fmla="*/ 9894 w 495669"/>
                        <a:gd name="connsiteY18" fmla="*/ 238124 h 694372"/>
                        <a:gd name="connsiteX19" fmla="*/ 43231 w 495669"/>
                        <a:gd name="connsiteY19" fmla="*/ 190500 h 694372"/>
                        <a:gd name="connsiteX20" fmla="*/ 114669 w 495669"/>
                        <a:gd name="connsiteY20" fmla="*/ 180976 h 694372"/>
                        <a:gd name="connsiteX21" fmla="*/ 148006 w 495669"/>
                        <a:gd name="connsiteY21" fmla="*/ 104776 h 694372"/>
                        <a:gd name="connsiteX22" fmla="*/ 209919 w 495669"/>
                        <a:gd name="connsiteY22" fmla="*/ 138112 h 694372"/>
                        <a:gd name="connsiteX23" fmla="*/ 281356 w 495669"/>
                        <a:gd name="connsiteY23" fmla="*/ 100012 h 694372"/>
                        <a:gd name="connsiteX24" fmla="*/ 338506 w 495669"/>
                        <a:gd name="connsiteY24" fmla="*/ 0 h 694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495669" h="694372">
                          <a:moveTo>
                            <a:pt x="338506" y="0"/>
                          </a:moveTo>
                          <a:lnTo>
                            <a:pt x="462331" y="19048"/>
                          </a:lnTo>
                          <a:lnTo>
                            <a:pt x="462331" y="161924"/>
                          </a:lnTo>
                          <a:lnTo>
                            <a:pt x="419469" y="214312"/>
                          </a:lnTo>
                          <a:lnTo>
                            <a:pt x="381369" y="252412"/>
                          </a:lnTo>
                          <a:lnTo>
                            <a:pt x="395656" y="300036"/>
                          </a:lnTo>
                          <a:lnTo>
                            <a:pt x="495669" y="347664"/>
                          </a:lnTo>
                          <a:lnTo>
                            <a:pt x="476619" y="409576"/>
                          </a:lnTo>
                          <a:lnTo>
                            <a:pt x="395656" y="466724"/>
                          </a:lnTo>
                          <a:lnTo>
                            <a:pt x="400419" y="590552"/>
                          </a:lnTo>
                          <a:lnTo>
                            <a:pt x="433532" y="667816"/>
                          </a:lnTo>
                          <a:lnTo>
                            <a:pt x="380416" y="694372"/>
                          </a:lnTo>
                          <a:lnTo>
                            <a:pt x="319456" y="618172"/>
                          </a:lnTo>
                          <a:lnTo>
                            <a:pt x="342316" y="549592"/>
                          </a:lnTo>
                          <a:lnTo>
                            <a:pt x="281356" y="473392"/>
                          </a:lnTo>
                          <a:lnTo>
                            <a:pt x="197536" y="435292"/>
                          </a:lnTo>
                          <a:lnTo>
                            <a:pt x="121336" y="343852"/>
                          </a:lnTo>
                          <a:lnTo>
                            <a:pt x="0" y="324692"/>
                          </a:lnTo>
                          <a:lnTo>
                            <a:pt x="9894" y="238124"/>
                          </a:lnTo>
                          <a:lnTo>
                            <a:pt x="43231" y="190500"/>
                          </a:lnTo>
                          <a:lnTo>
                            <a:pt x="114669" y="180976"/>
                          </a:lnTo>
                          <a:lnTo>
                            <a:pt x="148006" y="104776"/>
                          </a:lnTo>
                          <a:lnTo>
                            <a:pt x="209919" y="138112"/>
                          </a:lnTo>
                          <a:lnTo>
                            <a:pt x="281356" y="100012"/>
                          </a:lnTo>
                          <a:lnTo>
                            <a:pt x="338506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5" name="フリーフォーム: 図形 404">
                      <a:extLst>
                        <a:ext uri="{FF2B5EF4-FFF2-40B4-BE49-F238E27FC236}">
                          <a16:creationId xmlns:a16="http://schemas.microsoft.com/office/drawing/2014/main" id="{B7508FDC-4DE7-4CC2-B96A-A9709D1D84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90262" y="32240220"/>
                      <a:ext cx="1287099" cy="1735456"/>
                    </a:xfrm>
                    <a:custGeom>
                      <a:avLst/>
                      <a:gdLst>
                        <a:gd name="connsiteX0" fmla="*/ 1149939 w 1287099"/>
                        <a:gd name="connsiteY0" fmla="*/ 0 h 1735456"/>
                        <a:gd name="connsiteX1" fmla="*/ 1203279 w 1287099"/>
                        <a:gd name="connsiteY1" fmla="*/ 220980 h 1735456"/>
                        <a:gd name="connsiteX2" fmla="*/ 1264239 w 1287099"/>
                        <a:gd name="connsiteY2" fmla="*/ 259080 h 1735456"/>
                        <a:gd name="connsiteX3" fmla="*/ 1287099 w 1287099"/>
                        <a:gd name="connsiteY3" fmla="*/ 396240 h 1735456"/>
                        <a:gd name="connsiteX4" fmla="*/ 1218519 w 1287099"/>
                        <a:gd name="connsiteY4" fmla="*/ 426720 h 1735456"/>
                        <a:gd name="connsiteX5" fmla="*/ 1226139 w 1287099"/>
                        <a:gd name="connsiteY5" fmla="*/ 502920 h 1735456"/>
                        <a:gd name="connsiteX6" fmla="*/ 1134699 w 1287099"/>
                        <a:gd name="connsiteY6" fmla="*/ 617220 h 1735456"/>
                        <a:gd name="connsiteX7" fmla="*/ 1149203 w 1287099"/>
                        <a:gd name="connsiteY7" fmla="*/ 660732 h 1735456"/>
                        <a:gd name="connsiteX8" fmla="*/ 1057864 w 1287099"/>
                        <a:gd name="connsiteY8" fmla="*/ 659130 h 1735456"/>
                        <a:gd name="connsiteX9" fmla="*/ 1045164 w 1287099"/>
                        <a:gd name="connsiteY9" fmla="*/ 703580 h 1735456"/>
                        <a:gd name="connsiteX10" fmla="*/ 1048339 w 1287099"/>
                        <a:gd name="connsiteY10" fmla="*/ 770256 h 1735456"/>
                        <a:gd name="connsiteX11" fmla="*/ 991189 w 1287099"/>
                        <a:gd name="connsiteY11" fmla="*/ 875030 h 1735456"/>
                        <a:gd name="connsiteX12" fmla="*/ 861014 w 1287099"/>
                        <a:gd name="connsiteY12" fmla="*/ 1002030 h 1735456"/>
                        <a:gd name="connsiteX13" fmla="*/ 816564 w 1287099"/>
                        <a:gd name="connsiteY13" fmla="*/ 995680 h 1735456"/>
                        <a:gd name="connsiteX14" fmla="*/ 730839 w 1287099"/>
                        <a:gd name="connsiteY14" fmla="*/ 992504 h 1735456"/>
                        <a:gd name="connsiteX15" fmla="*/ 708614 w 1287099"/>
                        <a:gd name="connsiteY15" fmla="*/ 1021080 h 1735456"/>
                        <a:gd name="connsiteX16" fmla="*/ 743539 w 1287099"/>
                        <a:gd name="connsiteY16" fmla="*/ 1078230 h 1735456"/>
                        <a:gd name="connsiteX17" fmla="*/ 705439 w 1287099"/>
                        <a:gd name="connsiteY17" fmla="*/ 1116330 h 1735456"/>
                        <a:gd name="connsiteX18" fmla="*/ 708614 w 1287099"/>
                        <a:gd name="connsiteY18" fmla="*/ 1151256 h 1735456"/>
                        <a:gd name="connsiteX19" fmla="*/ 775289 w 1287099"/>
                        <a:gd name="connsiteY19" fmla="*/ 1189356 h 1735456"/>
                        <a:gd name="connsiteX20" fmla="*/ 794339 w 1287099"/>
                        <a:gd name="connsiteY20" fmla="*/ 1325880 h 1735456"/>
                        <a:gd name="connsiteX21" fmla="*/ 753064 w 1287099"/>
                        <a:gd name="connsiteY21" fmla="*/ 1402080 h 1735456"/>
                        <a:gd name="connsiteX22" fmla="*/ 695914 w 1287099"/>
                        <a:gd name="connsiteY22" fmla="*/ 1402080 h 1735456"/>
                        <a:gd name="connsiteX23" fmla="*/ 651464 w 1287099"/>
                        <a:gd name="connsiteY23" fmla="*/ 1449704 h 1735456"/>
                        <a:gd name="connsiteX24" fmla="*/ 572089 w 1287099"/>
                        <a:gd name="connsiteY24" fmla="*/ 1624332 h 1735456"/>
                        <a:gd name="connsiteX25" fmla="*/ 492714 w 1287099"/>
                        <a:gd name="connsiteY25" fmla="*/ 1630680 h 1735456"/>
                        <a:gd name="connsiteX26" fmla="*/ 429214 w 1287099"/>
                        <a:gd name="connsiteY26" fmla="*/ 1700532 h 1735456"/>
                        <a:gd name="connsiteX27" fmla="*/ 368889 w 1287099"/>
                        <a:gd name="connsiteY27" fmla="*/ 1700532 h 1735456"/>
                        <a:gd name="connsiteX28" fmla="*/ 302214 w 1287099"/>
                        <a:gd name="connsiteY28" fmla="*/ 1735456 h 1735456"/>
                        <a:gd name="connsiteX29" fmla="*/ 286339 w 1287099"/>
                        <a:gd name="connsiteY29" fmla="*/ 1541780 h 1735456"/>
                        <a:gd name="connsiteX30" fmla="*/ 222839 w 1287099"/>
                        <a:gd name="connsiteY30" fmla="*/ 1484628 h 1735456"/>
                        <a:gd name="connsiteX31" fmla="*/ 226014 w 1287099"/>
                        <a:gd name="connsiteY31" fmla="*/ 1383028 h 1735456"/>
                        <a:gd name="connsiteX32" fmla="*/ 178389 w 1287099"/>
                        <a:gd name="connsiteY32" fmla="*/ 1367156 h 1735456"/>
                        <a:gd name="connsiteX33" fmla="*/ 140289 w 1287099"/>
                        <a:gd name="connsiteY33" fmla="*/ 1389380 h 1735456"/>
                        <a:gd name="connsiteX34" fmla="*/ 99014 w 1287099"/>
                        <a:gd name="connsiteY34" fmla="*/ 1383028 h 1735456"/>
                        <a:gd name="connsiteX35" fmla="*/ 89489 w 1287099"/>
                        <a:gd name="connsiteY35" fmla="*/ 1332228 h 1735456"/>
                        <a:gd name="connsiteX36" fmla="*/ 86224 w 1287099"/>
                        <a:gd name="connsiteY36" fmla="*/ 1318352 h 1735456"/>
                        <a:gd name="connsiteX37" fmla="*/ 106952 w 1287099"/>
                        <a:gd name="connsiteY37" fmla="*/ 1321116 h 1735456"/>
                        <a:gd name="connsiteX38" fmla="*/ 121239 w 1287099"/>
                        <a:gd name="connsiteY38" fmla="*/ 1206818 h 1735456"/>
                        <a:gd name="connsiteX39" fmla="*/ 59327 w 1287099"/>
                        <a:gd name="connsiteY39" fmla="*/ 1149668 h 1735456"/>
                        <a:gd name="connsiteX40" fmla="*/ 21227 w 1287099"/>
                        <a:gd name="connsiteY40" fmla="*/ 1149668 h 1735456"/>
                        <a:gd name="connsiteX41" fmla="*/ 0 w 1287099"/>
                        <a:gd name="connsiteY41" fmla="*/ 1096600 h 1735456"/>
                        <a:gd name="connsiteX42" fmla="*/ 60279 w 1287099"/>
                        <a:gd name="connsiteY42" fmla="*/ 1036320 h 1735456"/>
                        <a:gd name="connsiteX43" fmla="*/ 60279 w 1287099"/>
                        <a:gd name="connsiteY43" fmla="*/ 975360 h 1735456"/>
                        <a:gd name="connsiteX44" fmla="*/ 136479 w 1287099"/>
                        <a:gd name="connsiteY44" fmla="*/ 944880 h 1735456"/>
                        <a:gd name="connsiteX45" fmla="*/ 182199 w 1287099"/>
                        <a:gd name="connsiteY45" fmla="*/ 990600 h 1735456"/>
                        <a:gd name="connsiteX46" fmla="*/ 273639 w 1287099"/>
                        <a:gd name="connsiteY46" fmla="*/ 944880 h 1735456"/>
                        <a:gd name="connsiteX47" fmla="*/ 357459 w 1287099"/>
                        <a:gd name="connsiteY47" fmla="*/ 922020 h 1735456"/>
                        <a:gd name="connsiteX48" fmla="*/ 372699 w 1287099"/>
                        <a:gd name="connsiteY48" fmla="*/ 838200 h 1735456"/>
                        <a:gd name="connsiteX49" fmla="*/ 410799 w 1287099"/>
                        <a:gd name="connsiteY49" fmla="*/ 731520 h 1735456"/>
                        <a:gd name="connsiteX50" fmla="*/ 471759 w 1287099"/>
                        <a:gd name="connsiteY50" fmla="*/ 701040 h 1735456"/>
                        <a:gd name="connsiteX51" fmla="*/ 462473 w 1287099"/>
                        <a:gd name="connsiteY51" fmla="*/ 654610 h 1735456"/>
                        <a:gd name="connsiteX52" fmla="*/ 611777 w 1287099"/>
                        <a:gd name="connsiteY52" fmla="*/ 716280 h 1735456"/>
                        <a:gd name="connsiteX53" fmla="*/ 730839 w 1287099"/>
                        <a:gd name="connsiteY53" fmla="*/ 616268 h 1735456"/>
                        <a:gd name="connsiteX54" fmla="*/ 754652 w 1287099"/>
                        <a:gd name="connsiteY54" fmla="*/ 706756 h 1735456"/>
                        <a:gd name="connsiteX55" fmla="*/ 807039 w 1287099"/>
                        <a:gd name="connsiteY55" fmla="*/ 740092 h 1735456"/>
                        <a:gd name="connsiteX56" fmla="*/ 1049927 w 1287099"/>
                        <a:gd name="connsiteY56" fmla="*/ 606744 h 1735456"/>
                        <a:gd name="connsiteX57" fmla="*/ 954677 w 1287099"/>
                        <a:gd name="connsiteY57" fmla="*/ 559118 h 1735456"/>
                        <a:gd name="connsiteX58" fmla="*/ 964202 w 1287099"/>
                        <a:gd name="connsiteY58" fmla="*/ 501968 h 1735456"/>
                        <a:gd name="connsiteX59" fmla="*/ 935627 w 1287099"/>
                        <a:gd name="connsiteY59" fmla="*/ 482918 h 1735456"/>
                        <a:gd name="connsiteX60" fmla="*/ 883239 w 1287099"/>
                        <a:gd name="connsiteY60" fmla="*/ 440056 h 1735456"/>
                        <a:gd name="connsiteX61" fmla="*/ 907052 w 1287099"/>
                        <a:gd name="connsiteY61" fmla="*/ 344804 h 1735456"/>
                        <a:gd name="connsiteX62" fmla="*/ 835614 w 1287099"/>
                        <a:gd name="connsiteY62" fmla="*/ 259080 h 1735456"/>
                        <a:gd name="connsiteX63" fmla="*/ 767508 w 1287099"/>
                        <a:gd name="connsiteY63" fmla="*/ 278236 h 1735456"/>
                        <a:gd name="connsiteX64" fmla="*/ 776559 w 1287099"/>
                        <a:gd name="connsiteY64" fmla="*/ 243840 h 1735456"/>
                        <a:gd name="connsiteX65" fmla="*/ 807039 w 1287099"/>
                        <a:gd name="connsiteY65" fmla="*/ 213360 h 1735456"/>
                        <a:gd name="connsiteX66" fmla="*/ 890859 w 1287099"/>
                        <a:gd name="connsiteY66" fmla="*/ 213360 h 1735456"/>
                        <a:gd name="connsiteX67" fmla="*/ 890859 w 1287099"/>
                        <a:gd name="connsiteY67" fmla="*/ 114300 h 1735456"/>
                        <a:gd name="connsiteX68" fmla="*/ 951819 w 1287099"/>
                        <a:gd name="connsiteY68" fmla="*/ 45720 h 1735456"/>
                        <a:gd name="connsiteX69" fmla="*/ 1012779 w 1287099"/>
                        <a:gd name="connsiteY69" fmla="*/ 76200 h 1735456"/>
                        <a:gd name="connsiteX70" fmla="*/ 1043259 w 1287099"/>
                        <a:gd name="connsiteY70" fmla="*/ 114300 h 1735456"/>
                        <a:gd name="connsiteX71" fmla="*/ 1096599 w 1287099"/>
                        <a:gd name="connsiteY71" fmla="*/ 99060 h 1735456"/>
                        <a:gd name="connsiteX72" fmla="*/ 1149939 w 1287099"/>
                        <a:gd name="connsiteY72" fmla="*/ 0 h 1735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</a:cxnLst>
                      <a:rect l="l" t="t" r="r" b="b"/>
                      <a:pathLst>
                        <a:path w="1287099" h="1735456">
                          <a:moveTo>
                            <a:pt x="1149939" y="0"/>
                          </a:moveTo>
                          <a:lnTo>
                            <a:pt x="1203279" y="220980"/>
                          </a:lnTo>
                          <a:lnTo>
                            <a:pt x="1264239" y="259080"/>
                          </a:lnTo>
                          <a:lnTo>
                            <a:pt x="1287099" y="396240"/>
                          </a:lnTo>
                          <a:lnTo>
                            <a:pt x="1218519" y="426720"/>
                          </a:lnTo>
                          <a:lnTo>
                            <a:pt x="1226139" y="502920"/>
                          </a:lnTo>
                          <a:lnTo>
                            <a:pt x="1134699" y="617220"/>
                          </a:lnTo>
                          <a:lnTo>
                            <a:pt x="1149203" y="660732"/>
                          </a:lnTo>
                          <a:lnTo>
                            <a:pt x="1057864" y="659130"/>
                          </a:lnTo>
                          <a:lnTo>
                            <a:pt x="1045164" y="703580"/>
                          </a:lnTo>
                          <a:lnTo>
                            <a:pt x="1048339" y="770256"/>
                          </a:lnTo>
                          <a:lnTo>
                            <a:pt x="991189" y="875030"/>
                          </a:lnTo>
                          <a:lnTo>
                            <a:pt x="861014" y="1002030"/>
                          </a:lnTo>
                          <a:lnTo>
                            <a:pt x="816564" y="995680"/>
                          </a:lnTo>
                          <a:lnTo>
                            <a:pt x="730839" y="992504"/>
                          </a:lnTo>
                          <a:lnTo>
                            <a:pt x="708614" y="1021080"/>
                          </a:lnTo>
                          <a:lnTo>
                            <a:pt x="743539" y="1078230"/>
                          </a:lnTo>
                          <a:lnTo>
                            <a:pt x="705439" y="1116330"/>
                          </a:lnTo>
                          <a:lnTo>
                            <a:pt x="708614" y="1151256"/>
                          </a:lnTo>
                          <a:lnTo>
                            <a:pt x="775289" y="1189356"/>
                          </a:lnTo>
                          <a:lnTo>
                            <a:pt x="794339" y="1325880"/>
                          </a:lnTo>
                          <a:lnTo>
                            <a:pt x="753064" y="1402080"/>
                          </a:lnTo>
                          <a:lnTo>
                            <a:pt x="695914" y="1402080"/>
                          </a:lnTo>
                          <a:lnTo>
                            <a:pt x="651464" y="1449704"/>
                          </a:lnTo>
                          <a:lnTo>
                            <a:pt x="572089" y="1624332"/>
                          </a:lnTo>
                          <a:lnTo>
                            <a:pt x="492714" y="1630680"/>
                          </a:lnTo>
                          <a:lnTo>
                            <a:pt x="429214" y="1700532"/>
                          </a:lnTo>
                          <a:lnTo>
                            <a:pt x="368889" y="1700532"/>
                          </a:lnTo>
                          <a:lnTo>
                            <a:pt x="302214" y="1735456"/>
                          </a:lnTo>
                          <a:lnTo>
                            <a:pt x="286339" y="1541780"/>
                          </a:lnTo>
                          <a:lnTo>
                            <a:pt x="222839" y="1484628"/>
                          </a:lnTo>
                          <a:cubicBezTo>
                            <a:pt x="223897" y="1450764"/>
                            <a:pt x="224956" y="1416896"/>
                            <a:pt x="226014" y="1383028"/>
                          </a:cubicBezTo>
                          <a:lnTo>
                            <a:pt x="178389" y="1367156"/>
                          </a:lnTo>
                          <a:lnTo>
                            <a:pt x="140289" y="1389380"/>
                          </a:lnTo>
                          <a:lnTo>
                            <a:pt x="99014" y="1383028"/>
                          </a:lnTo>
                          <a:lnTo>
                            <a:pt x="89489" y="1332228"/>
                          </a:lnTo>
                          <a:lnTo>
                            <a:pt x="86224" y="1318352"/>
                          </a:lnTo>
                          <a:lnTo>
                            <a:pt x="106952" y="1321116"/>
                          </a:lnTo>
                          <a:lnTo>
                            <a:pt x="121239" y="1206818"/>
                          </a:lnTo>
                          <a:lnTo>
                            <a:pt x="59327" y="1149668"/>
                          </a:lnTo>
                          <a:lnTo>
                            <a:pt x="21227" y="1149668"/>
                          </a:lnTo>
                          <a:lnTo>
                            <a:pt x="0" y="1096600"/>
                          </a:lnTo>
                          <a:lnTo>
                            <a:pt x="60279" y="1036320"/>
                          </a:lnTo>
                          <a:lnTo>
                            <a:pt x="60279" y="975360"/>
                          </a:lnTo>
                          <a:lnTo>
                            <a:pt x="136479" y="944880"/>
                          </a:lnTo>
                          <a:lnTo>
                            <a:pt x="182199" y="990600"/>
                          </a:lnTo>
                          <a:lnTo>
                            <a:pt x="273639" y="944880"/>
                          </a:lnTo>
                          <a:lnTo>
                            <a:pt x="357459" y="922020"/>
                          </a:lnTo>
                          <a:lnTo>
                            <a:pt x="372699" y="838200"/>
                          </a:lnTo>
                          <a:lnTo>
                            <a:pt x="410799" y="731520"/>
                          </a:lnTo>
                          <a:lnTo>
                            <a:pt x="471759" y="701040"/>
                          </a:lnTo>
                          <a:lnTo>
                            <a:pt x="462473" y="654610"/>
                          </a:lnTo>
                          <a:lnTo>
                            <a:pt x="611777" y="716280"/>
                          </a:lnTo>
                          <a:lnTo>
                            <a:pt x="730839" y="616268"/>
                          </a:lnTo>
                          <a:lnTo>
                            <a:pt x="754652" y="706756"/>
                          </a:lnTo>
                          <a:lnTo>
                            <a:pt x="807039" y="740092"/>
                          </a:lnTo>
                          <a:lnTo>
                            <a:pt x="1049927" y="606744"/>
                          </a:lnTo>
                          <a:lnTo>
                            <a:pt x="954677" y="559118"/>
                          </a:lnTo>
                          <a:lnTo>
                            <a:pt x="964202" y="501968"/>
                          </a:lnTo>
                          <a:lnTo>
                            <a:pt x="935627" y="482918"/>
                          </a:lnTo>
                          <a:lnTo>
                            <a:pt x="883239" y="440056"/>
                          </a:lnTo>
                          <a:lnTo>
                            <a:pt x="907052" y="344804"/>
                          </a:lnTo>
                          <a:lnTo>
                            <a:pt x="835614" y="259080"/>
                          </a:lnTo>
                          <a:lnTo>
                            <a:pt x="767508" y="278236"/>
                          </a:lnTo>
                          <a:lnTo>
                            <a:pt x="776559" y="243840"/>
                          </a:lnTo>
                          <a:lnTo>
                            <a:pt x="807039" y="213360"/>
                          </a:lnTo>
                          <a:lnTo>
                            <a:pt x="890859" y="213360"/>
                          </a:lnTo>
                          <a:lnTo>
                            <a:pt x="890859" y="114300"/>
                          </a:lnTo>
                          <a:lnTo>
                            <a:pt x="951819" y="45720"/>
                          </a:lnTo>
                          <a:lnTo>
                            <a:pt x="1012779" y="76200"/>
                          </a:lnTo>
                          <a:lnTo>
                            <a:pt x="1043259" y="114300"/>
                          </a:lnTo>
                          <a:lnTo>
                            <a:pt x="1096599" y="99060"/>
                          </a:lnTo>
                          <a:lnTo>
                            <a:pt x="1149939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6" name="フリーフォーム: 図形 405">
                      <a:extLst>
                        <a:ext uri="{FF2B5EF4-FFF2-40B4-BE49-F238E27FC236}">
                          <a16:creationId xmlns:a16="http://schemas.microsoft.com/office/drawing/2014/main" id="{89392141-D1BC-4D18-9902-3BE9B1C7CA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0868" y="33967832"/>
                      <a:ext cx="181452" cy="122144"/>
                    </a:xfrm>
                    <a:custGeom>
                      <a:avLst/>
                      <a:gdLst>
                        <a:gd name="connsiteX0" fmla="*/ 44292 w 181452"/>
                        <a:gd name="connsiteY0" fmla="*/ 0 h 122144"/>
                        <a:gd name="connsiteX1" fmla="*/ 44292 w 181452"/>
                        <a:gd name="connsiteY1" fmla="*/ 2128 h 122144"/>
                        <a:gd name="connsiteX2" fmla="*/ 181452 w 181452"/>
                        <a:gd name="connsiteY2" fmla="*/ 17368 h 122144"/>
                        <a:gd name="connsiteX3" fmla="*/ 163354 w 181452"/>
                        <a:gd name="connsiteY3" fmla="*/ 62612 h 122144"/>
                        <a:gd name="connsiteX4" fmla="*/ 135732 w 181452"/>
                        <a:gd name="connsiteY4" fmla="*/ 53088 h 122144"/>
                        <a:gd name="connsiteX5" fmla="*/ 97632 w 181452"/>
                        <a:gd name="connsiteY5" fmla="*/ 105472 h 122144"/>
                        <a:gd name="connsiteX6" fmla="*/ 42864 w 181452"/>
                        <a:gd name="connsiteY6" fmla="*/ 122144 h 122144"/>
                        <a:gd name="connsiteX7" fmla="*/ 0 w 181452"/>
                        <a:gd name="connsiteY7" fmla="*/ 91188 h 122144"/>
                        <a:gd name="connsiteX8" fmla="*/ 19052 w 181452"/>
                        <a:gd name="connsiteY8" fmla="*/ 14988 h 122144"/>
                        <a:gd name="connsiteX9" fmla="*/ 44292 w 181452"/>
                        <a:gd name="connsiteY9" fmla="*/ 0 h 1221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81452" h="122144">
                          <a:moveTo>
                            <a:pt x="44292" y="0"/>
                          </a:moveTo>
                          <a:lnTo>
                            <a:pt x="44292" y="2128"/>
                          </a:lnTo>
                          <a:lnTo>
                            <a:pt x="181452" y="17368"/>
                          </a:lnTo>
                          <a:lnTo>
                            <a:pt x="163354" y="62612"/>
                          </a:lnTo>
                          <a:lnTo>
                            <a:pt x="135732" y="53088"/>
                          </a:lnTo>
                          <a:lnTo>
                            <a:pt x="97632" y="105472"/>
                          </a:lnTo>
                          <a:lnTo>
                            <a:pt x="42864" y="122144"/>
                          </a:lnTo>
                          <a:lnTo>
                            <a:pt x="0" y="91188"/>
                          </a:lnTo>
                          <a:lnTo>
                            <a:pt x="19052" y="14988"/>
                          </a:lnTo>
                          <a:lnTo>
                            <a:pt x="4429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7" name="フリーフォーム: 図形 406">
                      <a:extLst>
                        <a:ext uri="{FF2B5EF4-FFF2-40B4-BE49-F238E27FC236}">
                          <a16:creationId xmlns:a16="http://schemas.microsoft.com/office/drawing/2014/main" id="{1EE88AF9-A562-43F2-84BE-9D7B03206A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37100" y="33025080"/>
                      <a:ext cx="1163320" cy="1801304"/>
                    </a:xfrm>
                    <a:custGeom>
                      <a:avLst/>
                      <a:gdLst>
                        <a:gd name="connsiteX0" fmla="*/ 477520 w 1163320"/>
                        <a:gd name="connsiteY0" fmla="*/ 0 h 1801304"/>
                        <a:gd name="connsiteX1" fmla="*/ 599440 w 1163320"/>
                        <a:gd name="connsiteY1" fmla="*/ 0 h 1801304"/>
                        <a:gd name="connsiteX2" fmla="*/ 607060 w 1163320"/>
                        <a:gd name="connsiteY2" fmla="*/ 114300 h 1801304"/>
                        <a:gd name="connsiteX3" fmla="*/ 607060 w 1163320"/>
                        <a:gd name="connsiteY3" fmla="*/ 220980 h 1801304"/>
                        <a:gd name="connsiteX4" fmla="*/ 607060 w 1163320"/>
                        <a:gd name="connsiteY4" fmla="*/ 335280 h 1801304"/>
                        <a:gd name="connsiteX5" fmla="*/ 607060 w 1163320"/>
                        <a:gd name="connsiteY5" fmla="*/ 396240 h 1801304"/>
                        <a:gd name="connsiteX6" fmla="*/ 690880 w 1163320"/>
                        <a:gd name="connsiteY6" fmla="*/ 449580 h 1801304"/>
                        <a:gd name="connsiteX7" fmla="*/ 698500 w 1163320"/>
                        <a:gd name="connsiteY7" fmla="*/ 502920 h 1801304"/>
                        <a:gd name="connsiteX8" fmla="*/ 774700 w 1163320"/>
                        <a:gd name="connsiteY8" fmla="*/ 510540 h 1801304"/>
                        <a:gd name="connsiteX9" fmla="*/ 751840 w 1163320"/>
                        <a:gd name="connsiteY9" fmla="*/ 571500 h 1801304"/>
                        <a:gd name="connsiteX10" fmla="*/ 805180 w 1163320"/>
                        <a:gd name="connsiteY10" fmla="*/ 708660 h 1801304"/>
                        <a:gd name="connsiteX11" fmla="*/ 805180 w 1163320"/>
                        <a:gd name="connsiteY11" fmla="*/ 769620 h 1801304"/>
                        <a:gd name="connsiteX12" fmla="*/ 828040 w 1163320"/>
                        <a:gd name="connsiteY12" fmla="*/ 838200 h 1801304"/>
                        <a:gd name="connsiteX13" fmla="*/ 835660 w 1163320"/>
                        <a:gd name="connsiteY13" fmla="*/ 868680 h 1801304"/>
                        <a:gd name="connsiteX14" fmla="*/ 896620 w 1163320"/>
                        <a:gd name="connsiteY14" fmla="*/ 883920 h 1801304"/>
                        <a:gd name="connsiteX15" fmla="*/ 988060 w 1163320"/>
                        <a:gd name="connsiteY15" fmla="*/ 883920 h 1801304"/>
                        <a:gd name="connsiteX16" fmla="*/ 988060 w 1163320"/>
                        <a:gd name="connsiteY16" fmla="*/ 942752 h 1801304"/>
                        <a:gd name="connsiteX17" fmla="*/ 962820 w 1163320"/>
                        <a:gd name="connsiteY17" fmla="*/ 957740 h 1801304"/>
                        <a:gd name="connsiteX18" fmla="*/ 943768 w 1163320"/>
                        <a:gd name="connsiteY18" fmla="*/ 1033940 h 1801304"/>
                        <a:gd name="connsiteX19" fmla="*/ 986632 w 1163320"/>
                        <a:gd name="connsiteY19" fmla="*/ 1064896 h 1801304"/>
                        <a:gd name="connsiteX20" fmla="*/ 1041400 w 1163320"/>
                        <a:gd name="connsiteY20" fmla="*/ 1048224 h 1801304"/>
                        <a:gd name="connsiteX21" fmla="*/ 1079500 w 1163320"/>
                        <a:gd name="connsiteY21" fmla="*/ 995840 h 1801304"/>
                        <a:gd name="connsiteX22" fmla="*/ 1107122 w 1163320"/>
                        <a:gd name="connsiteY22" fmla="*/ 1005364 h 1801304"/>
                        <a:gd name="connsiteX23" fmla="*/ 1094740 w 1163320"/>
                        <a:gd name="connsiteY23" fmla="*/ 1036320 h 1801304"/>
                        <a:gd name="connsiteX24" fmla="*/ 1132840 w 1163320"/>
                        <a:gd name="connsiteY24" fmla="*/ 1104900 h 1801304"/>
                        <a:gd name="connsiteX25" fmla="*/ 1163320 w 1163320"/>
                        <a:gd name="connsiteY25" fmla="*/ 1219200 h 1801304"/>
                        <a:gd name="connsiteX26" fmla="*/ 1010920 w 1163320"/>
                        <a:gd name="connsiteY26" fmla="*/ 1280160 h 1801304"/>
                        <a:gd name="connsiteX27" fmla="*/ 1041400 w 1163320"/>
                        <a:gd name="connsiteY27" fmla="*/ 1577340 h 1801304"/>
                        <a:gd name="connsiteX28" fmla="*/ 1018540 w 1163320"/>
                        <a:gd name="connsiteY28" fmla="*/ 1744980 h 1801304"/>
                        <a:gd name="connsiteX29" fmla="*/ 986354 w 1163320"/>
                        <a:gd name="connsiteY29" fmla="*/ 1801304 h 1801304"/>
                        <a:gd name="connsiteX30" fmla="*/ 977900 w 1163320"/>
                        <a:gd name="connsiteY30" fmla="*/ 1668144 h 1801304"/>
                        <a:gd name="connsiteX31" fmla="*/ 860424 w 1163320"/>
                        <a:gd name="connsiteY31" fmla="*/ 1652272 h 1801304"/>
                        <a:gd name="connsiteX32" fmla="*/ 781050 w 1163320"/>
                        <a:gd name="connsiteY32" fmla="*/ 1560196 h 1801304"/>
                        <a:gd name="connsiteX33" fmla="*/ 695324 w 1163320"/>
                        <a:gd name="connsiteY33" fmla="*/ 1534796 h 1801304"/>
                        <a:gd name="connsiteX34" fmla="*/ 584200 w 1163320"/>
                        <a:gd name="connsiteY34" fmla="*/ 1680844 h 1801304"/>
                        <a:gd name="connsiteX35" fmla="*/ 536576 w 1163320"/>
                        <a:gd name="connsiteY35" fmla="*/ 1684020 h 1801304"/>
                        <a:gd name="connsiteX36" fmla="*/ 488950 w 1163320"/>
                        <a:gd name="connsiteY36" fmla="*/ 1684020 h 1801304"/>
                        <a:gd name="connsiteX37" fmla="*/ 457200 w 1163320"/>
                        <a:gd name="connsiteY37" fmla="*/ 1636396 h 1801304"/>
                        <a:gd name="connsiteX38" fmla="*/ 454024 w 1163320"/>
                        <a:gd name="connsiteY38" fmla="*/ 1464944 h 1801304"/>
                        <a:gd name="connsiteX39" fmla="*/ 409576 w 1163320"/>
                        <a:gd name="connsiteY39" fmla="*/ 1483996 h 1801304"/>
                        <a:gd name="connsiteX40" fmla="*/ 381000 w 1163320"/>
                        <a:gd name="connsiteY40" fmla="*/ 1471296 h 1801304"/>
                        <a:gd name="connsiteX41" fmla="*/ 355600 w 1163320"/>
                        <a:gd name="connsiteY41" fmla="*/ 1401444 h 1801304"/>
                        <a:gd name="connsiteX42" fmla="*/ 298450 w 1163320"/>
                        <a:gd name="connsiteY42" fmla="*/ 1395096 h 1801304"/>
                        <a:gd name="connsiteX43" fmla="*/ 254000 w 1163320"/>
                        <a:gd name="connsiteY43" fmla="*/ 1299844 h 1801304"/>
                        <a:gd name="connsiteX44" fmla="*/ 241300 w 1163320"/>
                        <a:gd name="connsiteY44" fmla="*/ 1093472 h 1801304"/>
                        <a:gd name="connsiteX45" fmla="*/ 228600 w 1163320"/>
                        <a:gd name="connsiteY45" fmla="*/ 1007744 h 1801304"/>
                        <a:gd name="connsiteX46" fmla="*/ 196850 w 1163320"/>
                        <a:gd name="connsiteY46" fmla="*/ 953768 h 1801304"/>
                        <a:gd name="connsiteX47" fmla="*/ 200024 w 1163320"/>
                        <a:gd name="connsiteY47" fmla="*/ 893444 h 1801304"/>
                        <a:gd name="connsiteX48" fmla="*/ 165100 w 1163320"/>
                        <a:gd name="connsiteY48" fmla="*/ 887096 h 1801304"/>
                        <a:gd name="connsiteX49" fmla="*/ 123824 w 1163320"/>
                        <a:gd name="connsiteY49" fmla="*/ 912496 h 1801304"/>
                        <a:gd name="connsiteX50" fmla="*/ 28576 w 1163320"/>
                        <a:gd name="connsiteY50" fmla="*/ 845820 h 1801304"/>
                        <a:gd name="connsiteX51" fmla="*/ 50800 w 1163320"/>
                        <a:gd name="connsiteY51" fmla="*/ 801368 h 1801304"/>
                        <a:gd name="connsiteX52" fmla="*/ 0 w 1163320"/>
                        <a:gd name="connsiteY52" fmla="*/ 721996 h 1801304"/>
                        <a:gd name="connsiteX53" fmla="*/ 38100 w 1163320"/>
                        <a:gd name="connsiteY53" fmla="*/ 648968 h 1801304"/>
                        <a:gd name="connsiteX54" fmla="*/ 12896 w 1163320"/>
                        <a:gd name="connsiteY54" fmla="*/ 594360 h 1801304"/>
                        <a:gd name="connsiteX55" fmla="*/ 35560 w 1163320"/>
                        <a:gd name="connsiteY55" fmla="*/ 594360 h 1801304"/>
                        <a:gd name="connsiteX56" fmla="*/ 27940 w 1163320"/>
                        <a:gd name="connsiteY56" fmla="*/ 518160 h 1801304"/>
                        <a:gd name="connsiteX57" fmla="*/ 134620 w 1163320"/>
                        <a:gd name="connsiteY57" fmla="*/ 495300 h 1801304"/>
                        <a:gd name="connsiteX58" fmla="*/ 256540 w 1163320"/>
                        <a:gd name="connsiteY58" fmla="*/ 563880 h 1801304"/>
                        <a:gd name="connsiteX59" fmla="*/ 363220 w 1163320"/>
                        <a:gd name="connsiteY59" fmla="*/ 396240 h 1801304"/>
                        <a:gd name="connsiteX60" fmla="*/ 416560 w 1163320"/>
                        <a:gd name="connsiteY60" fmla="*/ 358140 h 1801304"/>
                        <a:gd name="connsiteX61" fmla="*/ 439420 w 1163320"/>
                        <a:gd name="connsiteY61" fmla="*/ 327660 h 1801304"/>
                        <a:gd name="connsiteX62" fmla="*/ 347980 w 1163320"/>
                        <a:gd name="connsiteY62" fmla="*/ 205740 h 1801304"/>
                        <a:gd name="connsiteX63" fmla="*/ 378460 w 1163320"/>
                        <a:gd name="connsiteY63" fmla="*/ 144780 h 1801304"/>
                        <a:gd name="connsiteX64" fmla="*/ 447040 w 1163320"/>
                        <a:gd name="connsiteY64" fmla="*/ 60960 h 1801304"/>
                        <a:gd name="connsiteX65" fmla="*/ 477520 w 1163320"/>
                        <a:gd name="connsiteY65" fmla="*/ 0 h 18013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</a:cxnLst>
                      <a:rect l="l" t="t" r="r" b="b"/>
                      <a:pathLst>
                        <a:path w="1163320" h="1801304">
                          <a:moveTo>
                            <a:pt x="477520" y="0"/>
                          </a:moveTo>
                          <a:lnTo>
                            <a:pt x="599440" y="0"/>
                          </a:lnTo>
                          <a:lnTo>
                            <a:pt x="607060" y="114300"/>
                          </a:lnTo>
                          <a:lnTo>
                            <a:pt x="607060" y="220980"/>
                          </a:lnTo>
                          <a:lnTo>
                            <a:pt x="607060" y="335280"/>
                          </a:lnTo>
                          <a:lnTo>
                            <a:pt x="607060" y="396240"/>
                          </a:lnTo>
                          <a:lnTo>
                            <a:pt x="690880" y="449580"/>
                          </a:lnTo>
                          <a:lnTo>
                            <a:pt x="698500" y="502920"/>
                          </a:lnTo>
                          <a:lnTo>
                            <a:pt x="774700" y="510540"/>
                          </a:lnTo>
                          <a:lnTo>
                            <a:pt x="751840" y="571500"/>
                          </a:lnTo>
                          <a:lnTo>
                            <a:pt x="805180" y="708660"/>
                          </a:lnTo>
                          <a:lnTo>
                            <a:pt x="805180" y="769620"/>
                          </a:lnTo>
                          <a:lnTo>
                            <a:pt x="828040" y="838200"/>
                          </a:lnTo>
                          <a:lnTo>
                            <a:pt x="835660" y="868680"/>
                          </a:lnTo>
                          <a:lnTo>
                            <a:pt x="896620" y="883920"/>
                          </a:lnTo>
                          <a:lnTo>
                            <a:pt x="988060" y="883920"/>
                          </a:lnTo>
                          <a:lnTo>
                            <a:pt x="988060" y="942752"/>
                          </a:lnTo>
                          <a:lnTo>
                            <a:pt x="962820" y="957740"/>
                          </a:lnTo>
                          <a:lnTo>
                            <a:pt x="943768" y="1033940"/>
                          </a:lnTo>
                          <a:lnTo>
                            <a:pt x="986632" y="1064896"/>
                          </a:lnTo>
                          <a:lnTo>
                            <a:pt x="1041400" y="1048224"/>
                          </a:lnTo>
                          <a:lnTo>
                            <a:pt x="1079500" y="995840"/>
                          </a:lnTo>
                          <a:lnTo>
                            <a:pt x="1107122" y="1005364"/>
                          </a:lnTo>
                          <a:lnTo>
                            <a:pt x="1094740" y="1036320"/>
                          </a:lnTo>
                          <a:lnTo>
                            <a:pt x="1132840" y="1104900"/>
                          </a:lnTo>
                          <a:lnTo>
                            <a:pt x="1163320" y="1219200"/>
                          </a:lnTo>
                          <a:lnTo>
                            <a:pt x="1010920" y="1280160"/>
                          </a:lnTo>
                          <a:lnTo>
                            <a:pt x="1041400" y="1577340"/>
                          </a:lnTo>
                          <a:lnTo>
                            <a:pt x="1018540" y="1744980"/>
                          </a:lnTo>
                          <a:lnTo>
                            <a:pt x="986354" y="1801304"/>
                          </a:lnTo>
                          <a:lnTo>
                            <a:pt x="977900" y="1668144"/>
                          </a:lnTo>
                          <a:lnTo>
                            <a:pt x="860424" y="1652272"/>
                          </a:lnTo>
                          <a:lnTo>
                            <a:pt x="781050" y="1560196"/>
                          </a:lnTo>
                          <a:lnTo>
                            <a:pt x="695324" y="1534796"/>
                          </a:lnTo>
                          <a:lnTo>
                            <a:pt x="584200" y="1680844"/>
                          </a:lnTo>
                          <a:lnTo>
                            <a:pt x="536576" y="1684020"/>
                          </a:lnTo>
                          <a:lnTo>
                            <a:pt x="488950" y="1684020"/>
                          </a:lnTo>
                          <a:lnTo>
                            <a:pt x="457200" y="1636396"/>
                          </a:lnTo>
                          <a:cubicBezTo>
                            <a:pt x="456142" y="1579244"/>
                            <a:pt x="455084" y="1522096"/>
                            <a:pt x="454024" y="1464944"/>
                          </a:cubicBezTo>
                          <a:lnTo>
                            <a:pt x="409576" y="1483996"/>
                          </a:lnTo>
                          <a:lnTo>
                            <a:pt x="381000" y="1471296"/>
                          </a:lnTo>
                          <a:lnTo>
                            <a:pt x="355600" y="1401444"/>
                          </a:lnTo>
                          <a:lnTo>
                            <a:pt x="298450" y="1395096"/>
                          </a:lnTo>
                          <a:lnTo>
                            <a:pt x="254000" y="1299844"/>
                          </a:lnTo>
                          <a:lnTo>
                            <a:pt x="241300" y="1093472"/>
                          </a:lnTo>
                          <a:lnTo>
                            <a:pt x="228600" y="1007744"/>
                          </a:lnTo>
                          <a:lnTo>
                            <a:pt x="196850" y="953768"/>
                          </a:lnTo>
                          <a:lnTo>
                            <a:pt x="200024" y="893444"/>
                          </a:lnTo>
                          <a:lnTo>
                            <a:pt x="165100" y="887096"/>
                          </a:lnTo>
                          <a:lnTo>
                            <a:pt x="123824" y="912496"/>
                          </a:lnTo>
                          <a:lnTo>
                            <a:pt x="28576" y="845820"/>
                          </a:lnTo>
                          <a:lnTo>
                            <a:pt x="50800" y="801368"/>
                          </a:lnTo>
                          <a:lnTo>
                            <a:pt x="0" y="721996"/>
                          </a:lnTo>
                          <a:lnTo>
                            <a:pt x="38100" y="648968"/>
                          </a:lnTo>
                          <a:lnTo>
                            <a:pt x="12896" y="594360"/>
                          </a:lnTo>
                          <a:lnTo>
                            <a:pt x="35560" y="594360"/>
                          </a:lnTo>
                          <a:lnTo>
                            <a:pt x="27940" y="518160"/>
                          </a:lnTo>
                          <a:lnTo>
                            <a:pt x="134620" y="495300"/>
                          </a:lnTo>
                          <a:lnTo>
                            <a:pt x="256540" y="563880"/>
                          </a:lnTo>
                          <a:lnTo>
                            <a:pt x="363220" y="396240"/>
                          </a:lnTo>
                          <a:lnTo>
                            <a:pt x="416560" y="358140"/>
                          </a:lnTo>
                          <a:lnTo>
                            <a:pt x="439420" y="327660"/>
                          </a:lnTo>
                          <a:lnTo>
                            <a:pt x="347980" y="205740"/>
                          </a:lnTo>
                          <a:lnTo>
                            <a:pt x="378460" y="144780"/>
                          </a:lnTo>
                          <a:lnTo>
                            <a:pt x="447040" y="60960"/>
                          </a:lnTo>
                          <a:lnTo>
                            <a:pt x="47752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8" name="フリーフォーム: 図形 407">
                      <a:extLst>
                        <a:ext uri="{FF2B5EF4-FFF2-40B4-BE49-F238E27FC236}">
                          <a16:creationId xmlns:a16="http://schemas.microsoft.com/office/drawing/2014/main" id="{B43B1B4D-1CEE-4E33-A904-2E3BE6AEF3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333220" y="33388834"/>
                      <a:ext cx="970280" cy="1571726"/>
                    </a:xfrm>
                    <a:custGeom>
                      <a:avLst/>
                      <a:gdLst>
                        <a:gd name="connsiteX0" fmla="*/ 379418 w 970280"/>
                        <a:gd name="connsiteY0" fmla="*/ 0 h 1571726"/>
                        <a:gd name="connsiteX1" fmla="*/ 449580 w 970280"/>
                        <a:gd name="connsiteY1" fmla="*/ 62966 h 1571726"/>
                        <a:gd name="connsiteX2" fmla="*/ 516255 w 970280"/>
                        <a:gd name="connsiteY2" fmla="*/ 196318 h 1571726"/>
                        <a:gd name="connsiteX3" fmla="*/ 659130 w 970280"/>
                        <a:gd name="connsiteY3" fmla="*/ 282042 h 1571726"/>
                        <a:gd name="connsiteX4" fmla="*/ 668655 w 970280"/>
                        <a:gd name="connsiteY4" fmla="*/ 372530 h 1571726"/>
                        <a:gd name="connsiteX5" fmla="*/ 787718 w 970280"/>
                        <a:gd name="connsiteY5" fmla="*/ 386814 h 1571726"/>
                        <a:gd name="connsiteX6" fmla="*/ 830580 w 970280"/>
                        <a:gd name="connsiteY6" fmla="*/ 353478 h 1571726"/>
                        <a:gd name="connsiteX7" fmla="*/ 892493 w 970280"/>
                        <a:gd name="connsiteY7" fmla="*/ 353478 h 1571726"/>
                        <a:gd name="connsiteX8" fmla="*/ 968693 w 970280"/>
                        <a:gd name="connsiteY8" fmla="*/ 410630 h 1571726"/>
                        <a:gd name="connsiteX9" fmla="*/ 970226 w 970280"/>
                        <a:gd name="connsiteY9" fmla="*/ 402454 h 1571726"/>
                        <a:gd name="connsiteX10" fmla="*/ 970280 w 970280"/>
                        <a:gd name="connsiteY10" fmla="*/ 402690 h 1571726"/>
                        <a:gd name="connsiteX11" fmla="*/ 960755 w 970280"/>
                        <a:gd name="connsiteY11" fmla="*/ 459842 h 1571726"/>
                        <a:gd name="connsiteX12" fmla="*/ 744855 w 970280"/>
                        <a:gd name="connsiteY12" fmla="*/ 596366 h 1571726"/>
                        <a:gd name="connsiteX13" fmla="*/ 725805 w 970280"/>
                        <a:gd name="connsiteY13" fmla="*/ 666214 h 1571726"/>
                        <a:gd name="connsiteX14" fmla="*/ 779780 w 970280"/>
                        <a:gd name="connsiteY14" fmla="*/ 745590 h 1571726"/>
                        <a:gd name="connsiteX15" fmla="*/ 754380 w 970280"/>
                        <a:gd name="connsiteY15" fmla="*/ 783690 h 1571726"/>
                        <a:gd name="connsiteX16" fmla="*/ 700405 w 970280"/>
                        <a:gd name="connsiteY16" fmla="*/ 767814 h 1571726"/>
                        <a:gd name="connsiteX17" fmla="*/ 678180 w 970280"/>
                        <a:gd name="connsiteY17" fmla="*/ 818614 h 1571726"/>
                        <a:gd name="connsiteX18" fmla="*/ 681355 w 970280"/>
                        <a:gd name="connsiteY18" fmla="*/ 913866 h 1571726"/>
                        <a:gd name="connsiteX19" fmla="*/ 725805 w 970280"/>
                        <a:gd name="connsiteY19" fmla="*/ 920214 h 1571726"/>
                        <a:gd name="connsiteX20" fmla="*/ 767080 w 970280"/>
                        <a:gd name="connsiteY20" fmla="*/ 964666 h 1571726"/>
                        <a:gd name="connsiteX21" fmla="*/ 776991 w 970280"/>
                        <a:gd name="connsiteY21" fmla="*/ 1022146 h 1571726"/>
                        <a:gd name="connsiteX22" fmla="*/ 773430 w 970280"/>
                        <a:gd name="connsiteY22" fmla="*/ 1020230 h 1571726"/>
                        <a:gd name="connsiteX23" fmla="*/ 740093 w 970280"/>
                        <a:gd name="connsiteY23" fmla="*/ 1096430 h 1571726"/>
                        <a:gd name="connsiteX24" fmla="*/ 668655 w 970280"/>
                        <a:gd name="connsiteY24" fmla="*/ 1105954 h 1571726"/>
                        <a:gd name="connsiteX25" fmla="*/ 635318 w 970280"/>
                        <a:gd name="connsiteY25" fmla="*/ 1153578 h 1571726"/>
                        <a:gd name="connsiteX26" fmla="*/ 625424 w 970280"/>
                        <a:gd name="connsiteY26" fmla="*/ 1240146 h 1571726"/>
                        <a:gd name="connsiteX27" fmla="*/ 601980 w 970280"/>
                        <a:gd name="connsiteY27" fmla="*/ 1236446 h 1571726"/>
                        <a:gd name="connsiteX28" fmla="*/ 525780 w 970280"/>
                        <a:gd name="connsiteY28" fmla="*/ 1175486 h 1571726"/>
                        <a:gd name="connsiteX29" fmla="*/ 457200 w 970280"/>
                        <a:gd name="connsiteY29" fmla="*/ 1373606 h 1571726"/>
                        <a:gd name="connsiteX30" fmla="*/ 403860 w 970280"/>
                        <a:gd name="connsiteY30" fmla="*/ 1449806 h 1571726"/>
                        <a:gd name="connsiteX31" fmla="*/ 167640 w 970280"/>
                        <a:gd name="connsiteY31" fmla="*/ 1571726 h 1571726"/>
                        <a:gd name="connsiteX32" fmla="*/ 144780 w 970280"/>
                        <a:gd name="connsiteY32" fmla="*/ 1465046 h 1571726"/>
                        <a:gd name="connsiteX33" fmla="*/ 160020 w 970280"/>
                        <a:gd name="connsiteY33" fmla="*/ 1145006 h 1571726"/>
                        <a:gd name="connsiteX34" fmla="*/ 53340 w 970280"/>
                        <a:gd name="connsiteY34" fmla="*/ 1061186 h 1571726"/>
                        <a:gd name="connsiteX35" fmla="*/ 0 w 970280"/>
                        <a:gd name="connsiteY35" fmla="*/ 931646 h 1571726"/>
                        <a:gd name="connsiteX36" fmla="*/ 22860 w 970280"/>
                        <a:gd name="connsiteY36" fmla="*/ 870686 h 1571726"/>
                        <a:gd name="connsiteX37" fmla="*/ 91440 w 970280"/>
                        <a:gd name="connsiteY37" fmla="*/ 855446 h 1571726"/>
                        <a:gd name="connsiteX38" fmla="*/ 175260 w 970280"/>
                        <a:gd name="connsiteY38" fmla="*/ 771626 h 1571726"/>
                        <a:gd name="connsiteX39" fmla="*/ 220980 w 970280"/>
                        <a:gd name="connsiteY39" fmla="*/ 710666 h 1571726"/>
                        <a:gd name="connsiteX40" fmla="*/ 175260 w 970280"/>
                        <a:gd name="connsiteY40" fmla="*/ 558266 h 1571726"/>
                        <a:gd name="connsiteX41" fmla="*/ 182880 w 970280"/>
                        <a:gd name="connsiteY41" fmla="*/ 497306 h 1571726"/>
                        <a:gd name="connsiteX42" fmla="*/ 0 w 970280"/>
                        <a:gd name="connsiteY42" fmla="*/ 322046 h 1571726"/>
                        <a:gd name="connsiteX43" fmla="*/ 45720 w 970280"/>
                        <a:gd name="connsiteY43" fmla="*/ 238226 h 1571726"/>
                        <a:gd name="connsiteX44" fmla="*/ 137160 w 970280"/>
                        <a:gd name="connsiteY44" fmla="*/ 32486 h 1571726"/>
                        <a:gd name="connsiteX45" fmla="*/ 190500 w 970280"/>
                        <a:gd name="connsiteY45" fmla="*/ 93446 h 1571726"/>
                        <a:gd name="connsiteX46" fmla="*/ 335280 w 970280"/>
                        <a:gd name="connsiteY46" fmla="*/ 2006 h 1571726"/>
                        <a:gd name="connsiteX47" fmla="*/ 379418 w 970280"/>
                        <a:gd name="connsiteY47" fmla="*/ 0 h 1571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</a:cxnLst>
                      <a:rect l="l" t="t" r="r" b="b"/>
                      <a:pathLst>
                        <a:path w="970280" h="1571726">
                          <a:moveTo>
                            <a:pt x="379418" y="0"/>
                          </a:moveTo>
                          <a:lnTo>
                            <a:pt x="449580" y="62966"/>
                          </a:lnTo>
                          <a:lnTo>
                            <a:pt x="516255" y="196318"/>
                          </a:lnTo>
                          <a:lnTo>
                            <a:pt x="659130" y="282042"/>
                          </a:lnTo>
                          <a:lnTo>
                            <a:pt x="668655" y="372530"/>
                          </a:lnTo>
                          <a:lnTo>
                            <a:pt x="787718" y="386814"/>
                          </a:lnTo>
                          <a:lnTo>
                            <a:pt x="830580" y="353478"/>
                          </a:lnTo>
                          <a:lnTo>
                            <a:pt x="892493" y="353478"/>
                          </a:lnTo>
                          <a:lnTo>
                            <a:pt x="968693" y="410630"/>
                          </a:lnTo>
                          <a:lnTo>
                            <a:pt x="970226" y="402454"/>
                          </a:lnTo>
                          <a:lnTo>
                            <a:pt x="970280" y="402690"/>
                          </a:lnTo>
                          <a:lnTo>
                            <a:pt x="960755" y="459842"/>
                          </a:lnTo>
                          <a:lnTo>
                            <a:pt x="744855" y="596366"/>
                          </a:lnTo>
                          <a:lnTo>
                            <a:pt x="725805" y="666214"/>
                          </a:lnTo>
                          <a:lnTo>
                            <a:pt x="779780" y="745590"/>
                          </a:lnTo>
                          <a:lnTo>
                            <a:pt x="754380" y="783690"/>
                          </a:lnTo>
                          <a:lnTo>
                            <a:pt x="700405" y="767814"/>
                          </a:lnTo>
                          <a:lnTo>
                            <a:pt x="678180" y="818614"/>
                          </a:lnTo>
                          <a:lnTo>
                            <a:pt x="681355" y="913866"/>
                          </a:lnTo>
                          <a:lnTo>
                            <a:pt x="725805" y="920214"/>
                          </a:lnTo>
                          <a:lnTo>
                            <a:pt x="767080" y="964666"/>
                          </a:lnTo>
                          <a:lnTo>
                            <a:pt x="776991" y="1022146"/>
                          </a:lnTo>
                          <a:lnTo>
                            <a:pt x="773430" y="1020230"/>
                          </a:lnTo>
                          <a:lnTo>
                            <a:pt x="740093" y="1096430"/>
                          </a:lnTo>
                          <a:lnTo>
                            <a:pt x="668655" y="1105954"/>
                          </a:lnTo>
                          <a:lnTo>
                            <a:pt x="635318" y="1153578"/>
                          </a:lnTo>
                          <a:lnTo>
                            <a:pt x="625424" y="1240146"/>
                          </a:lnTo>
                          <a:lnTo>
                            <a:pt x="601980" y="1236446"/>
                          </a:lnTo>
                          <a:lnTo>
                            <a:pt x="525780" y="1175486"/>
                          </a:lnTo>
                          <a:lnTo>
                            <a:pt x="457200" y="1373606"/>
                          </a:lnTo>
                          <a:lnTo>
                            <a:pt x="403860" y="1449806"/>
                          </a:lnTo>
                          <a:lnTo>
                            <a:pt x="167640" y="1571726"/>
                          </a:lnTo>
                          <a:lnTo>
                            <a:pt x="144780" y="1465046"/>
                          </a:lnTo>
                          <a:lnTo>
                            <a:pt x="160020" y="1145006"/>
                          </a:lnTo>
                          <a:lnTo>
                            <a:pt x="53340" y="1061186"/>
                          </a:lnTo>
                          <a:lnTo>
                            <a:pt x="0" y="931646"/>
                          </a:lnTo>
                          <a:lnTo>
                            <a:pt x="22860" y="870686"/>
                          </a:lnTo>
                          <a:lnTo>
                            <a:pt x="91440" y="855446"/>
                          </a:lnTo>
                          <a:lnTo>
                            <a:pt x="175260" y="771626"/>
                          </a:lnTo>
                          <a:lnTo>
                            <a:pt x="220980" y="710666"/>
                          </a:lnTo>
                          <a:lnTo>
                            <a:pt x="175260" y="558266"/>
                          </a:lnTo>
                          <a:lnTo>
                            <a:pt x="182880" y="497306"/>
                          </a:lnTo>
                          <a:lnTo>
                            <a:pt x="0" y="322046"/>
                          </a:lnTo>
                          <a:lnTo>
                            <a:pt x="45720" y="238226"/>
                          </a:lnTo>
                          <a:lnTo>
                            <a:pt x="137160" y="32486"/>
                          </a:lnTo>
                          <a:lnTo>
                            <a:pt x="190500" y="93446"/>
                          </a:lnTo>
                          <a:lnTo>
                            <a:pt x="335280" y="2006"/>
                          </a:lnTo>
                          <a:lnTo>
                            <a:pt x="379418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9" name="フリーフォーム: 図形 408">
                      <a:extLst>
                        <a:ext uri="{FF2B5EF4-FFF2-40B4-BE49-F238E27FC236}">
                          <a16:creationId xmlns:a16="http://schemas.microsoft.com/office/drawing/2014/main" id="{1B0FE0C2-AFE9-4B96-80DB-8345FA202D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11401" y="33508950"/>
                      <a:ext cx="987475" cy="933450"/>
                    </a:xfrm>
                    <a:custGeom>
                      <a:avLst/>
                      <a:gdLst>
                        <a:gd name="connsiteX0" fmla="*/ 638175 w 987475"/>
                        <a:gd name="connsiteY0" fmla="*/ 0 h 933450"/>
                        <a:gd name="connsiteX1" fmla="*/ 685800 w 987475"/>
                        <a:gd name="connsiteY1" fmla="*/ 66674 h 933450"/>
                        <a:gd name="connsiteX2" fmla="*/ 714375 w 987475"/>
                        <a:gd name="connsiteY2" fmla="*/ 42862 h 933450"/>
                        <a:gd name="connsiteX3" fmla="*/ 765085 w 987475"/>
                        <a:gd name="connsiteY3" fmla="*/ 49622 h 933450"/>
                        <a:gd name="connsiteX4" fmla="*/ 768350 w 987475"/>
                        <a:gd name="connsiteY4" fmla="*/ 63498 h 933450"/>
                        <a:gd name="connsiteX5" fmla="*/ 777875 w 987475"/>
                        <a:gd name="connsiteY5" fmla="*/ 114298 h 933450"/>
                        <a:gd name="connsiteX6" fmla="*/ 819150 w 987475"/>
                        <a:gd name="connsiteY6" fmla="*/ 120650 h 933450"/>
                        <a:gd name="connsiteX7" fmla="*/ 857250 w 987475"/>
                        <a:gd name="connsiteY7" fmla="*/ 98426 h 933450"/>
                        <a:gd name="connsiteX8" fmla="*/ 904875 w 987475"/>
                        <a:gd name="connsiteY8" fmla="*/ 114298 h 933450"/>
                        <a:gd name="connsiteX9" fmla="*/ 901700 w 987475"/>
                        <a:gd name="connsiteY9" fmla="*/ 215898 h 933450"/>
                        <a:gd name="connsiteX10" fmla="*/ 965200 w 987475"/>
                        <a:gd name="connsiteY10" fmla="*/ 273050 h 933450"/>
                        <a:gd name="connsiteX11" fmla="*/ 981075 w 987475"/>
                        <a:gd name="connsiteY11" fmla="*/ 466726 h 933450"/>
                        <a:gd name="connsiteX12" fmla="*/ 987475 w 987475"/>
                        <a:gd name="connsiteY12" fmla="*/ 463374 h 933450"/>
                        <a:gd name="connsiteX13" fmla="*/ 987425 w 987475"/>
                        <a:gd name="connsiteY13" fmla="*/ 463550 h 933450"/>
                        <a:gd name="connsiteX14" fmla="*/ 974725 w 987475"/>
                        <a:gd name="connsiteY14" fmla="*/ 552450 h 933450"/>
                        <a:gd name="connsiteX15" fmla="*/ 895350 w 987475"/>
                        <a:gd name="connsiteY15" fmla="*/ 654050 h 933450"/>
                        <a:gd name="connsiteX16" fmla="*/ 882650 w 987475"/>
                        <a:gd name="connsiteY16" fmla="*/ 723898 h 933450"/>
                        <a:gd name="connsiteX17" fmla="*/ 790575 w 987475"/>
                        <a:gd name="connsiteY17" fmla="*/ 746126 h 933450"/>
                        <a:gd name="connsiteX18" fmla="*/ 727075 w 987475"/>
                        <a:gd name="connsiteY18" fmla="*/ 692150 h 933450"/>
                        <a:gd name="connsiteX19" fmla="*/ 708025 w 987475"/>
                        <a:gd name="connsiteY19" fmla="*/ 638174 h 933450"/>
                        <a:gd name="connsiteX20" fmla="*/ 615950 w 987475"/>
                        <a:gd name="connsiteY20" fmla="*/ 638174 h 933450"/>
                        <a:gd name="connsiteX21" fmla="*/ 593725 w 987475"/>
                        <a:gd name="connsiteY21" fmla="*/ 711202 h 933450"/>
                        <a:gd name="connsiteX22" fmla="*/ 495300 w 987475"/>
                        <a:gd name="connsiteY22" fmla="*/ 723898 h 933450"/>
                        <a:gd name="connsiteX23" fmla="*/ 479425 w 987475"/>
                        <a:gd name="connsiteY23" fmla="*/ 777874 h 933450"/>
                        <a:gd name="connsiteX24" fmla="*/ 431800 w 987475"/>
                        <a:gd name="connsiteY24" fmla="*/ 787402 h 933450"/>
                        <a:gd name="connsiteX25" fmla="*/ 402522 w 987475"/>
                        <a:gd name="connsiteY25" fmla="*/ 813302 h 933450"/>
                        <a:gd name="connsiteX26" fmla="*/ 285750 w 987475"/>
                        <a:gd name="connsiteY26" fmla="*/ 795338 h 933450"/>
                        <a:gd name="connsiteX27" fmla="*/ 228600 w 987475"/>
                        <a:gd name="connsiteY27" fmla="*/ 895350 h 933450"/>
                        <a:gd name="connsiteX28" fmla="*/ 157163 w 987475"/>
                        <a:gd name="connsiteY28" fmla="*/ 933450 h 933450"/>
                        <a:gd name="connsiteX29" fmla="*/ 98811 w 987475"/>
                        <a:gd name="connsiteY29" fmla="*/ 902030 h 933450"/>
                        <a:gd name="connsiteX30" fmla="*/ 88900 w 987475"/>
                        <a:gd name="connsiteY30" fmla="*/ 844550 h 933450"/>
                        <a:gd name="connsiteX31" fmla="*/ 47625 w 987475"/>
                        <a:gd name="connsiteY31" fmla="*/ 800098 h 933450"/>
                        <a:gd name="connsiteX32" fmla="*/ 3175 w 987475"/>
                        <a:gd name="connsiteY32" fmla="*/ 793750 h 933450"/>
                        <a:gd name="connsiteX33" fmla="*/ 0 w 987475"/>
                        <a:gd name="connsiteY33" fmla="*/ 698498 h 933450"/>
                        <a:gd name="connsiteX34" fmla="*/ 22225 w 987475"/>
                        <a:gd name="connsiteY34" fmla="*/ 647698 h 933450"/>
                        <a:gd name="connsiteX35" fmla="*/ 76200 w 987475"/>
                        <a:gd name="connsiteY35" fmla="*/ 663574 h 933450"/>
                        <a:gd name="connsiteX36" fmla="*/ 101600 w 987475"/>
                        <a:gd name="connsiteY36" fmla="*/ 625474 h 933450"/>
                        <a:gd name="connsiteX37" fmla="*/ 47625 w 987475"/>
                        <a:gd name="connsiteY37" fmla="*/ 546098 h 933450"/>
                        <a:gd name="connsiteX38" fmla="*/ 66675 w 987475"/>
                        <a:gd name="connsiteY38" fmla="*/ 476250 h 933450"/>
                        <a:gd name="connsiteX39" fmla="*/ 282575 w 987475"/>
                        <a:gd name="connsiteY39" fmla="*/ 339726 h 933450"/>
                        <a:gd name="connsiteX40" fmla="*/ 292100 w 987475"/>
                        <a:gd name="connsiteY40" fmla="*/ 282574 h 933450"/>
                        <a:gd name="connsiteX41" fmla="*/ 292046 w 987475"/>
                        <a:gd name="connsiteY41" fmla="*/ 282338 h 933450"/>
                        <a:gd name="connsiteX42" fmla="*/ 304800 w 987475"/>
                        <a:gd name="connsiteY42" fmla="*/ 214314 h 933450"/>
                        <a:gd name="connsiteX43" fmla="*/ 433388 w 987475"/>
                        <a:gd name="connsiteY43" fmla="*/ 190498 h 933450"/>
                        <a:gd name="connsiteX44" fmla="*/ 552450 w 987475"/>
                        <a:gd name="connsiteY44" fmla="*/ 42862 h 933450"/>
                        <a:gd name="connsiteX45" fmla="*/ 638175 w 987475"/>
                        <a:gd name="connsiteY45" fmla="*/ 0 h 933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</a:cxnLst>
                      <a:rect l="l" t="t" r="r" b="b"/>
                      <a:pathLst>
                        <a:path w="987475" h="933450">
                          <a:moveTo>
                            <a:pt x="638175" y="0"/>
                          </a:moveTo>
                          <a:lnTo>
                            <a:pt x="685800" y="66674"/>
                          </a:lnTo>
                          <a:lnTo>
                            <a:pt x="714375" y="42862"/>
                          </a:lnTo>
                          <a:lnTo>
                            <a:pt x="765085" y="49622"/>
                          </a:lnTo>
                          <a:lnTo>
                            <a:pt x="768350" y="63498"/>
                          </a:lnTo>
                          <a:lnTo>
                            <a:pt x="777875" y="114298"/>
                          </a:lnTo>
                          <a:lnTo>
                            <a:pt x="819150" y="120650"/>
                          </a:lnTo>
                          <a:lnTo>
                            <a:pt x="857250" y="98426"/>
                          </a:lnTo>
                          <a:lnTo>
                            <a:pt x="904875" y="114298"/>
                          </a:lnTo>
                          <a:cubicBezTo>
                            <a:pt x="903817" y="148166"/>
                            <a:pt x="902758" y="182034"/>
                            <a:pt x="901700" y="215898"/>
                          </a:cubicBezTo>
                          <a:lnTo>
                            <a:pt x="965200" y="273050"/>
                          </a:lnTo>
                          <a:lnTo>
                            <a:pt x="981075" y="466726"/>
                          </a:lnTo>
                          <a:lnTo>
                            <a:pt x="987475" y="463374"/>
                          </a:lnTo>
                          <a:lnTo>
                            <a:pt x="987425" y="463550"/>
                          </a:lnTo>
                          <a:lnTo>
                            <a:pt x="974725" y="552450"/>
                          </a:lnTo>
                          <a:lnTo>
                            <a:pt x="895350" y="654050"/>
                          </a:lnTo>
                          <a:lnTo>
                            <a:pt x="882650" y="723898"/>
                          </a:lnTo>
                          <a:lnTo>
                            <a:pt x="790575" y="746126"/>
                          </a:lnTo>
                          <a:lnTo>
                            <a:pt x="727075" y="692150"/>
                          </a:lnTo>
                          <a:lnTo>
                            <a:pt x="708025" y="638174"/>
                          </a:lnTo>
                          <a:lnTo>
                            <a:pt x="615950" y="638174"/>
                          </a:lnTo>
                          <a:lnTo>
                            <a:pt x="593725" y="711202"/>
                          </a:lnTo>
                          <a:lnTo>
                            <a:pt x="495300" y="723898"/>
                          </a:lnTo>
                          <a:lnTo>
                            <a:pt x="479425" y="777874"/>
                          </a:lnTo>
                          <a:lnTo>
                            <a:pt x="431800" y="787402"/>
                          </a:lnTo>
                          <a:lnTo>
                            <a:pt x="402522" y="813302"/>
                          </a:lnTo>
                          <a:lnTo>
                            <a:pt x="285750" y="795338"/>
                          </a:lnTo>
                          <a:lnTo>
                            <a:pt x="228600" y="895350"/>
                          </a:lnTo>
                          <a:lnTo>
                            <a:pt x="157163" y="933450"/>
                          </a:lnTo>
                          <a:lnTo>
                            <a:pt x="98811" y="902030"/>
                          </a:lnTo>
                          <a:lnTo>
                            <a:pt x="88900" y="844550"/>
                          </a:lnTo>
                          <a:lnTo>
                            <a:pt x="47625" y="800098"/>
                          </a:lnTo>
                          <a:lnTo>
                            <a:pt x="3175" y="793750"/>
                          </a:lnTo>
                          <a:lnTo>
                            <a:pt x="0" y="698498"/>
                          </a:lnTo>
                          <a:lnTo>
                            <a:pt x="22225" y="647698"/>
                          </a:lnTo>
                          <a:lnTo>
                            <a:pt x="76200" y="663574"/>
                          </a:lnTo>
                          <a:lnTo>
                            <a:pt x="101600" y="625474"/>
                          </a:lnTo>
                          <a:lnTo>
                            <a:pt x="47625" y="546098"/>
                          </a:lnTo>
                          <a:lnTo>
                            <a:pt x="66675" y="476250"/>
                          </a:lnTo>
                          <a:lnTo>
                            <a:pt x="282575" y="339726"/>
                          </a:lnTo>
                          <a:lnTo>
                            <a:pt x="292100" y="282574"/>
                          </a:lnTo>
                          <a:lnTo>
                            <a:pt x="292046" y="282338"/>
                          </a:lnTo>
                          <a:lnTo>
                            <a:pt x="304800" y="214314"/>
                          </a:lnTo>
                          <a:lnTo>
                            <a:pt x="433388" y="190498"/>
                          </a:lnTo>
                          <a:lnTo>
                            <a:pt x="552450" y="42862"/>
                          </a:lnTo>
                          <a:lnTo>
                            <a:pt x="638175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0" name="フリーフォーム: 図形 409">
                      <a:extLst>
                        <a:ext uri="{FF2B5EF4-FFF2-40B4-BE49-F238E27FC236}">
                          <a16:creationId xmlns:a16="http://schemas.microsoft.com/office/drawing/2014/main" id="{1F52E080-92FC-480D-B55B-81FA7258F3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340014" y="34147124"/>
                      <a:ext cx="579436" cy="874396"/>
                    </a:xfrm>
                    <a:custGeom>
                      <a:avLst/>
                      <a:gdLst>
                        <a:gd name="connsiteX0" fmla="*/ 287337 w 579436"/>
                        <a:gd name="connsiteY0" fmla="*/ 0 h 874396"/>
                        <a:gd name="connsiteX1" fmla="*/ 379412 w 579436"/>
                        <a:gd name="connsiteY1" fmla="*/ 0 h 874396"/>
                        <a:gd name="connsiteX2" fmla="*/ 398462 w 579436"/>
                        <a:gd name="connsiteY2" fmla="*/ 53976 h 874396"/>
                        <a:gd name="connsiteX3" fmla="*/ 461962 w 579436"/>
                        <a:gd name="connsiteY3" fmla="*/ 107952 h 874396"/>
                        <a:gd name="connsiteX4" fmla="*/ 549924 w 579436"/>
                        <a:gd name="connsiteY4" fmla="*/ 86716 h 874396"/>
                        <a:gd name="connsiteX5" fmla="*/ 579436 w 579436"/>
                        <a:gd name="connsiteY5" fmla="*/ 161924 h 874396"/>
                        <a:gd name="connsiteX6" fmla="*/ 477836 w 579436"/>
                        <a:gd name="connsiteY6" fmla="*/ 247652 h 874396"/>
                        <a:gd name="connsiteX7" fmla="*/ 471486 w 579436"/>
                        <a:gd name="connsiteY7" fmla="*/ 342900 h 874396"/>
                        <a:gd name="connsiteX8" fmla="*/ 427036 w 579436"/>
                        <a:gd name="connsiteY8" fmla="*/ 412752 h 874396"/>
                        <a:gd name="connsiteX9" fmla="*/ 363536 w 579436"/>
                        <a:gd name="connsiteY9" fmla="*/ 469900 h 874396"/>
                        <a:gd name="connsiteX10" fmla="*/ 350836 w 579436"/>
                        <a:gd name="connsiteY10" fmla="*/ 530228 h 874396"/>
                        <a:gd name="connsiteX11" fmla="*/ 300036 w 579436"/>
                        <a:gd name="connsiteY11" fmla="*/ 590552 h 874396"/>
                        <a:gd name="connsiteX12" fmla="*/ 331786 w 579436"/>
                        <a:gd name="connsiteY12" fmla="*/ 631828 h 874396"/>
                        <a:gd name="connsiteX13" fmla="*/ 442911 w 579436"/>
                        <a:gd name="connsiteY13" fmla="*/ 590552 h 874396"/>
                        <a:gd name="connsiteX14" fmla="*/ 573339 w 579436"/>
                        <a:gd name="connsiteY14" fmla="*/ 609732 h 874396"/>
                        <a:gd name="connsiteX15" fmla="*/ 570547 w 579436"/>
                        <a:gd name="connsiteY15" fmla="*/ 615316 h 874396"/>
                        <a:gd name="connsiteX16" fmla="*/ 501967 w 579436"/>
                        <a:gd name="connsiteY16" fmla="*/ 699136 h 874396"/>
                        <a:gd name="connsiteX17" fmla="*/ 486727 w 579436"/>
                        <a:gd name="connsiteY17" fmla="*/ 737236 h 874396"/>
                        <a:gd name="connsiteX18" fmla="*/ 242887 w 579436"/>
                        <a:gd name="connsiteY18" fmla="*/ 874396 h 874396"/>
                        <a:gd name="connsiteX19" fmla="*/ 90487 w 579436"/>
                        <a:gd name="connsiteY19" fmla="*/ 805816 h 874396"/>
                        <a:gd name="connsiteX20" fmla="*/ 52163 w 579436"/>
                        <a:gd name="connsiteY20" fmla="*/ 824980 h 874396"/>
                        <a:gd name="connsiteX21" fmla="*/ 19050 w 579436"/>
                        <a:gd name="connsiteY21" fmla="*/ 747716 h 874396"/>
                        <a:gd name="connsiteX22" fmla="*/ 14287 w 579436"/>
                        <a:gd name="connsiteY22" fmla="*/ 623888 h 874396"/>
                        <a:gd name="connsiteX23" fmla="*/ 95250 w 579436"/>
                        <a:gd name="connsiteY23" fmla="*/ 566740 h 874396"/>
                        <a:gd name="connsiteX24" fmla="*/ 114300 w 579436"/>
                        <a:gd name="connsiteY24" fmla="*/ 504828 h 874396"/>
                        <a:gd name="connsiteX25" fmla="*/ 14287 w 579436"/>
                        <a:gd name="connsiteY25" fmla="*/ 457200 h 874396"/>
                        <a:gd name="connsiteX26" fmla="*/ 0 w 579436"/>
                        <a:gd name="connsiteY26" fmla="*/ 409576 h 874396"/>
                        <a:gd name="connsiteX27" fmla="*/ 38100 w 579436"/>
                        <a:gd name="connsiteY27" fmla="*/ 371476 h 874396"/>
                        <a:gd name="connsiteX28" fmla="*/ 80962 w 579436"/>
                        <a:gd name="connsiteY28" fmla="*/ 319088 h 874396"/>
                        <a:gd name="connsiteX29" fmla="*/ 80962 w 579436"/>
                        <a:gd name="connsiteY29" fmla="*/ 176212 h 874396"/>
                        <a:gd name="connsiteX30" fmla="*/ 73909 w 579436"/>
                        <a:gd name="connsiteY30" fmla="*/ 175128 h 874396"/>
                        <a:gd name="connsiteX31" fmla="*/ 103187 w 579436"/>
                        <a:gd name="connsiteY31" fmla="*/ 149228 h 874396"/>
                        <a:gd name="connsiteX32" fmla="*/ 150812 w 579436"/>
                        <a:gd name="connsiteY32" fmla="*/ 139700 h 874396"/>
                        <a:gd name="connsiteX33" fmla="*/ 166687 w 579436"/>
                        <a:gd name="connsiteY33" fmla="*/ 85724 h 874396"/>
                        <a:gd name="connsiteX34" fmla="*/ 265112 w 579436"/>
                        <a:gd name="connsiteY34" fmla="*/ 73028 h 874396"/>
                        <a:gd name="connsiteX35" fmla="*/ 287337 w 579436"/>
                        <a:gd name="connsiteY35" fmla="*/ 0 h 8743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79436" h="874396">
                          <a:moveTo>
                            <a:pt x="287337" y="0"/>
                          </a:moveTo>
                          <a:lnTo>
                            <a:pt x="379412" y="0"/>
                          </a:lnTo>
                          <a:lnTo>
                            <a:pt x="398462" y="53976"/>
                          </a:lnTo>
                          <a:lnTo>
                            <a:pt x="461962" y="107952"/>
                          </a:lnTo>
                          <a:lnTo>
                            <a:pt x="549924" y="86716"/>
                          </a:lnTo>
                          <a:lnTo>
                            <a:pt x="579436" y="161924"/>
                          </a:lnTo>
                          <a:lnTo>
                            <a:pt x="477836" y="247652"/>
                          </a:lnTo>
                          <a:lnTo>
                            <a:pt x="471486" y="342900"/>
                          </a:lnTo>
                          <a:lnTo>
                            <a:pt x="427036" y="412752"/>
                          </a:lnTo>
                          <a:lnTo>
                            <a:pt x="363536" y="469900"/>
                          </a:lnTo>
                          <a:lnTo>
                            <a:pt x="350836" y="530228"/>
                          </a:lnTo>
                          <a:lnTo>
                            <a:pt x="300036" y="590552"/>
                          </a:lnTo>
                          <a:lnTo>
                            <a:pt x="331786" y="631828"/>
                          </a:lnTo>
                          <a:lnTo>
                            <a:pt x="442911" y="590552"/>
                          </a:lnTo>
                          <a:lnTo>
                            <a:pt x="573339" y="609732"/>
                          </a:lnTo>
                          <a:lnTo>
                            <a:pt x="570547" y="615316"/>
                          </a:lnTo>
                          <a:lnTo>
                            <a:pt x="501967" y="699136"/>
                          </a:lnTo>
                          <a:lnTo>
                            <a:pt x="486727" y="737236"/>
                          </a:lnTo>
                          <a:lnTo>
                            <a:pt x="242887" y="874396"/>
                          </a:lnTo>
                          <a:lnTo>
                            <a:pt x="90487" y="805816"/>
                          </a:lnTo>
                          <a:lnTo>
                            <a:pt x="52163" y="824980"/>
                          </a:lnTo>
                          <a:lnTo>
                            <a:pt x="19050" y="747716"/>
                          </a:lnTo>
                          <a:lnTo>
                            <a:pt x="14287" y="623888"/>
                          </a:lnTo>
                          <a:lnTo>
                            <a:pt x="95250" y="566740"/>
                          </a:lnTo>
                          <a:lnTo>
                            <a:pt x="114300" y="504828"/>
                          </a:lnTo>
                          <a:lnTo>
                            <a:pt x="14287" y="457200"/>
                          </a:lnTo>
                          <a:lnTo>
                            <a:pt x="0" y="409576"/>
                          </a:lnTo>
                          <a:lnTo>
                            <a:pt x="38100" y="371476"/>
                          </a:lnTo>
                          <a:lnTo>
                            <a:pt x="80962" y="319088"/>
                          </a:lnTo>
                          <a:lnTo>
                            <a:pt x="80962" y="176212"/>
                          </a:lnTo>
                          <a:lnTo>
                            <a:pt x="73909" y="175128"/>
                          </a:lnTo>
                          <a:lnTo>
                            <a:pt x="103187" y="149228"/>
                          </a:lnTo>
                          <a:lnTo>
                            <a:pt x="150812" y="139700"/>
                          </a:lnTo>
                          <a:lnTo>
                            <a:pt x="166687" y="85724"/>
                          </a:lnTo>
                          <a:lnTo>
                            <a:pt x="265112" y="73028"/>
                          </a:lnTo>
                          <a:lnTo>
                            <a:pt x="287337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1" name="フリーフォーム: 図形 410">
                      <a:extLst>
                        <a:ext uri="{FF2B5EF4-FFF2-40B4-BE49-F238E27FC236}">
                          <a16:creationId xmlns:a16="http://schemas.microsoft.com/office/drawing/2014/main" id="{FC6E633A-E5F3-4A22-BBB3-A64AB4DD92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40050" y="32899350"/>
                      <a:ext cx="1550670" cy="1916430"/>
                    </a:xfrm>
                    <a:custGeom>
                      <a:avLst/>
                      <a:gdLst>
                        <a:gd name="connsiteX0" fmla="*/ 1108076 w 1550670"/>
                        <a:gd name="connsiteY0" fmla="*/ 0 h 1916430"/>
                        <a:gd name="connsiteX1" fmla="*/ 1199414 w 1550670"/>
                        <a:gd name="connsiteY1" fmla="*/ 1602 h 1916430"/>
                        <a:gd name="connsiteX2" fmla="*/ 1215390 w 1550670"/>
                        <a:gd name="connsiteY2" fmla="*/ 49530 h 1916430"/>
                        <a:gd name="connsiteX3" fmla="*/ 1253490 w 1550670"/>
                        <a:gd name="connsiteY3" fmla="*/ 201930 h 1916430"/>
                        <a:gd name="connsiteX4" fmla="*/ 1314450 w 1550670"/>
                        <a:gd name="connsiteY4" fmla="*/ 270510 h 1916430"/>
                        <a:gd name="connsiteX5" fmla="*/ 1375410 w 1550670"/>
                        <a:gd name="connsiteY5" fmla="*/ 270510 h 1916430"/>
                        <a:gd name="connsiteX6" fmla="*/ 1405890 w 1550670"/>
                        <a:gd name="connsiteY6" fmla="*/ 240030 h 1916430"/>
                        <a:gd name="connsiteX7" fmla="*/ 1550670 w 1550670"/>
                        <a:gd name="connsiteY7" fmla="*/ 240030 h 1916430"/>
                        <a:gd name="connsiteX8" fmla="*/ 1550670 w 1550670"/>
                        <a:gd name="connsiteY8" fmla="*/ 285750 h 1916430"/>
                        <a:gd name="connsiteX9" fmla="*/ 1466850 w 1550670"/>
                        <a:gd name="connsiteY9" fmla="*/ 461010 h 1916430"/>
                        <a:gd name="connsiteX10" fmla="*/ 1459230 w 1550670"/>
                        <a:gd name="connsiteY10" fmla="*/ 499110 h 1916430"/>
                        <a:gd name="connsiteX11" fmla="*/ 1468386 w 1550670"/>
                        <a:gd name="connsiteY11" fmla="*/ 515132 h 1916430"/>
                        <a:gd name="connsiteX12" fmla="*/ 1425574 w 1550670"/>
                        <a:gd name="connsiteY12" fmla="*/ 635000 h 1916430"/>
                        <a:gd name="connsiteX13" fmla="*/ 1397000 w 1550670"/>
                        <a:gd name="connsiteY13" fmla="*/ 635000 h 1916430"/>
                        <a:gd name="connsiteX14" fmla="*/ 1387474 w 1550670"/>
                        <a:gd name="connsiteY14" fmla="*/ 727074 h 1916430"/>
                        <a:gd name="connsiteX15" fmla="*/ 1406526 w 1550670"/>
                        <a:gd name="connsiteY15" fmla="*/ 749298 h 1916430"/>
                        <a:gd name="connsiteX16" fmla="*/ 1377950 w 1550670"/>
                        <a:gd name="connsiteY16" fmla="*/ 793750 h 1916430"/>
                        <a:gd name="connsiteX17" fmla="*/ 1454150 w 1550670"/>
                        <a:gd name="connsiteY17" fmla="*/ 854074 h 1916430"/>
                        <a:gd name="connsiteX18" fmla="*/ 1387474 w 1550670"/>
                        <a:gd name="connsiteY18" fmla="*/ 920750 h 1916430"/>
                        <a:gd name="connsiteX19" fmla="*/ 1387474 w 1550670"/>
                        <a:gd name="connsiteY19" fmla="*/ 990602 h 1916430"/>
                        <a:gd name="connsiteX20" fmla="*/ 1454150 w 1550670"/>
                        <a:gd name="connsiteY20" fmla="*/ 1136650 h 1916430"/>
                        <a:gd name="connsiteX21" fmla="*/ 1377950 w 1550670"/>
                        <a:gd name="connsiteY21" fmla="*/ 1130298 h 1916430"/>
                        <a:gd name="connsiteX22" fmla="*/ 1381126 w 1550670"/>
                        <a:gd name="connsiteY22" fmla="*/ 1244602 h 1916430"/>
                        <a:gd name="connsiteX23" fmla="*/ 1317626 w 1550670"/>
                        <a:gd name="connsiteY23" fmla="*/ 1257298 h 1916430"/>
                        <a:gd name="connsiteX24" fmla="*/ 1336674 w 1550670"/>
                        <a:gd name="connsiteY24" fmla="*/ 1320802 h 1916430"/>
                        <a:gd name="connsiteX25" fmla="*/ 1301750 w 1550670"/>
                        <a:gd name="connsiteY25" fmla="*/ 1349374 h 1916430"/>
                        <a:gd name="connsiteX26" fmla="*/ 1228726 w 1550670"/>
                        <a:gd name="connsiteY26" fmla="*/ 1317626 h 1916430"/>
                        <a:gd name="connsiteX27" fmla="*/ 1200150 w 1550670"/>
                        <a:gd name="connsiteY27" fmla="*/ 1352550 h 1916430"/>
                        <a:gd name="connsiteX28" fmla="*/ 1109622 w 1550670"/>
                        <a:gd name="connsiteY28" fmla="*/ 1366034 h 1916430"/>
                        <a:gd name="connsiteX29" fmla="*/ 1128714 w 1550670"/>
                        <a:gd name="connsiteY29" fmla="*/ 1338262 h 1916430"/>
                        <a:gd name="connsiteX30" fmla="*/ 1128714 w 1550670"/>
                        <a:gd name="connsiteY30" fmla="*/ 1266826 h 1916430"/>
                        <a:gd name="connsiteX31" fmla="*/ 1062039 w 1550670"/>
                        <a:gd name="connsiteY31" fmla="*/ 1271586 h 1916430"/>
                        <a:gd name="connsiteX32" fmla="*/ 1028701 w 1550670"/>
                        <a:gd name="connsiteY32" fmla="*/ 1333498 h 1916430"/>
                        <a:gd name="connsiteX33" fmla="*/ 895351 w 1550670"/>
                        <a:gd name="connsiteY33" fmla="*/ 1290638 h 1916430"/>
                        <a:gd name="connsiteX34" fmla="*/ 819151 w 1550670"/>
                        <a:gd name="connsiteY34" fmla="*/ 1476374 h 1916430"/>
                        <a:gd name="connsiteX35" fmla="*/ 723901 w 1550670"/>
                        <a:gd name="connsiteY35" fmla="*/ 1547814 h 1916430"/>
                        <a:gd name="connsiteX36" fmla="*/ 695326 w 1550670"/>
                        <a:gd name="connsiteY36" fmla="*/ 1509714 h 1916430"/>
                        <a:gd name="connsiteX37" fmla="*/ 652464 w 1550670"/>
                        <a:gd name="connsiteY37" fmla="*/ 1504950 h 1916430"/>
                        <a:gd name="connsiteX38" fmla="*/ 514351 w 1550670"/>
                        <a:gd name="connsiteY38" fmla="*/ 1633538 h 1916430"/>
                        <a:gd name="connsiteX39" fmla="*/ 528639 w 1550670"/>
                        <a:gd name="connsiteY39" fmla="*/ 1704974 h 1916430"/>
                        <a:gd name="connsiteX40" fmla="*/ 560071 w 1550670"/>
                        <a:gd name="connsiteY40" fmla="*/ 1743390 h 1916430"/>
                        <a:gd name="connsiteX41" fmla="*/ 560071 w 1550670"/>
                        <a:gd name="connsiteY41" fmla="*/ 1817370 h 1916430"/>
                        <a:gd name="connsiteX42" fmla="*/ 537211 w 1550670"/>
                        <a:gd name="connsiteY42" fmla="*/ 1855470 h 1916430"/>
                        <a:gd name="connsiteX43" fmla="*/ 438151 w 1550670"/>
                        <a:gd name="connsiteY43" fmla="*/ 1916430 h 1916430"/>
                        <a:gd name="connsiteX44" fmla="*/ 407671 w 1550670"/>
                        <a:gd name="connsiteY44" fmla="*/ 1832610 h 1916430"/>
                        <a:gd name="connsiteX45" fmla="*/ 369571 w 1550670"/>
                        <a:gd name="connsiteY45" fmla="*/ 1741170 h 1916430"/>
                        <a:gd name="connsiteX46" fmla="*/ 331471 w 1550670"/>
                        <a:gd name="connsiteY46" fmla="*/ 1741170 h 1916430"/>
                        <a:gd name="connsiteX47" fmla="*/ 273303 w 1550670"/>
                        <a:gd name="connsiteY47" fmla="*/ 1857506 h 1916430"/>
                        <a:gd name="connsiteX48" fmla="*/ 142875 w 1550670"/>
                        <a:gd name="connsiteY48" fmla="*/ 1838326 h 1916430"/>
                        <a:gd name="connsiteX49" fmla="*/ 31750 w 1550670"/>
                        <a:gd name="connsiteY49" fmla="*/ 1879602 h 1916430"/>
                        <a:gd name="connsiteX50" fmla="*/ 0 w 1550670"/>
                        <a:gd name="connsiteY50" fmla="*/ 1838326 h 1916430"/>
                        <a:gd name="connsiteX51" fmla="*/ 50800 w 1550670"/>
                        <a:gd name="connsiteY51" fmla="*/ 1778002 h 1916430"/>
                        <a:gd name="connsiteX52" fmla="*/ 63500 w 1550670"/>
                        <a:gd name="connsiteY52" fmla="*/ 1717674 h 1916430"/>
                        <a:gd name="connsiteX53" fmla="*/ 127000 w 1550670"/>
                        <a:gd name="connsiteY53" fmla="*/ 1660526 h 1916430"/>
                        <a:gd name="connsiteX54" fmla="*/ 171450 w 1550670"/>
                        <a:gd name="connsiteY54" fmla="*/ 1590674 h 1916430"/>
                        <a:gd name="connsiteX55" fmla="*/ 177800 w 1550670"/>
                        <a:gd name="connsiteY55" fmla="*/ 1495426 h 1916430"/>
                        <a:gd name="connsiteX56" fmla="*/ 279400 w 1550670"/>
                        <a:gd name="connsiteY56" fmla="*/ 1409698 h 1916430"/>
                        <a:gd name="connsiteX57" fmla="*/ 249888 w 1550670"/>
                        <a:gd name="connsiteY57" fmla="*/ 1334490 h 1916430"/>
                        <a:gd name="connsiteX58" fmla="*/ 254001 w 1550670"/>
                        <a:gd name="connsiteY58" fmla="*/ 1333498 h 1916430"/>
                        <a:gd name="connsiteX59" fmla="*/ 266701 w 1550670"/>
                        <a:gd name="connsiteY59" fmla="*/ 1263650 h 1916430"/>
                        <a:gd name="connsiteX60" fmla="*/ 346076 w 1550670"/>
                        <a:gd name="connsiteY60" fmla="*/ 1162050 h 1916430"/>
                        <a:gd name="connsiteX61" fmla="*/ 358776 w 1550670"/>
                        <a:gd name="connsiteY61" fmla="*/ 1073150 h 1916430"/>
                        <a:gd name="connsiteX62" fmla="*/ 358826 w 1550670"/>
                        <a:gd name="connsiteY62" fmla="*/ 1072974 h 1916430"/>
                        <a:gd name="connsiteX63" fmla="*/ 419101 w 1550670"/>
                        <a:gd name="connsiteY63" fmla="*/ 1041402 h 1916430"/>
                        <a:gd name="connsiteX64" fmla="*/ 479426 w 1550670"/>
                        <a:gd name="connsiteY64" fmla="*/ 1041402 h 1916430"/>
                        <a:gd name="connsiteX65" fmla="*/ 542926 w 1550670"/>
                        <a:gd name="connsiteY65" fmla="*/ 971550 h 1916430"/>
                        <a:gd name="connsiteX66" fmla="*/ 622301 w 1550670"/>
                        <a:gd name="connsiteY66" fmla="*/ 965202 h 1916430"/>
                        <a:gd name="connsiteX67" fmla="*/ 701676 w 1550670"/>
                        <a:gd name="connsiteY67" fmla="*/ 790574 h 1916430"/>
                        <a:gd name="connsiteX68" fmla="*/ 746126 w 1550670"/>
                        <a:gd name="connsiteY68" fmla="*/ 742950 h 1916430"/>
                        <a:gd name="connsiteX69" fmla="*/ 803276 w 1550670"/>
                        <a:gd name="connsiteY69" fmla="*/ 742950 h 1916430"/>
                        <a:gd name="connsiteX70" fmla="*/ 844551 w 1550670"/>
                        <a:gd name="connsiteY70" fmla="*/ 666750 h 1916430"/>
                        <a:gd name="connsiteX71" fmla="*/ 825501 w 1550670"/>
                        <a:gd name="connsiteY71" fmla="*/ 530226 h 1916430"/>
                        <a:gd name="connsiteX72" fmla="*/ 758826 w 1550670"/>
                        <a:gd name="connsiteY72" fmla="*/ 492126 h 1916430"/>
                        <a:gd name="connsiteX73" fmla="*/ 755651 w 1550670"/>
                        <a:gd name="connsiteY73" fmla="*/ 457200 h 1916430"/>
                        <a:gd name="connsiteX74" fmla="*/ 793751 w 1550670"/>
                        <a:gd name="connsiteY74" fmla="*/ 419100 h 1916430"/>
                        <a:gd name="connsiteX75" fmla="*/ 758826 w 1550670"/>
                        <a:gd name="connsiteY75" fmla="*/ 361950 h 1916430"/>
                        <a:gd name="connsiteX76" fmla="*/ 781051 w 1550670"/>
                        <a:gd name="connsiteY76" fmla="*/ 333374 h 1916430"/>
                        <a:gd name="connsiteX77" fmla="*/ 866776 w 1550670"/>
                        <a:gd name="connsiteY77" fmla="*/ 336550 h 1916430"/>
                        <a:gd name="connsiteX78" fmla="*/ 911226 w 1550670"/>
                        <a:gd name="connsiteY78" fmla="*/ 342900 h 1916430"/>
                        <a:gd name="connsiteX79" fmla="*/ 1041401 w 1550670"/>
                        <a:gd name="connsiteY79" fmla="*/ 215900 h 1916430"/>
                        <a:gd name="connsiteX80" fmla="*/ 1098551 w 1550670"/>
                        <a:gd name="connsiteY80" fmla="*/ 111126 h 1916430"/>
                        <a:gd name="connsiteX81" fmla="*/ 1095376 w 1550670"/>
                        <a:gd name="connsiteY81" fmla="*/ 44450 h 1916430"/>
                        <a:gd name="connsiteX82" fmla="*/ 1108076 w 1550670"/>
                        <a:gd name="connsiteY82" fmla="*/ 0 h 19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</a:cxnLst>
                      <a:rect l="l" t="t" r="r" b="b"/>
                      <a:pathLst>
                        <a:path w="1550670" h="1916430">
                          <a:moveTo>
                            <a:pt x="1108076" y="0"/>
                          </a:moveTo>
                          <a:lnTo>
                            <a:pt x="1199414" y="1602"/>
                          </a:lnTo>
                          <a:lnTo>
                            <a:pt x="1215390" y="49530"/>
                          </a:lnTo>
                          <a:lnTo>
                            <a:pt x="1253490" y="201930"/>
                          </a:lnTo>
                          <a:lnTo>
                            <a:pt x="1314450" y="270510"/>
                          </a:lnTo>
                          <a:lnTo>
                            <a:pt x="1375410" y="270510"/>
                          </a:lnTo>
                          <a:lnTo>
                            <a:pt x="1405890" y="240030"/>
                          </a:lnTo>
                          <a:lnTo>
                            <a:pt x="1550670" y="240030"/>
                          </a:lnTo>
                          <a:lnTo>
                            <a:pt x="1550670" y="285750"/>
                          </a:lnTo>
                          <a:lnTo>
                            <a:pt x="1466850" y="461010"/>
                          </a:lnTo>
                          <a:lnTo>
                            <a:pt x="1459230" y="499110"/>
                          </a:lnTo>
                          <a:lnTo>
                            <a:pt x="1468386" y="515132"/>
                          </a:lnTo>
                          <a:lnTo>
                            <a:pt x="1425574" y="635000"/>
                          </a:lnTo>
                          <a:lnTo>
                            <a:pt x="1397000" y="635000"/>
                          </a:lnTo>
                          <a:lnTo>
                            <a:pt x="1387474" y="727074"/>
                          </a:lnTo>
                          <a:lnTo>
                            <a:pt x="1406526" y="749298"/>
                          </a:lnTo>
                          <a:lnTo>
                            <a:pt x="1377950" y="793750"/>
                          </a:lnTo>
                          <a:lnTo>
                            <a:pt x="1454150" y="854074"/>
                          </a:lnTo>
                          <a:lnTo>
                            <a:pt x="1387474" y="920750"/>
                          </a:lnTo>
                          <a:lnTo>
                            <a:pt x="1387474" y="990602"/>
                          </a:lnTo>
                          <a:lnTo>
                            <a:pt x="1454150" y="1136650"/>
                          </a:lnTo>
                          <a:lnTo>
                            <a:pt x="1377950" y="1130298"/>
                          </a:lnTo>
                          <a:cubicBezTo>
                            <a:pt x="1379008" y="1168402"/>
                            <a:pt x="1380066" y="1206498"/>
                            <a:pt x="1381126" y="1244602"/>
                          </a:cubicBezTo>
                          <a:lnTo>
                            <a:pt x="1317626" y="1257298"/>
                          </a:lnTo>
                          <a:lnTo>
                            <a:pt x="1336674" y="1320802"/>
                          </a:lnTo>
                          <a:lnTo>
                            <a:pt x="1301750" y="1349374"/>
                          </a:lnTo>
                          <a:lnTo>
                            <a:pt x="1228726" y="1317626"/>
                          </a:lnTo>
                          <a:lnTo>
                            <a:pt x="1200150" y="1352550"/>
                          </a:lnTo>
                          <a:lnTo>
                            <a:pt x="1109622" y="1366034"/>
                          </a:lnTo>
                          <a:lnTo>
                            <a:pt x="1128714" y="1338262"/>
                          </a:lnTo>
                          <a:lnTo>
                            <a:pt x="1128714" y="1266826"/>
                          </a:lnTo>
                          <a:lnTo>
                            <a:pt x="1062039" y="1271586"/>
                          </a:lnTo>
                          <a:lnTo>
                            <a:pt x="1028701" y="1333498"/>
                          </a:lnTo>
                          <a:lnTo>
                            <a:pt x="895351" y="1290638"/>
                          </a:lnTo>
                          <a:lnTo>
                            <a:pt x="819151" y="1476374"/>
                          </a:lnTo>
                          <a:lnTo>
                            <a:pt x="723901" y="1547814"/>
                          </a:lnTo>
                          <a:lnTo>
                            <a:pt x="695326" y="1509714"/>
                          </a:lnTo>
                          <a:lnTo>
                            <a:pt x="652464" y="1504950"/>
                          </a:lnTo>
                          <a:lnTo>
                            <a:pt x="514351" y="1633538"/>
                          </a:lnTo>
                          <a:lnTo>
                            <a:pt x="528639" y="1704974"/>
                          </a:lnTo>
                          <a:lnTo>
                            <a:pt x="560071" y="1743390"/>
                          </a:lnTo>
                          <a:lnTo>
                            <a:pt x="560071" y="1817370"/>
                          </a:lnTo>
                          <a:lnTo>
                            <a:pt x="537211" y="1855470"/>
                          </a:lnTo>
                          <a:lnTo>
                            <a:pt x="438151" y="1916430"/>
                          </a:lnTo>
                          <a:lnTo>
                            <a:pt x="407671" y="1832610"/>
                          </a:lnTo>
                          <a:lnTo>
                            <a:pt x="369571" y="1741170"/>
                          </a:lnTo>
                          <a:lnTo>
                            <a:pt x="331471" y="1741170"/>
                          </a:lnTo>
                          <a:lnTo>
                            <a:pt x="273303" y="1857506"/>
                          </a:lnTo>
                          <a:lnTo>
                            <a:pt x="142875" y="1838326"/>
                          </a:lnTo>
                          <a:lnTo>
                            <a:pt x="31750" y="1879602"/>
                          </a:lnTo>
                          <a:lnTo>
                            <a:pt x="0" y="1838326"/>
                          </a:lnTo>
                          <a:lnTo>
                            <a:pt x="50800" y="1778002"/>
                          </a:lnTo>
                          <a:lnTo>
                            <a:pt x="63500" y="1717674"/>
                          </a:lnTo>
                          <a:lnTo>
                            <a:pt x="127000" y="1660526"/>
                          </a:lnTo>
                          <a:lnTo>
                            <a:pt x="171450" y="1590674"/>
                          </a:lnTo>
                          <a:lnTo>
                            <a:pt x="177800" y="1495426"/>
                          </a:lnTo>
                          <a:lnTo>
                            <a:pt x="279400" y="1409698"/>
                          </a:lnTo>
                          <a:lnTo>
                            <a:pt x="249888" y="1334490"/>
                          </a:lnTo>
                          <a:lnTo>
                            <a:pt x="254001" y="1333498"/>
                          </a:lnTo>
                          <a:lnTo>
                            <a:pt x="266701" y="1263650"/>
                          </a:lnTo>
                          <a:lnTo>
                            <a:pt x="346076" y="1162050"/>
                          </a:lnTo>
                          <a:lnTo>
                            <a:pt x="358776" y="1073150"/>
                          </a:lnTo>
                          <a:lnTo>
                            <a:pt x="358826" y="1072974"/>
                          </a:lnTo>
                          <a:lnTo>
                            <a:pt x="419101" y="1041402"/>
                          </a:lnTo>
                          <a:lnTo>
                            <a:pt x="479426" y="1041402"/>
                          </a:lnTo>
                          <a:lnTo>
                            <a:pt x="542926" y="971550"/>
                          </a:lnTo>
                          <a:lnTo>
                            <a:pt x="622301" y="965202"/>
                          </a:lnTo>
                          <a:lnTo>
                            <a:pt x="701676" y="790574"/>
                          </a:lnTo>
                          <a:lnTo>
                            <a:pt x="746126" y="742950"/>
                          </a:lnTo>
                          <a:lnTo>
                            <a:pt x="803276" y="742950"/>
                          </a:lnTo>
                          <a:lnTo>
                            <a:pt x="844551" y="666750"/>
                          </a:lnTo>
                          <a:lnTo>
                            <a:pt x="825501" y="530226"/>
                          </a:lnTo>
                          <a:lnTo>
                            <a:pt x="758826" y="492126"/>
                          </a:lnTo>
                          <a:lnTo>
                            <a:pt x="755651" y="457200"/>
                          </a:lnTo>
                          <a:lnTo>
                            <a:pt x="793751" y="419100"/>
                          </a:lnTo>
                          <a:lnTo>
                            <a:pt x="758826" y="361950"/>
                          </a:lnTo>
                          <a:lnTo>
                            <a:pt x="781051" y="333374"/>
                          </a:lnTo>
                          <a:lnTo>
                            <a:pt x="866776" y="336550"/>
                          </a:lnTo>
                          <a:lnTo>
                            <a:pt x="911226" y="342900"/>
                          </a:lnTo>
                          <a:lnTo>
                            <a:pt x="1041401" y="215900"/>
                          </a:lnTo>
                          <a:lnTo>
                            <a:pt x="1098551" y="111126"/>
                          </a:lnTo>
                          <a:lnTo>
                            <a:pt x="1095376" y="44450"/>
                          </a:lnTo>
                          <a:lnTo>
                            <a:pt x="1108076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C5D78394-4B74-4CC2-9E42-CC2020042A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0738" y="34328100"/>
                      <a:ext cx="295274" cy="506340"/>
                    </a:xfrm>
                    <a:custGeom>
                      <a:avLst/>
                      <a:gdLst>
                        <a:gd name="connsiteX0" fmla="*/ 142874 w 295274"/>
                        <a:gd name="connsiteY0" fmla="*/ 0 h 506340"/>
                        <a:gd name="connsiteX1" fmla="*/ 147638 w 295274"/>
                        <a:gd name="connsiteY1" fmla="*/ 61912 h 506340"/>
                        <a:gd name="connsiteX2" fmla="*/ 295274 w 295274"/>
                        <a:gd name="connsiteY2" fmla="*/ 197644 h 506340"/>
                        <a:gd name="connsiteX3" fmla="*/ 269082 w 295274"/>
                        <a:gd name="connsiteY3" fmla="*/ 221456 h 506340"/>
                        <a:gd name="connsiteX4" fmla="*/ 264318 w 295274"/>
                        <a:gd name="connsiteY4" fmla="*/ 311944 h 506340"/>
                        <a:gd name="connsiteX5" fmla="*/ 285750 w 295274"/>
                        <a:gd name="connsiteY5" fmla="*/ 345280 h 506340"/>
                        <a:gd name="connsiteX6" fmla="*/ 278606 w 295274"/>
                        <a:gd name="connsiteY6" fmla="*/ 411956 h 506340"/>
                        <a:gd name="connsiteX7" fmla="*/ 192882 w 295274"/>
                        <a:gd name="connsiteY7" fmla="*/ 438148 h 506340"/>
                        <a:gd name="connsiteX8" fmla="*/ 153288 w 295274"/>
                        <a:gd name="connsiteY8" fmla="*/ 506340 h 506340"/>
                        <a:gd name="connsiteX9" fmla="*/ 149542 w 295274"/>
                        <a:gd name="connsiteY9" fmla="*/ 502920 h 506340"/>
                        <a:gd name="connsiteX10" fmla="*/ 65722 w 295274"/>
                        <a:gd name="connsiteY10" fmla="*/ 434340 h 506340"/>
                        <a:gd name="connsiteX11" fmla="*/ 1188 w 295274"/>
                        <a:gd name="connsiteY11" fmla="*/ 399920 h 506340"/>
                        <a:gd name="connsiteX12" fmla="*/ 0 w 295274"/>
                        <a:gd name="connsiteY12" fmla="*/ 330996 h 506340"/>
                        <a:gd name="connsiteX13" fmla="*/ 90486 w 295274"/>
                        <a:gd name="connsiteY13" fmla="*/ 257176 h 506340"/>
                        <a:gd name="connsiteX14" fmla="*/ 88106 w 295274"/>
                        <a:gd name="connsiteY14" fmla="*/ 140492 h 506340"/>
                        <a:gd name="connsiteX15" fmla="*/ 50006 w 295274"/>
                        <a:gd name="connsiteY15" fmla="*/ 104776 h 506340"/>
                        <a:gd name="connsiteX16" fmla="*/ 50006 w 295274"/>
                        <a:gd name="connsiteY16" fmla="*/ 45244 h 506340"/>
                        <a:gd name="connsiteX17" fmla="*/ 142874 w 295274"/>
                        <a:gd name="connsiteY17" fmla="*/ 0 h 5063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95274" h="506340">
                          <a:moveTo>
                            <a:pt x="142874" y="0"/>
                          </a:moveTo>
                          <a:lnTo>
                            <a:pt x="147638" y="61912"/>
                          </a:lnTo>
                          <a:lnTo>
                            <a:pt x="295274" y="197644"/>
                          </a:lnTo>
                          <a:lnTo>
                            <a:pt x="269082" y="221456"/>
                          </a:lnTo>
                          <a:lnTo>
                            <a:pt x="264318" y="311944"/>
                          </a:lnTo>
                          <a:lnTo>
                            <a:pt x="285750" y="345280"/>
                          </a:lnTo>
                          <a:lnTo>
                            <a:pt x="278606" y="411956"/>
                          </a:lnTo>
                          <a:lnTo>
                            <a:pt x="192882" y="438148"/>
                          </a:lnTo>
                          <a:lnTo>
                            <a:pt x="153288" y="506340"/>
                          </a:lnTo>
                          <a:lnTo>
                            <a:pt x="149542" y="502920"/>
                          </a:lnTo>
                          <a:lnTo>
                            <a:pt x="65722" y="434340"/>
                          </a:lnTo>
                          <a:lnTo>
                            <a:pt x="1188" y="399920"/>
                          </a:lnTo>
                          <a:lnTo>
                            <a:pt x="0" y="330996"/>
                          </a:lnTo>
                          <a:lnTo>
                            <a:pt x="90486" y="257176"/>
                          </a:lnTo>
                          <a:cubicBezTo>
                            <a:pt x="89694" y="218280"/>
                            <a:pt x="88900" y="179388"/>
                            <a:pt x="88106" y="140492"/>
                          </a:cubicBezTo>
                          <a:lnTo>
                            <a:pt x="50006" y="104776"/>
                          </a:lnTo>
                          <a:lnTo>
                            <a:pt x="50006" y="45244"/>
                          </a:lnTo>
                          <a:lnTo>
                            <a:pt x="14287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3" name="フリーフォーム: 図形 412">
                      <a:extLst>
                        <a:ext uri="{FF2B5EF4-FFF2-40B4-BE49-F238E27FC236}">
                          <a16:creationId xmlns:a16="http://schemas.microsoft.com/office/drawing/2014/main" id="{8BDF2D96-0E23-4E19-8CB3-FE918949B0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84026" y="34628136"/>
                      <a:ext cx="518224" cy="507684"/>
                    </a:xfrm>
                    <a:custGeom>
                      <a:avLst/>
                      <a:gdLst>
                        <a:gd name="connsiteX0" fmla="*/ 234854 w 518224"/>
                        <a:gd name="connsiteY0" fmla="*/ 0 h 507684"/>
                        <a:gd name="connsiteX1" fmla="*/ 282480 w 518224"/>
                        <a:gd name="connsiteY1" fmla="*/ 30960 h 507684"/>
                        <a:gd name="connsiteX2" fmla="*/ 410066 w 518224"/>
                        <a:gd name="connsiteY2" fmla="*/ 22100 h 507684"/>
                        <a:gd name="connsiteX3" fmla="*/ 410274 w 518224"/>
                        <a:gd name="connsiteY3" fmla="*/ 33340 h 507684"/>
                        <a:gd name="connsiteX4" fmla="*/ 442026 w 518224"/>
                        <a:gd name="connsiteY4" fmla="*/ 80964 h 507684"/>
                        <a:gd name="connsiteX5" fmla="*/ 488756 w 518224"/>
                        <a:gd name="connsiteY5" fmla="*/ 80964 h 507684"/>
                        <a:gd name="connsiteX6" fmla="*/ 518224 w 518224"/>
                        <a:gd name="connsiteY6" fmla="*/ 133352 h 507684"/>
                        <a:gd name="connsiteX7" fmla="*/ 446786 w 518224"/>
                        <a:gd name="connsiteY7" fmla="*/ 192884 h 507684"/>
                        <a:gd name="connsiteX8" fmla="*/ 413450 w 518224"/>
                        <a:gd name="connsiteY8" fmla="*/ 173832 h 507684"/>
                        <a:gd name="connsiteX9" fmla="*/ 368206 w 518224"/>
                        <a:gd name="connsiteY9" fmla="*/ 178596 h 507684"/>
                        <a:gd name="connsiteX10" fmla="*/ 363442 w 518224"/>
                        <a:gd name="connsiteY10" fmla="*/ 216696 h 507684"/>
                        <a:gd name="connsiteX11" fmla="*/ 282480 w 518224"/>
                        <a:gd name="connsiteY11" fmla="*/ 288132 h 507684"/>
                        <a:gd name="connsiteX12" fmla="*/ 282480 w 518224"/>
                        <a:gd name="connsiteY12" fmla="*/ 328616 h 507684"/>
                        <a:gd name="connsiteX13" fmla="*/ 446786 w 518224"/>
                        <a:gd name="connsiteY13" fmla="*/ 471488 h 507684"/>
                        <a:gd name="connsiteX14" fmla="*/ 440754 w 518224"/>
                        <a:gd name="connsiteY14" fmla="*/ 507684 h 507684"/>
                        <a:gd name="connsiteX15" fmla="*/ 301054 w 518224"/>
                        <a:gd name="connsiteY15" fmla="*/ 423864 h 507684"/>
                        <a:gd name="connsiteX16" fmla="*/ 255334 w 518224"/>
                        <a:gd name="connsiteY16" fmla="*/ 423864 h 507684"/>
                        <a:gd name="connsiteX17" fmla="*/ 224854 w 518224"/>
                        <a:gd name="connsiteY17" fmla="*/ 340044 h 507684"/>
                        <a:gd name="connsiteX18" fmla="*/ 171514 w 518224"/>
                        <a:gd name="connsiteY18" fmla="*/ 362904 h 507684"/>
                        <a:gd name="connsiteX19" fmla="*/ 0 w 518224"/>
                        <a:gd name="connsiteY19" fmla="*/ 206304 h 507684"/>
                        <a:gd name="connsiteX20" fmla="*/ 39594 w 518224"/>
                        <a:gd name="connsiteY20" fmla="*/ 138112 h 507684"/>
                        <a:gd name="connsiteX21" fmla="*/ 125318 w 518224"/>
                        <a:gd name="connsiteY21" fmla="*/ 111920 h 507684"/>
                        <a:gd name="connsiteX22" fmla="*/ 130248 w 518224"/>
                        <a:gd name="connsiteY22" fmla="*/ 65900 h 507684"/>
                        <a:gd name="connsiteX23" fmla="*/ 189612 w 518224"/>
                        <a:gd name="connsiteY23" fmla="*/ 64296 h 507684"/>
                        <a:gd name="connsiteX24" fmla="*/ 234854 w 518224"/>
                        <a:gd name="connsiteY24" fmla="*/ 0 h 507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518224" h="507684">
                          <a:moveTo>
                            <a:pt x="234854" y="0"/>
                          </a:moveTo>
                          <a:lnTo>
                            <a:pt x="282480" y="30960"/>
                          </a:lnTo>
                          <a:lnTo>
                            <a:pt x="410066" y="22100"/>
                          </a:lnTo>
                          <a:lnTo>
                            <a:pt x="410274" y="33340"/>
                          </a:lnTo>
                          <a:lnTo>
                            <a:pt x="442026" y="80964"/>
                          </a:lnTo>
                          <a:lnTo>
                            <a:pt x="488756" y="80964"/>
                          </a:lnTo>
                          <a:lnTo>
                            <a:pt x="518224" y="133352"/>
                          </a:lnTo>
                          <a:lnTo>
                            <a:pt x="446786" y="192884"/>
                          </a:lnTo>
                          <a:lnTo>
                            <a:pt x="413450" y="173832"/>
                          </a:lnTo>
                          <a:lnTo>
                            <a:pt x="368206" y="178596"/>
                          </a:lnTo>
                          <a:lnTo>
                            <a:pt x="363442" y="216696"/>
                          </a:lnTo>
                          <a:lnTo>
                            <a:pt x="282480" y="288132"/>
                          </a:lnTo>
                          <a:lnTo>
                            <a:pt x="282480" y="328616"/>
                          </a:lnTo>
                          <a:lnTo>
                            <a:pt x="446786" y="471488"/>
                          </a:lnTo>
                          <a:lnTo>
                            <a:pt x="440754" y="507684"/>
                          </a:lnTo>
                          <a:lnTo>
                            <a:pt x="301054" y="423864"/>
                          </a:lnTo>
                          <a:lnTo>
                            <a:pt x="255334" y="423864"/>
                          </a:lnTo>
                          <a:lnTo>
                            <a:pt x="224854" y="340044"/>
                          </a:lnTo>
                          <a:lnTo>
                            <a:pt x="171514" y="362904"/>
                          </a:lnTo>
                          <a:lnTo>
                            <a:pt x="0" y="206304"/>
                          </a:lnTo>
                          <a:lnTo>
                            <a:pt x="39594" y="138112"/>
                          </a:lnTo>
                          <a:lnTo>
                            <a:pt x="125318" y="111920"/>
                          </a:lnTo>
                          <a:lnTo>
                            <a:pt x="130248" y="65900"/>
                          </a:lnTo>
                          <a:lnTo>
                            <a:pt x="189612" y="64296"/>
                          </a:lnTo>
                          <a:lnTo>
                            <a:pt x="23485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4" name="フリーフォーム: 図形 413">
                      <a:extLst>
                        <a:ext uri="{FF2B5EF4-FFF2-40B4-BE49-F238E27FC236}">
                          <a16:creationId xmlns:a16="http://schemas.microsoft.com/office/drawing/2014/main" id="{6CBD8703-6770-4552-A3E1-0E0C6F351C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11614" y="33414482"/>
                      <a:ext cx="1182478" cy="1375582"/>
                    </a:xfrm>
                    <a:custGeom>
                      <a:avLst/>
                      <a:gdLst>
                        <a:gd name="connsiteX0" fmla="*/ 396822 w 1182478"/>
                        <a:gd name="connsiteY0" fmla="*/ 0 h 1375582"/>
                        <a:gd name="connsiteX1" fmla="*/ 418146 w 1182478"/>
                        <a:gd name="connsiteY1" fmla="*/ 37318 h 1375582"/>
                        <a:gd name="connsiteX2" fmla="*/ 433386 w 1182478"/>
                        <a:gd name="connsiteY2" fmla="*/ 105898 h 1375582"/>
                        <a:gd name="connsiteX3" fmla="*/ 540066 w 1182478"/>
                        <a:gd name="connsiteY3" fmla="*/ 204958 h 1375582"/>
                        <a:gd name="connsiteX4" fmla="*/ 738382 w 1182478"/>
                        <a:gd name="connsiteY4" fmla="*/ 204958 h 1375582"/>
                        <a:gd name="connsiteX5" fmla="*/ 763586 w 1182478"/>
                        <a:gd name="connsiteY5" fmla="*/ 259566 h 1375582"/>
                        <a:gd name="connsiteX6" fmla="*/ 725486 w 1182478"/>
                        <a:gd name="connsiteY6" fmla="*/ 332594 h 1375582"/>
                        <a:gd name="connsiteX7" fmla="*/ 776286 w 1182478"/>
                        <a:gd name="connsiteY7" fmla="*/ 411966 h 1375582"/>
                        <a:gd name="connsiteX8" fmla="*/ 754062 w 1182478"/>
                        <a:gd name="connsiteY8" fmla="*/ 456418 h 1375582"/>
                        <a:gd name="connsiteX9" fmla="*/ 849310 w 1182478"/>
                        <a:gd name="connsiteY9" fmla="*/ 523094 h 1375582"/>
                        <a:gd name="connsiteX10" fmla="*/ 890586 w 1182478"/>
                        <a:gd name="connsiteY10" fmla="*/ 497694 h 1375582"/>
                        <a:gd name="connsiteX11" fmla="*/ 925510 w 1182478"/>
                        <a:gd name="connsiteY11" fmla="*/ 504042 h 1375582"/>
                        <a:gd name="connsiteX12" fmla="*/ 922338 w 1182478"/>
                        <a:gd name="connsiteY12" fmla="*/ 564366 h 1375582"/>
                        <a:gd name="connsiteX13" fmla="*/ 954086 w 1182478"/>
                        <a:gd name="connsiteY13" fmla="*/ 618342 h 1375582"/>
                        <a:gd name="connsiteX14" fmla="*/ 966786 w 1182478"/>
                        <a:gd name="connsiteY14" fmla="*/ 704070 h 1375582"/>
                        <a:gd name="connsiteX15" fmla="*/ 979486 w 1182478"/>
                        <a:gd name="connsiteY15" fmla="*/ 910442 h 1375582"/>
                        <a:gd name="connsiteX16" fmla="*/ 1023938 w 1182478"/>
                        <a:gd name="connsiteY16" fmla="*/ 1005694 h 1375582"/>
                        <a:gd name="connsiteX17" fmla="*/ 1081086 w 1182478"/>
                        <a:gd name="connsiteY17" fmla="*/ 1012042 h 1375582"/>
                        <a:gd name="connsiteX18" fmla="*/ 1106486 w 1182478"/>
                        <a:gd name="connsiteY18" fmla="*/ 1081894 h 1375582"/>
                        <a:gd name="connsiteX19" fmla="*/ 1135062 w 1182478"/>
                        <a:gd name="connsiteY19" fmla="*/ 1094594 h 1375582"/>
                        <a:gd name="connsiteX20" fmla="*/ 1179510 w 1182478"/>
                        <a:gd name="connsiteY20" fmla="*/ 1075542 h 1375582"/>
                        <a:gd name="connsiteX21" fmla="*/ 1182478 w 1182478"/>
                        <a:gd name="connsiteY21" fmla="*/ 1235754 h 1375582"/>
                        <a:gd name="connsiteX22" fmla="*/ 1054892 w 1182478"/>
                        <a:gd name="connsiteY22" fmla="*/ 1244614 h 1375582"/>
                        <a:gd name="connsiteX23" fmla="*/ 1007266 w 1182478"/>
                        <a:gd name="connsiteY23" fmla="*/ 1213654 h 1375582"/>
                        <a:gd name="connsiteX24" fmla="*/ 962024 w 1182478"/>
                        <a:gd name="connsiteY24" fmla="*/ 1277950 h 1375582"/>
                        <a:gd name="connsiteX25" fmla="*/ 902660 w 1182478"/>
                        <a:gd name="connsiteY25" fmla="*/ 1279554 h 1375582"/>
                        <a:gd name="connsiteX26" fmla="*/ 904874 w 1182478"/>
                        <a:gd name="connsiteY26" fmla="*/ 1258898 h 1375582"/>
                        <a:gd name="connsiteX27" fmla="*/ 883442 w 1182478"/>
                        <a:gd name="connsiteY27" fmla="*/ 1225562 h 1375582"/>
                        <a:gd name="connsiteX28" fmla="*/ 888206 w 1182478"/>
                        <a:gd name="connsiteY28" fmla="*/ 1135074 h 1375582"/>
                        <a:gd name="connsiteX29" fmla="*/ 914398 w 1182478"/>
                        <a:gd name="connsiteY29" fmla="*/ 1111262 h 1375582"/>
                        <a:gd name="connsiteX30" fmla="*/ 766762 w 1182478"/>
                        <a:gd name="connsiteY30" fmla="*/ 975530 h 1375582"/>
                        <a:gd name="connsiteX31" fmla="*/ 761998 w 1182478"/>
                        <a:gd name="connsiteY31" fmla="*/ 913618 h 1375582"/>
                        <a:gd name="connsiteX32" fmla="*/ 669130 w 1182478"/>
                        <a:gd name="connsiteY32" fmla="*/ 958862 h 1375582"/>
                        <a:gd name="connsiteX33" fmla="*/ 669130 w 1182478"/>
                        <a:gd name="connsiteY33" fmla="*/ 1018394 h 1375582"/>
                        <a:gd name="connsiteX34" fmla="*/ 707230 w 1182478"/>
                        <a:gd name="connsiteY34" fmla="*/ 1054110 h 1375582"/>
                        <a:gd name="connsiteX35" fmla="*/ 709610 w 1182478"/>
                        <a:gd name="connsiteY35" fmla="*/ 1170794 h 1375582"/>
                        <a:gd name="connsiteX36" fmla="*/ 619124 w 1182478"/>
                        <a:gd name="connsiteY36" fmla="*/ 1244614 h 1375582"/>
                        <a:gd name="connsiteX37" fmla="*/ 620312 w 1182478"/>
                        <a:gd name="connsiteY37" fmla="*/ 1313538 h 1375582"/>
                        <a:gd name="connsiteX38" fmla="*/ 601314 w 1182478"/>
                        <a:gd name="connsiteY38" fmla="*/ 1303406 h 1375582"/>
                        <a:gd name="connsiteX39" fmla="*/ 538162 w 1182478"/>
                        <a:gd name="connsiteY39" fmla="*/ 1375582 h 1375582"/>
                        <a:gd name="connsiteX40" fmla="*/ 452438 w 1182478"/>
                        <a:gd name="connsiteY40" fmla="*/ 1356530 h 1375582"/>
                        <a:gd name="connsiteX41" fmla="*/ 536398 w 1182478"/>
                        <a:gd name="connsiteY41" fmla="*/ 1243366 h 1375582"/>
                        <a:gd name="connsiteX42" fmla="*/ 433386 w 1182478"/>
                        <a:gd name="connsiteY42" fmla="*/ 1111738 h 1375582"/>
                        <a:gd name="connsiteX43" fmla="*/ 395286 w 1182478"/>
                        <a:gd name="connsiteY43" fmla="*/ 1134598 h 1375582"/>
                        <a:gd name="connsiteX44" fmla="*/ 326706 w 1182478"/>
                        <a:gd name="connsiteY44" fmla="*/ 1104118 h 1375582"/>
                        <a:gd name="connsiteX45" fmla="*/ 212406 w 1182478"/>
                        <a:gd name="connsiteY45" fmla="*/ 1142218 h 1375582"/>
                        <a:gd name="connsiteX46" fmla="*/ 59325 w 1182478"/>
                        <a:gd name="connsiteY46" fmla="*/ 1197886 h 1375582"/>
                        <a:gd name="connsiteX47" fmla="*/ 76198 w 1182478"/>
                        <a:gd name="connsiteY47" fmla="*/ 1075542 h 1375582"/>
                        <a:gd name="connsiteX48" fmla="*/ 0 w 1182478"/>
                        <a:gd name="connsiteY48" fmla="*/ 1051730 h 1375582"/>
                        <a:gd name="connsiteX49" fmla="*/ 28575 w 1182478"/>
                        <a:gd name="connsiteY49" fmla="*/ 937430 h 1375582"/>
                        <a:gd name="connsiteX50" fmla="*/ 4762 w 1182478"/>
                        <a:gd name="connsiteY50" fmla="*/ 899330 h 1375582"/>
                        <a:gd name="connsiteX51" fmla="*/ 38058 w 1182478"/>
                        <a:gd name="connsiteY51" fmla="*/ 850902 h 1375582"/>
                        <a:gd name="connsiteX52" fmla="*/ 128586 w 1182478"/>
                        <a:gd name="connsiteY52" fmla="*/ 837418 h 1375582"/>
                        <a:gd name="connsiteX53" fmla="*/ 157162 w 1182478"/>
                        <a:gd name="connsiteY53" fmla="*/ 802494 h 1375582"/>
                        <a:gd name="connsiteX54" fmla="*/ 230186 w 1182478"/>
                        <a:gd name="connsiteY54" fmla="*/ 834242 h 1375582"/>
                        <a:gd name="connsiteX55" fmla="*/ 265110 w 1182478"/>
                        <a:gd name="connsiteY55" fmla="*/ 805670 h 1375582"/>
                        <a:gd name="connsiteX56" fmla="*/ 246062 w 1182478"/>
                        <a:gd name="connsiteY56" fmla="*/ 742166 h 1375582"/>
                        <a:gd name="connsiteX57" fmla="*/ 309562 w 1182478"/>
                        <a:gd name="connsiteY57" fmla="*/ 729470 h 1375582"/>
                        <a:gd name="connsiteX58" fmla="*/ 306386 w 1182478"/>
                        <a:gd name="connsiteY58" fmla="*/ 615166 h 1375582"/>
                        <a:gd name="connsiteX59" fmla="*/ 382586 w 1182478"/>
                        <a:gd name="connsiteY59" fmla="*/ 621518 h 1375582"/>
                        <a:gd name="connsiteX60" fmla="*/ 315910 w 1182478"/>
                        <a:gd name="connsiteY60" fmla="*/ 475470 h 1375582"/>
                        <a:gd name="connsiteX61" fmla="*/ 315910 w 1182478"/>
                        <a:gd name="connsiteY61" fmla="*/ 405618 h 1375582"/>
                        <a:gd name="connsiteX62" fmla="*/ 382586 w 1182478"/>
                        <a:gd name="connsiteY62" fmla="*/ 338942 h 1375582"/>
                        <a:gd name="connsiteX63" fmla="*/ 306386 w 1182478"/>
                        <a:gd name="connsiteY63" fmla="*/ 278618 h 1375582"/>
                        <a:gd name="connsiteX64" fmla="*/ 334962 w 1182478"/>
                        <a:gd name="connsiteY64" fmla="*/ 234166 h 1375582"/>
                        <a:gd name="connsiteX65" fmla="*/ 315910 w 1182478"/>
                        <a:gd name="connsiteY65" fmla="*/ 211942 h 1375582"/>
                        <a:gd name="connsiteX66" fmla="*/ 325436 w 1182478"/>
                        <a:gd name="connsiteY66" fmla="*/ 119868 h 1375582"/>
                        <a:gd name="connsiteX67" fmla="*/ 354010 w 1182478"/>
                        <a:gd name="connsiteY67" fmla="*/ 119868 h 1375582"/>
                        <a:gd name="connsiteX68" fmla="*/ 396822 w 1182478"/>
                        <a:gd name="connsiteY68" fmla="*/ 0 h 13755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</a:cxnLst>
                      <a:rect l="l" t="t" r="r" b="b"/>
                      <a:pathLst>
                        <a:path w="1182478" h="1375582">
                          <a:moveTo>
                            <a:pt x="396822" y="0"/>
                          </a:moveTo>
                          <a:lnTo>
                            <a:pt x="418146" y="37318"/>
                          </a:lnTo>
                          <a:lnTo>
                            <a:pt x="433386" y="105898"/>
                          </a:lnTo>
                          <a:lnTo>
                            <a:pt x="540066" y="204958"/>
                          </a:lnTo>
                          <a:lnTo>
                            <a:pt x="738382" y="204958"/>
                          </a:lnTo>
                          <a:lnTo>
                            <a:pt x="763586" y="259566"/>
                          </a:lnTo>
                          <a:lnTo>
                            <a:pt x="725486" y="332594"/>
                          </a:lnTo>
                          <a:lnTo>
                            <a:pt x="776286" y="411966"/>
                          </a:lnTo>
                          <a:lnTo>
                            <a:pt x="754062" y="456418"/>
                          </a:lnTo>
                          <a:lnTo>
                            <a:pt x="849310" y="523094"/>
                          </a:lnTo>
                          <a:lnTo>
                            <a:pt x="890586" y="497694"/>
                          </a:lnTo>
                          <a:lnTo>
                            <a:pt x="925510" y="504042"/>
                          </a:lnTo>
                          <a:lnTo>
                            <a:pt x="922338" y="564366"/>
                          </a:lnTo>
                          <a:lnTo>
                            <a:pt x="954086" y="618342"/>
                          </a:lnTo>
                          <a:lnTo>
                            <a:pt x="966786" y="704070"/>
                          </a:lnTo>
                          <a:lnTo>
                            <a:pt x="979486" y="910442"/>
                          </a:lnTo>
                          <a:lnTo>
                            <a:pt x="1023938" y="1005694"/>
                          </a:lnTo>
                          <a:lnTo>
                            <a:pt x="1081086" y="1012042"/>
                          </a:lnTo>
                          <a:lnTo>
                            <a:pt x="1106486" y="1081894"/>
                          </a:lnTo>
                          <a:lnTo>
                            <a:pt x="1135062" y="1094594"/>
                          </a:lnTo>
                          <a:lnTo>
                            <a:pt x="1179510" y="1075542"/>
                          </a:lnTo>
                          <a:lnTo>
                            <a:pt x="1182478" y="1235754"/>
                          </a:lnTo>
                          <a:lnTo>
                            <a:pt x="1054892" y="1244614"/>
                          </a:lnTo>
                          <a:lnTo>
                            <a:pt x="1007266" y="1213654"/>
                          </a:lnTo>
                          <a:lnTo>
                            <a:pt x="962024" y="1277950"/>
                          </a:lnTo>
                          <a:lnTo>
                            <a:pt x="902660" y="1279554"/>
                          </a:lnTo>
                          <a:lnTo>
                            <a:pt x="904874" y="1258898"/>
                          </a:lnTo>
                          <a:lnTo>
                            <a:pt x="883442" y="1225562"/>
                          </a:lnTo>
                          <a:lnTo>
                            <a:pt x="888206" y="1135074"/>
                          </a:lnTo>
                          <a:lnTo>
                            <a:pt x="914398" y="1111262"/>
                          </a:lnTo>
                          <a:lnTo>
                            <a:pt x="766762" y="975530"/>
                          </a:lnTo>
                          <a:lnTo>
                            <a:pt x="761998" y="913618"/>
                          </a:lnTo>
                          <a:lnTo>
                            <a:pt x="669130" y="958862"/>
                          </a:lnTo>
                          <a:lnTo>
                            <a:pt x="669130" y="1018394"/>
                          </a:lnTo>
                          <a:lnTo>
                            <a:pt x="707230" y="1054110"/>
                          </a:lnTo>
                          <a:cubicBezTo>
                            <a:pt x="708024" y="1093006"/>
                            <a:pt x="708818" y="1131898"/>
                            <a:pt x="709610" y="1170794"/>
                          </a:cubicBezTo>
                          <a:lnTo>
                            <a:pt x="619124" y="1244614"/>
                          </a:lnTo>
                          <a:lnTo>
                            <a:pt x="620312" y="1313538"/>
                          </a:lnTo>
                          <a:lnTo>
                            <a:pt x="601314" y="1303406"/>
                          </a:lnTo>
                          <a:lnTo>
                            <a:pt x="538162" y="1375582"/>
                          </a:lnTo>
                          <a:lnTo>
                            <a:pt x="452438" y="1356530"/>
                          </a:lnTo>
                          <a:lnTo>
                            <a:pt x="536398" y="1243366"/>
                          </a:lnTo>
                          <a:lnTo>
                            <a:pt x="433386" y="1111738"/>
                          </a:lnTo>
                          <a:lnTo>
                            <a:pt x="395286" y="1134598"/>
                          </a:lnTo>
                          <a:lnTo>
                            <a:pt x="326706" y="1104118"/>
                          </a:lnTo>
                          <a:lnTo>
                            <a:pt x="212406" y="1142218"/>
                          </a:lnTo>
                          <a:lnTo>
                            <a:pt x="59325" y="1197886"/>
                          </a:lnTo>
                          <a:lnTo>
                            <a:pt x="76198" y="1075542"/>
                          </a:lnTo>
                          <a:lnTo>
                            <a:pt x="0" y="1051730"/>
                          </a:lnTo>
                          <a:lnTo>
                            <a:pt x="28575" y="937430"/>
                          </a:lnTo>
                          <a:lnTo>
                            <a:pt x="4762" y="899330"/>
                          </a:lnTo>
                          <a:lnTo>
                            <a:pt x="38058" y="850902"/>
                          </a:lnTo>
                          <a:lnTo>
                            <a:pt x="128586" y="837418"/>
                          </a:lnTo>
                          <a:lnTo>
                            <a:pt x="157162" y="802494"/>
                          </a:lnTo>
                          <a:lnTo>
                            <a:pt x="230186" y="834242"/>
                          </a:lnTo>
                          <a:lnTo>
                            <a:pt x="265110" y="805670"/>
                          </a:lnTo>
                          <a:lnTo>
                            <a:pt x="246062" y="742166"/>
                          </a:lnTo>
                          <a:lnTo>
                            <a:pt x="309562" y="729470"/>
                          </a:lnTo>
                          <a:cubicBezTo>
                            <a:pt x="308502" y="691366"/>
                            <a:pt x="307444" y="653270"/>
                            <a:pt x="306386" y="615166"/>
                          </a:cubicBezTo>
                          <a:lnTo>
                            <a:pt x="382586" y="621518"/>
                          </a:lnTo>
                          <a:lnTo>
                            <a:pt x="315910" y="475470"/>
                          </a:lnTo>
                          <a:lnTo>
                            <a:pt x="315910" y="405618"/>
                          </a:lnTo>
                          <a:lnTo>
                            <a:pt x="382586" y="338942"/>
                          </a:lnTo>
                          <a:lnTo>
                            <a:pt x="306386" y="278618"/>
                          </a:lnTo>
                          <a:lnTo>
                            <a:pt x="334962" y="234166"/>
                          </a:lnTo>
                          <a:lnTo>
                            <a:pt x="315910" y="211942"/>
                          </a:lnTo>
                          <a:lnTo>
                            <a:pt x="325436" y="119868"/>
                          </a:lnTo>
                          <a:lnTo>
                            <a:pt x="354010" y="119868"/>
                          </a:lnTo>
                          <a:lnTo>
                            <a:pt x="39682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5" name="フリーフォーム: 図形 414">
                      <a:extLst>
                        <a:ext uri="{FF2B5EF4-FFF2-40B4-BE49-F238E27FC236}">
                          <a16:creationId xmlns:a16="http://schemas.microsoft.com/office/drawing/2014/main" id="{F7C12383-8C04-4535-8F1C-2976A133DF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766506" y="34761488"/>
                      <a:ext cx="245270" cy="381952"/>
                    </a:xfrm>
                    <a:custGeom>
                      <a:avLst/>
                      <a:gdLst>
                        <a:gd name="connsiteX0" fmla="*/ 235744 w 245270"/>
                        <a:gd name="connsiteY0" fmla="*/ 0 h 381952"/>
                        <a:gd name="connsiteX1" fmla="*/ 245270 w 245270"/>
                        <a:gd name="connsiteY1" fmla="*/ 240504 h 381952"/>
                        <a:gd name="connsiteX2" fmla="*/ 230022 w 245270"/>
                        <a:gd name="connsiteY2" fmla="*/ 355708 h 381952"/>
                        <a:gd name="connsiteX3" fmla="*/ 170974 w 245270"/>
                        <a:gd name="connsiteY3" fmla="*/ 381952 h 381952"/>
                        <a:gd name="connsiteX4" fmla="*/ 158274 w 245270"/>
                        <a:gd name="connsiteY4" fmla="*/ 374332 h 381952"/>
                        <a:gd name="connsiteX5" fmla="*/ 164306 w 245270"/>
                        <a:gd name="connsiteY5" fmla="*/ 338136 h 381952"/>
                        <a:gd name="connsiteX6" fmla="*/ 0 w 245270"/>
                        <a:gd name="connsiteY6" fmla="*/ 195264 h 381952"/>
                        <a:gd name="connsiteX7" fmla="*/ 0 w 245270"/>
                        <a:gd name="connsiteY7" fmla="*/ 154780 h 381952"/>
                        <a:gd name="connsiteX8" fmla="*/ 80962 w 245270"/>
                        <a:gd name="connsiteY8" fmla="*/ 83344 h 381952"/>
                        <a:gd name="connsiteX9" fmla="*/ 85726 w 245270"/>
                        <a:gd name="connsiteY9" fmla="*/ 45244 h 381952"/>
                        <a:gd name="connsiteX10" fmla="*/ 130970 w 245270"/>
                        <a:gd name="connsiteY10" fmla="*/ 40480 h 381952"/>
                        <a:gd name="connsiteX11" fmla="*/ 164306 w 245270"/>
                        <a:gd name="connsiteY11" fmla="*/ 59532 h 381952"/>
                        <a:gd name="connsiteX12" fmla="*/ 235744 w 245270"/>
                        <a:gd name="connsiteY12" fmla="*/ 0 h 3819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45270" h="381952">
                          <a:moveTo>
                            <a:pt x="235744" y="0"/>
                          </a:moveTo>
                          <a:lnTo>
                            <a:pt x="245270" y="240504"/>
                          </a:lnTo>
                          <a:lnTo>
                            <a:pt x="230022" y="355708"/>
                          </a:lnTo>
                          <a:lnTo>
                            <a:pt x="170974" y="381952"/>
                          </a:lnTo>
                          <a:lnTo>
                            <a:pt x="158274" y="374332"/>
                          </a:lnTo>
                          <a:lnTo>
                            <a:pt x="164306" y="338136"/>
                          </a:lnTo>
                          <a:lnTo>
                            <a:pt x="0" y="195264"/>
                          </a:lnTo>
                          <a:lnTo>
                            <a:pt x="0" y="154780"/>
                          </a:lnTo>
                          <a:lnTo>
                            <a:pt x="80962" y="83344"/>
                          </a:lnTo>
                          <a:lnTo>
                            <a:pt x="85726" y="45244"/>
                          </a:lnTo>
                          <a:lnTo>
                            <a:pt x="130970" y="40480"/>
                          </a:lnTo>
                          <a:lnTo>
                            <a:pt x="164306" y="59532"/>
                          </a:lnTo>
                          <a:lnTo>
                            <a:pt x="23574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6" name="フリーフォーム: 図形 415">
                      <a:extLst>
                        <a:ext uri="{FF2B5EF4-FFF2-40B4-BE49-F238E27FC236}">
                          <a16:creationId xmlns:a16="http://schemas.microsoft.com/office/drawing/2014/main" id="{C3A64516-12C0-490F-8C1A-F1A4F167EE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96528" y="34906744"/>
                      <a:ext cx="220036" cy="376628"/>
                    </a:xfrm>
                    <a:custGeom>
                      <a:avLst/>
                      <a:gdLst>
                        <a:gd name="connsiteX0" fmla="*/ 96210 w 220036"/>
                        <a:gd name="connsiteY0" fmla="*/ 0 h 376628"/>
                        <a:gd name="connsiteX1" fmla="*/ 139072 w 220036"/>
                        <a:gd name="connsiteY1" fmla="*/ 35720 h 376628"/>
                        <a:gd name="connsiteX2" fmla="*/ 150978 w 220036"/>
                        <a:gd name="connsiteY2" fmla="*/ 128588 h 376628"/>
                        <a:gd name="connsiteX3" fmla="*/ 110496 w 220036"/>
                        <a:gd name="connsiteY3" fmla="*/ 164304 h 376628"/>
                        <a:gd name="connsiteX4" fmla="*/ 117640 w 220036"/>
                        <a:gd name="connsiteY4" fmla="*/ 202408 h 376628"/>
                        <a:gd name="connsiteX5" fmla="*/ 203366 w 220036"/>
                        <a:gd name="connsiteY5" fmla="*/ 302420 h 376628"/>
                        <a:gd name="connsiteX6" fmla="*/ 220036 w 220036"/>
                        <a:gd name="connsiteY6" fmla="*/ 352424 h 376628"/>
                        <a:gd name="connsiteX7" fmla="*/ 215426 w 220036"/>
                        <a:gd name="connsiteY7" fmla="*/ 376628 h 376628"/>
                        <a:gd name="connsiteX8" fmla="*/ 215272 w 220036"/>
                        <a:gd name="connsiteY8" fmla="*/ 376236 h 376628"/>
                        <a:gd name="connsiteX9" fmla="*/ 167464 w 220036"/>
                        <a:gd name="connsiteY9" fmla="*/ 367084 h 376628"/>
                        <a:gd name="connsiteX10" fmla="*/ 169552 w 220036"/>
                        <a:gd name="connsiteY10" fmla="*/ 335756 h 376628"/>
                        <a:gd name="connsiteX11" fmla="*/ 9532 w 220036"/>
                        <a:gd name="connsiteY11" fmla="*/ 206216 h 376628"/>
                        <a:gd name="connsiteX12" fmla="*/ 0 w 220036"/>
                        <a:gd name="connsiteY12" fmla="*/ 210452 h 376628"/>
                        <a:gd name="connsiteX13" fmla="*/ 15248 w 220036"/>
                        <a:gd name="connsiteY13" fmla="*/ 95248 h 376628"/>
                        <a:gd name="connsiteX14" fmla="*/ 11714 w 220036"/>
                        <a:gd name="connsiteY14" fmla="*/ 6036 h 376628"/>
                        <a:gd name="connsiteX15" fmla="*/ 96210 w 220036"/>
                        <a:gd name="connsiteY15" fmla="*/ 0 h 376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20036" h="376628">
                          <a:moveTo>
                            <a:pt x="96210" y="0"/>
                          </a:moveTo>
                          <a:lnTo>
                            <a:pt x="139072" y="35720"/>
                          </a:lnTo>
                          <a:lnTo>
                            <a:pt x="150978" y="128588"/>
                          </a:lnTo>
                          <a:lnTo>
                            <a:pt x="110496" y="164304"/>
                          </a:lnTo>
                          <a:lnTo>
                            <a:pt x="117640" y="202408"/>
                          </a:lnTo>
                          <a:lnTo>
                            <a:pt x="203366" y="302420"/>
                          </a:lnTo>
                          <a:lnTo>
                            <a:pt x="220036" y="352424"/>
                          </a:lnTo>
                          <a:lnTo>
                            <a:pt x="215426" y="376628"/>
                          </a:lnTo>
                          <a:lnTo>
                            <a:pt x="215272" y="376236"/>
                          </a:lnTo>
                          <a:lnTo>
                            <a:pt x="167464" y="367084"/>
                          </a:lnTo>
                          <a:lnTo>
                            <a:pt x="169552" y="335756"/>
                          </a:lnTo>
                          <a:lnTo>
                            <a:pt x="9532" y="206216"/>
                          </a:lnTo>
                          <a:lnTo>
                            <a:pt x="0" y="210452"/>
                          </a:lnTo>
                          <a:lnTo>
                            <a:pt x="15248" y="95248"/>
                          </a:lnTo>
                          <a:lnTo>
                            <a:pt x="11714" y="6036"/>
                          </a:lnTo>
                          <a:lnTo>
                            <a:pt x="9621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7" name="フリーフォーム: 図形 416">
                      <a:extLst>
                        <a:ext uri="{FF2B5EF4-FFF2-40B4-BE49-F238E27FC236}">
                          <a16:creationId xmlns:a16="http://schemas.microsoft.com/office/drawing/2014/main" id="{65F4235E-31B1-46F0-A1EF-50530A5C1C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72782" y="34559876"/>
                      <a:ext cx="450674" cy="815912"/>
                    </a:xfrm>
                    <a:custGeom>
                      <a:avLst/>
                      <a:gdLst>
                        <a:gd name="connsiteX0" fmla="*/ 159642 w 450674"/>
                        <a:gd name="connsiteY0" fmla="*/ 0 h 815912"/>
                        <a:gd name="connsiteX1" fmla="*/ 245370 w 450674"/>
                        <a:gd name="connsiteY1" fmla="*/ 25400 h 815912"/>
                        <a:gd name="connsiteX2" fmla="*/ 324742 w 450674"/>
                        <a:gd name="connsiteY2" fmla="*/ 117476 h 815912"/>
                        <a:gd name="connsiteX3" fmla="*/ 442218 w 450674"/>
                        <a:gd name="connsiteY3" fmla="*/ 133348 h 815912"/>
                        <a:gd name="connsiteX4" fmla="*/ 450674 w 450674"/>
                        <a:gd name="connsiteY4" fmla="*/ 266508 h 815912"/>
                        <a:gd name="connsiteX5" fmla="*/ 421898 w 450674"/>
                        <a:gd name="connsiteY5" fmla="*/ 316864 h 815912"/>
                        <a:gd name="connsiteX6" fmla="*/ 246638 w 450674"/>
                        <a:gd name="connsiteY6" fmla="*/ 370204 h 815912"/>
                        <a:gd name="connsiteX7" fmla="*/ 277118 w 450674"/>
                        <a:gd name="connsiteY7" fmla="*/ 659764 h 815912"/>
                        <a:gd name="connsiteX8" fmla="*/ 299978 w 450674"/>
                        <a:gd name="connsiteY8" fmla="*/ 728344 h 815912"/>
                        <a:gd name="connsiteX9" fmla="*/ 299978 w 450674"/>
                        <a:gd name="connsiteY9" fmla="*/ 804544 h 815912"/>
                        <a:gd name="connsiteX10" fmla="*/ 282930 w 450674"/>
                        <a:gd name="connsiteY10" fmla="*/ 815912 h 815912"/>
                        <a:gd name="connsiteX11" fmla="*/ 255686 w 450674"/>
                        <a:gd name="connsiteY11" fmla="*/ 765968 h 815912"/>
                        <a:gd name="connsiteX12" fmla="*/ 239172 w 450674"/>
                        <a:gd name="connsiteY12" fmla="*/ 723496 h 815912"/>
                        <a:gd name="connsiteX13" fmla="*/ 243782 w 450674"/>
                        <a:gd name="connsiteY13" fmla="*/ 699292 h 815912"/>
                        <a:gd name="connsiteX14" fmla="*/ 227112 w 450674"/>
                        <a:gd name="connsiteY14" fmla="*/ 649288 h 815912"/>
                        <a:gd name="connsiteX15" fmla="*/ 141386 w 450674"/>
                        <a:gd name="connsiteY15" fmla="*/ 549276 h 815912"/>
                        <a:gd name="connsiteX16" fmla="*/ 134242 w 450674"/>
                        <a:gd name="connsiteY16" fmla="*/ 511172 h 815912"/>
                        <a:gd name="connsiteX17" fmla="*/ 174724 w 450674"/>
                        <a:gd name="connsiteY17" fmla="*/ 475456 h 815912"/>
                        <a:gd name="connsiteX18" fmla="*/ 162818 w 450674"/>
                        <a:gd name="connsiteY18" fmla="*/ 382588 h 815912"/>
                        <a:gd name="connsiteX19" fmla="*/ 119956 w 450674"/>
                        <a:gd name="connsiteY19" fmla="*/ 346868 h 815912"/>
                        <a:gd name="connsiteX20" fmla="*/ 35460 w 450674"/>
                        <a:gd name="connsiteY20" fmla="*/ 352904 h 815912"/>
                        <a:gd name="connsiteX21" fmla="*/ 29468 w 450674"/>
                        <a:gd name="connsiteY21" fmla="*/ 201612 h 815912"/>
                        <a:gd name="connsiteX22" fmla="*/ 0 w 450674"/>
                        <a:gd name="connsiteY22" fmla="*/ 149224 h 815912"/>
                        <a:gd name="connsiteX23" fmla="*/ 894 w 450674"/>
                        <a:gd name="connsiteY23" fmla="*/ 149224 h 815912"/>
                        <a:gd name="connsiteX24" fmla="*/ 48518 w 450674"/>
                        <a:gd name="connsiteY24" fmla="*/ 146048 h 815912"/>
                        <a:gd name="connsiteX25" fmla="*/ 159642 w 450674"/>
                        <a:gd name="connsiteY25" fmla="*/ 0 h 815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450674" h="815912">
                          <a:moveTo>
                            <a:pt x="159642" y="0"/>
                          </a:moveTo>
                          <a:lnTo>
                            <a:pt x="245370" y="25400"/>
                          </a:lnTo>
                          <a:lnTo>
                            <a:pt x="324742" y="117476"/>
                          </a:lnTo>
                          <a:lnTo>
                            <a:pt x="442218" y="133348"/>
                          </a:lnTo>
                          <a:lnTo>
                            <a:pt x="450674" y="266508"/>
                          </a:lnTo>
                          <a:lnTo>
                            <a:pt x="421898" y="316864"/>
                          </a:lnTo>
                          <a:lnTo>
                            <a:pt x="246638" y="370204"/>
                          </a:lnTo>
                          <a:lnTo>
                            <a:pt x="277118" y="659764"/>
                          </a:lnTo>
                          <a:lnTo>
                            <a:pt x="299978" y="728344"/>
                          </a:lnTo>
                          <a:lnTo>
                            <a:pt x="299978" y="804544"/>
                          </a:lnTo>
                          <a:lnTo>
                            <a:pt x="282930" y="815912"/>
                          </a:lnTo>
                          <a:lnTo>
                            <a:pt x="255686" y="765968"/>
                          </a:lnTo>
                          <a:lnTo>
                            <a:pt x="239172" y="723496"/>
                          </a:lnTo>
                          <a:lnTo>
                            <a:pt x="243782" y="699292"/>
                          </a:lnTo>
                          <a:lnTo>
                            <a:pt x="227112" y="649288"/>
                          </a:lnTo>
                          <a:lnTo>
                            <a:pt x="141386" y="549276"/>
                          </a:lnTo>
                          <a:lnTo>
                            <a:pt x="134242" y="511172"/>
                          </a:lnTo>
                          <a:lnTo>
                            <a:pt x="174724" y="475456"/>
                          </a:lnTo>
                          <a:lnTo>
                            <a:pt x="162818" y="382588"/>
                          </a:lnTo>
                          <a:lnTo>
                            <a:pt x="119956" y="346868"/>
                          </a:lnTo>
                          <a:lnTo>
                            <a:pt x="35460" y="352904"/>
                          </a:lnTo>
                          <a:lnTo>
                            <a:pt x="29468" y="201612"/>
                          </a:lnTo>
                          <a:lnTo>
                            <a:pt x="0" y="149224"/>
                          </a:lnTo>
                          <a:lnTo>
                            <a:pt x="894" y="149224"/>
                          </a:lnTo>
                          <a:lnTo>
                            <a:pt x="48518" y="146048"/>
                          </a:lnTo>
                          <a:lnTo>
                            <a:pt x="159642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2" name="フリーフォーム: 図形 601">
                      <a:extLst>
                        <a:ext uri="{FF2B5EF4-FFF2-40B4-BE49-F238E27FC236}">
                          <a16:creationId xmlns:a16="http://schemas.microsoft.com/office/drawing/2014/main" id="{F7FB3B8B-DEE7-43AF-B17A-57F29FA3CC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87963" y="35313938"/>
                      <a:ext cx="157162" cy="180975"/>
                    </a:xfrm>
                    <a:custGeom>
                      <a:avLst/>
                      <a:gdLst>
                        <a:gd name="connsiteX0" fmla="*/ 157162 w 157162"/>
                        <a:gd name="connsiteY0" fmla="*/ 100012 h 180975"/>
                        <a:gd name="connsiteX1" fmla="*/ 116681 w 157162"/>
                        <a:gd name="connsiteY1" fmla="*/ 33337 h 180975"/>
                        <a:gd name="connsiteX2" fmla="*/ 61912 w 157162"/>
                        <a:gd name="connsiteY2" fmla="*/ 0 h 180975"/>
                        <a:gd name="connsiteX3" fmla="*/ 59531 w 157162"/>
                        <a:gd name="connsiteY3" fmla="*/ 69056 h 180975"/>
                        <a:gd name="connsiteX4" fmla="*/ 19050 w 157162"/>
                        <a:gd name="connsiteY4" fmla="*/ 111918 h 180975"/>
                        <a:gd name="connsiteX5" fmla="*/ 0 w 157162"/>
                        <a:gd name="connsiteY5" fmla="*/ 180975 h 180975"/>
                        <a:gd name="connsiteX6" fmla="*/ 61912 w 157162"/>
                        <a:gd name="connsiteY6" fmla="*/ 176212 h 180975"/>
                        <a:gd name="connsiteX7" fmla="*/ 83343 w 157162"/>
                        <a:gd name="connsiteY7" fmla="*/ 100012 h 180975"/>
                        <a:gd name="connsiteX8" fmla="*/ 157162 w 157162"/>
                        <a:gd name="connsiteY8" fmla="*/ 100012 h 1809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57162" h="180975">
                          <a:moveTo>
                            <a:pt x="157162" y="100012"/>
                          </a:moveTo>
                          <a:lnTo>
                            <a:pt x="116681" y="33337"/>
                          </a:lnTo>
                          <a:lnTo>
                            <a:pt x="61912" y="0"/>
                          </a:lnTo>
                          <a:cubicBezTo>
                            <a:pt x="61118" y="23019"/>
                            <a:pt x="60325" y="46037"/>
                            <a:pt x="59531" y="69056"/>
                          </a:cubicBezTo>
                          <a:lnTo>
                            <a:pt x="19050" y="111918"/>
                          </a:lnTo>
                          <a:lnTo>
                            <a:pt x="0" y="180975"/>
                          </a:lnTo>
                          <a:lnTo>
                            <a:pt x="61912" y="176212"/>
                          </a:lnTo>
                          <a:lnTo>
                            <a:pt x="83343" y="100012"/>
                          </a:lnTo>
                          <a:lnTo>
                            <a:pt x="157162" y="100012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3" name="フリーフォーム: 図形 602">
                      <a:extLst>
                        <a:ext uri="{FF2B5EF4-FFF2-40B4-BE49-F238E27FC236}">
                          <a16:creationId xmlns:a16="http://schemas.microsoft.com/office/drawing/2014/main" id="{71F3F162-3816-4ED3-B911-BD73465B50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76019" y="35509200"/>
                      <a:ext cx="116681" cy="88106"/>
                    </a:xfrm>
                    <a:custGeom>
                      <a:avLst/>
                      <a:gdLst>
                        <a:gd name="connsiteX0" fmla="*/ 64294 w 116681"/>
                        <a:gd name="connsiteY0" fmla="*/ 0 h 88106"/>
                        <a:gd name="connsiteX1" fmla="*/ 33337 w 116681"/>
                        <a:gd name="connsiteY1" fmla="*/ 7144 h 88106"/>
                        <a:gd name="connsiteX2" fmla="*/ 0 w 116681"/>
                        <a:gd name="connsiteY2" fmla="*/ 59531 h 88106"/>
                        <a:gd name="connsiteX3" fmla="*/ 35719 w 116681"/>
                        <a:gd name="connsiteY3" fmla="*/ 88106 h 88106"/>
                        <a:gd name="connsiteX4" fmla="*/ 71437 w 116681"/>
                        <a:gd name="connsiteY4" fmla="*/ 85725 h 88106"/>
                        <a:gd name="connsiteX5" fmla="*/ 116681 w 116681"/>
                        <a:gd name="connsiteY5" fmla="*/ 54769 h 88106"/>
                        <a:gd name="connsiteX6" fmla="*/ 64294 w 116681"/>
                        <a:gd name="connsiteY6" fmla="*/ 0 h 881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681" h="88106">
                          <a:moveTo>
                            <a:pt x="64294" y="0"/>
                          </a:moveTo>
                          <a:lnTo>
                            <a:pt x="33337" y="7144"/>
                          </a:lnTo>
                          <a:lnTo>
                            <a:pt x="0" y="59531"/>
                          </a:lnTo>
                          <a:lnTo>
                            <a:pt x="35719" y="88106"/>
                          </a:lnTo>
                          <a:lnTo>
                            <a:pt x="71437" y="85725"/>
                          </a:lnTo>
                          <a:lnTo>
                            <a:pt x="116681" y="54769"/>
                          </a:lnTo>
                          <a:lnTo>
                            <a:pt x="6429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99" name="フリーフォーム: 図形 398">
                    <a:extLst>
                      <a:ext uri="{FF2B5EF4-FFF2-40B4-BE49-F238E27FC236}">
                        <a16:creationId xmlns:a16="http://schemas.microsoft.com/office/drawing/2014/main" id="{D543CA41-2A47-488B-97CC-32C697129D74}"/>
                      </a:ext>
                    </a:extLst>
                  </p:cNvPr>
                  <p:cNvSpPr/>
                  <p:nvPr/>
                </p:nvSpPr>
                <p:spPr>
                  <a:xfrm>
                    <a:off x="14333220" y="32240220"/>
                    <a:ext cx="4267200" cy="3357084"/>
                  </a:xfrm>
                  <a:custGeom>
                    <a:avLst/>
                    <a:gdLst>
                      <a:gd name="connsiteX0" fmla="*/ 3407092 w 4267200"/>
                      <a:gd name="connsiteY0" fmla="*/ 3268980 h 3357084"/>
                      <a:gd name="connsiteX1" fmla="*/ 3459480 w 4267200"/>
                      <a:gd name="connsiteY1" fmla="*/ 3323748 h 3357084"/>
                      <a:gd name="connsiteX2" fmla="*/ 3414236 w 4267200"/>
                      <a:gd name="connsiteY2" fmla="*/ 3354704 h 3357084"/>
                      <a:gd name="connsiteX3" fmla="*/ 3378518 w 4267200"/>
                      <a:gd name="connsiteY3" fmla="*/ 3357084 h 3357084"/>
                      <a:gd name="connsiteX4" fmla="*/ 3342800 w 4267200"/>
                      <a:gd name="connsiteY4" fmla="*/ 3328512 h 3357084"/>
                      <a:gd name="connsiteX5" fmla="*/ 3376136 w 4267200"/>
                      <a:gd name="connsiteY5" fmla="*/ 3276124 h 3357084"/>
                      <a:gd name="connsiteX6" fmla="*/ 3716656 w 4267200"/>
                      <a:gd name="connsiteY6" fmla="*/ 3073716 h 3357084"/>
                      <a:gd name="connsiteX7" fmla="*/ 3771424 w 4267200"/>
                      <a:gd name="connsiteY7" fmla="*/ 3107056 h 3357084"/>
                      <a:gd name="connsiteX8" fmla="*/ 3811904 w 4267200"/>
                      <a:gd name="connsiteY8" fmla="*/ 3173732 h 3357084"/>
                      <a:gd name="connsiteX9" fmla="*/ 3738086 w 4267200"/>
                      <a:gd name="connsiteY9" fmla="*/ 3173732 h 3357084"/>
                      <a:gd name="connsiteX10" fmla="*/ 3716656 w 4267200"/>
                      <a:gd name="connsiteY10" fmla="*/ 3249932 h 3357084"/>
                      <a:gd name="connsiteX11" fmla="*/ 3654744 w 4267200"/>
                      <a:gd name="connsiteY11" fmla="*/ 3254692 h 3357084"/>
                      <a:gd name="connsiteX12" fmla="*/ 3673792 w 4267200"/>
                      <a:gd name="connsiteY12" fmla="*/ 3185636 h 3357084"/>
                      <a:gd name="connsiteX13" fmla="*/ 3714274 w 4267200"/>
                      <a:gd name="connsiteY13" fmla="*/ 3142772 h 3357084"/>
                      <a:gd name="connsiteX14" fmla="*/ 3716656 w 4267200"/>
                      <a:gd name="connsiteY14" fmla="*/ 3073716 h 3357084"/>
                      <a:gd name="connsiteX15" fmla="*/ 2506980 w 4267200"/>
                      <a:gd name="connsiteY15" fmla="*/ 0 h 3357084"/>
                      <a:gd name="connsiteX16" fmla="*/ 2560320 w 4267200"/>
                      <a:gd name="connsiteY16" fmla="*/ 220980 h 3357084"/>
                      <a:gd name="connsiteX17" fmla="*/ 2621280 w 4267200"/>
                      <a:gd name="connsiteY17" fmla="*/ 259080 h 3357084"/>
                      <a:gd name="connsiteX18" fmla="*/ 2644140 w 4267200"/>
                      <a:gd name="connsiteY18" fmla="*/ 396240 h 3357084"/>
                      <a:gd name="connsiteX19" fmla="*/ 2575560 w 4267200"/>
                      <a:gd name="connsiteY19" fmla="*/ 426720 h 3357084"/>
                      <a:gd name="connsiteX20" fmla="*/ 2583180 w 4267200"/>
                      <a:gd name="connsiteY20" fmla="*/ 502920 h 3357084"/>
                      <a:gd name="connsiteX21" fmla="*/ 2491740 w 4267200"/>
                      <a:gd name="connsiteY21" fmla="*/ 617220 h 3357084"/>
                      <a:gd name="connsiteX22" fmla="*/ 2522220 w 4267200"/>
                      <a:gd name="connsiteY22" fmla="*/ 708660 h 3357084"/>
                      <a:gd name="connsiteX23" fmla="*/ 2560320 w 4267200"/>
                      <a:gd name="connsiteY23" fmla="*/ 861060 h 3357084"/>
                      <a:gd name="connsiteX24" fmla="*/ 2621280 w 4267200"/>
                      <a:gd name="connsiteY24" fmla="*/ 929640 h 3357084"/>
                      <a:gd name="connsiteX25" fmla="*/ 2682240 w 4267200"/>
                      <a:gd name="connsiteY25" fmla="*/ 929640 h 3357084"/>
                      <a:gd name="connsiteX26" fmla="*/ 2712720 w 4267200"/>
                      <a:gd name="connsiteY26" fmla="*/ 899160 h 3357084"/>
                      <a:gd name="connsiteX27" fmla="*/ 2857500 w 4267200"/>
                      <a:gd name="connsiteY27" fmla="*/ 899160 h 3357084"/>
                      <a:gd name="connsiteX28" fmla="*/ 2857500 w 4267200"/>
                      <a:gd name="connsiteY28" fmla="*/ 944880 h 3357084"/>
                      <a:gd name="connsiteX29" fmla="*/ 2773680 w 4267200"/>
                      <a:gd name="connsiteY29" fmla="*/ 1120140 h 3357084"/>
                      <a:gd name="connsiteX30" fmla="*/ 2766060 w 4267200"/>
                      <a:gd name="connsiteY30" fmla="*/ 1158240 h 3357084"/>
                      <a:gd name="connsiteX31" fmla="*/ 2796540 w 4267200"/>
                      <a:gd name="connsiteY31" fmla="*/ 1211580 h 3357084"/>
                      <a:gd name="connsiteX32" fmla="*/ 2811780 w 4267200"/>
                      <a:gd name="connsiteY32" fmla="*/ 1280160 h 3357084"/>
                      <a:gd name="connsiteX33" fmla="*/ 2918460 w 4267200"/>
                      <a:gd name="connsiteY33" fmla="*/ 1379220 h 3357084"/>
                      <a:gd name="connsiteX34" fmla="*/ 3139440 w 4267200"/>
                      <a:gd name="connsiteY34" fmla="*/ 1379220 h 3357084"/>
                      <a:gd name="connsiteX35" fmla="*/ 3131820 w 4267200"/>
                      <a:gd name="connsiteY35" fmla="*/ 1303020 h 3357084"/>
                      <a:gd name="connsiteX36" fmla="*/ 3238500 w 4267200"/>
                      <a:gd name="connsiteY36" fmla="*/ 1280160 h 3357084"/>
                      <a:gd name="connsiteX37" fmla="*/ 3360420 w 4267200"/>
                      <a:gd name="connsiteY37" fmla="*/ 1348740 h 3357084"/>
                      <a:gd name="connsiteX38" fmla="*/ 3467100 w 4267200"/>
                      <a:gd name="connsiteY38" fmla="*/ 1181100 h 3357084"/>
                      <a:gd name="connsiteX39" fmla="*/ 3520440 w 4267200"/>
                      <a:gd name="connsiteY39" fmla="*/ 1143000 h 3357084"/>
                      <a:gd name="connsiteX40" fmla="*/ 3543300 w 4267200"/>
                      <a:gd name="connsiteY40" fmla="*/ 1112520 h 3357084"/>
                      <a:gd name="connsiteX41" fmla="*/ 3451860 w 4267200"/>
                      <a:gd name="connsiteY41" fmla="*/ 990600 h 3357084"/>
                      <a:gd name="connsiteX42" fmla="*/ 3482340 w 4267200"/>
                      <a:gd name="connsiteY42" fmla="*/ 929640 h 3357084"/>
                      <a:gd name="connsiteX43" fmla="*/ 3550920 w 4267200"/>
                      <a:gd name="connsiteY43" fmla="*/ 845820 h 3357084"/>
                      <a:gd name="connsiteX44" fmla="*/ 3581400 w 4267200"/>
                      <a:gd name="connsiteY44" fmla="*/ 784860 h 3357084"/>
                      <a:gd name="connsiteX45" fmla="*/ 3703320 w 4267200"/>
                      <a:gd name="connsiteY45" fmla="*/ 784860 h 3357084"/>
                      <a:gd name="connsiteX46" fmla="*/ 3710940 w 4267200"/>
                      <a:gd name="connsiteY46" fmla="*/ 899160 h 3357084"/>
                      <a:gd name="connsiteX47" fmla="*/ 3710940 w 4267200"/>
                      <a:gd name="connsiteY47" fmla="*/ 1005840 h 3357084"/>
                      <a:gd name="connsiteX48" fmla="*/ 3710940 w 4267200"/>
                      <a:gd name="connsiteY48" fmla="*/ 1120140 h 3357084"/>
                      <a:gd name="connsiteX49" fmla="*/ 3710940 w 4267200"/>
                      <a:gd name="connsiteY49" fmla="*/ 1181100 h 3357084"/>
                      <a:gd name="connsiteX50" fmla="*/ 3794760 w 4267200"/>
                      <a:gd name="connsiteY50" fmla="*/ 1234440 h 3357084"/>
                      <a:gd name="connsiteX51" fmla="*/ 3802380 w 4267200"/>
                      <a:gd name="connsiteY51" fmla="*/ 1287780 h 3357084"/>
                      <a:gd name="connsiteX52" fmla="*/ 3878580 w 4267200"/>
                      <a:gd name="connsiteY52" fmla="*/ 1295400 h 3357084"/>
                      <a:gd name="connsiteX53" fmla="*/ 3855720 w 4267200"/>
                      <a:gd name="connsiteY53" fmla="*/ 1356360 h 3357084"/>
                      <a:gd name="connsiteX54" fmla="*/ 3909060 w 4267200"/>
                      <a:gd name="connsiteY54" fmla="*/ 1493520 h 3357084"/>
                      <a:gd name="connsiteX55" fmla="*/ 3909060 w 4267200"/>
                      <a:gd name="connsiteY55" fmla="*/ 1554480 h 3357084"/>
                      <a:gd name="connsiteX56" fmla="*/ 3931920 w 4267200"/>
                      <a:gd name="connsiteY56" fmla="*/ 1623060 h 3357084"/>
                      <a:gd name="connsiteX57" fmla="*/ 3939540 w 4267200"/>
                      <a:gd name="connsiteY57" fmla="*/ 1653540 h 3357084"/>
                      <a:gd name="connsiteX58" fmla="*/ 4000500 w 4267200"/>
                      <a:gd name="connsiteY58" fmla="*/ 1668780 h 3357084"/>
                      <a:gd name="connsiteX59" fmla="*/ 4091940 w 4267200"/>
                      <a:gd name="connsiteY59" fmla="*/ 1668780 h 3357084"/>
                      <a:gd name="connsiteX60" fmla="*/ 4091940 w 4267200"/>
                      <a:gd name="connsiteY60" fmla="*/ 1729740 h 3357084"/>
                      <a:gd name="connsiteX61" fmla="*/ 4229100 w 4267200"/>
                      <a:gd name="connsiteY61" fmla="*/ 1744980 h 3357084"/>
                      <a:gd name="connsiteX62" fmla="*/ 4198620 w 4267200"/>
                      <a:gd name="connsiteY62" fmla="*/ 1821180 h 3357084"/>
                      <a:gd name="connsiteX63" fmla="*/ 4236720 w 4267200"/>
                      <a:gd name="connsiteY63" fmla="*/ 1889760 h 3357084"/>
                      <a:gd name="connsiteX64" fmla="*/ 4267200 w 4267200"/>
                      <a:gd name="connsiteY64" fmla="*/ 2004060 h 3357084"/>
                      <a:gd name="connsiteX65" fmla="*/ 4114800 w 4267200"/>
                      <a:gd name="connsiteY65" fmla="*/ 2065020 h 3357084"/>
                      <a:gd name="connsiteX66" fmla="*/ 4145280 w 4267200"/>
                      <a:gd name="connsiteY66" fmla="*/ 2362200 h 3357084"/>
                      <a:gd name="connsiteX67" fmla="*/ 4122420 w 4267200"/>
                      <a:gd name="connsiteY67" fmla="*/ 2529840 h 3357084"/>
                      <a:gd name="connsiteX68" fmla="*/ 4061460 w 4267200"/>
                      <a:gd name="connsiteY68" fmla="*/ 2636520 h 3357084"/>
                      <a:gd name="connsiteX69" fmla="*/ 3886200 w 4267200"/>
                      <a:gd name="connsiteY69" fmla="*/ 2689860 h 3357084"/>
                      <a:gd name="connsiteX70" fmla="*/ 3916680 w 4267200"/>
                      <a:gd name="connsiteY70" fmla="*/ 2979420 h 3357084"/>
                      <a:gd name="connsiteX71" fmla="*/ 3939540 w 4267200"/>
                      <a:gd name="connsiteY71" fmla="*/ 3048000 h 3357084"/>
                      <a:gd name="connsiteX72" fmla="*/ 3939540 w 4267200"/>
                      <a:gd name="connsiteY72" fmla="*/ 3124200 h 3357084"/>
                      <a:gd name="connsiteX73" fmla="*/ 3893820 w 4267200"/>
                      <a:gd name="connsiteY73" fmla="*/ 3154680 h 3357084"/>
                      <a:gd name="connsiteX74" fmla="*/ 3825240 w 4267200"/>
                      <a:gd name="connsiteY74" fmla="*/ 3116580 h 3357084"/>
                      <a:gd name="connsiteX75" fmla="*/ 3832860 w 4267200"/>
                      <a:gd name="connsiteY75" fmla="*/ 3002280 h 3357084"/>
                      <a:gd name="connsiteX76" fmla="*/ 3672840 w 4267200"/>
                      <a:gd name="connsiteY76" fmla="*/ 2872740 h 3357084"/>
                      <a:gd name="connsiteX77" fmla="*/ 3604260 w 4267200"/>
                      <a:gd name="connsiteY77" fmla="*/ 2903220 h 3357084"/>
                      <a:gd name="connsiteX78" fmla="*/ 3451860 w 4267200"/>
                      <a:gd name="connsiteY78" fmla="*/ 2811780 h 3357084"/>
                      <a:gd name="connsiteX79" fmla="*/ 3406140 w 4267200"/>
                      <a:gd name="connsiteY79" fmla="*/ 2811780 h 3357084"/>
                      <a:gd name="connsiteX80" fmla="*/ 3375660 w 4267200"/>
                      <a:gd name="connsiteY80" fmla="*/ 2727960 h 3357084"/>
                      <a:gd name="connsiteX81" fmla="*/ 3322320 w 4267200"/>
                      <a:gd name="connsiteY81" fmla="*/ 2750820 h 3357084"/>
                      <a:gd name="connsiteX82" fmla="*/ 3147060 w 4267200"/>
                      <a:gd name="connsiteY82" fmla="*/ 2590800 h 3357084"/>
                      <a:gd name="connsiteX83" fmla="*/ 3063240 w 4267200"/>
                      <a:gd name="connsiteY83" fmla="*/ 2522220 h 3357084"/>
                      <a:gd name="connsiteX84" fmla="*/ 2979708 w 4267200"/>
                      <a:gd name="connsiteY84" fmla="*/ 2477668 h 3357084"/>
                      <a:gd name="connsiteX85" fmla="*/ 2916556 w 4267200"/>
                      <a:gd name="connsiteY85" fmla="*/ 2549844 h 3357084"/>
                      <a:gd name="connsiteX86" fmla="*/ 2830830 w 4267200"/>
                      <a:gd name="connsiteY86" fmla="*/ 2530792 h 3357084"/>
                      <a:gd name="connsiteX87" fmla="*/ 2914792 w 4267200"/>
                      <a:gd name="connsiteY87" fmla="*/ 2417628 h 3357084"/>
                      <a:gd name="connsiteX88" fmla="*/ 2811780 w 4267200"/>
                      <a:gd name="connsiteY88" fmla="*/ 2286000 h 3357084"/>
                      <a:gd name="connsiteX89" fmla="*/ 2773680 w 4267200"/>
                      <a:gd name="connsiteY89" fmla="*/ 2308860 h 3357084"/>
                      <a:gd name="connsiteX90" fmla="*/ 2705100 w 4267200"/>
                      <a:gd name="connsiteY90" fmla="*/ 2278380 h 3357084"/>
                      <a:gd name="connsiteX91" fmla="*/ 2590800 w 4267200"/>
                      <a:gd name="connsiteY91" fmla="*/ 2316480 h 3357084"/>
                      <a:gd name="connsiteX92" fmla="*/ 2423160 w 4267200"/>
                      <a:gd name="connsiteY92" fmla="*/ 2377440 h 3357084"/>
                      <a:gd name="connsiteX93" fmla="*/ 2324100 w 4267200"/>
                      <a:gd name="connsiteY93" fmla="*/ 2369820 h 3357084"/>
                      <a:gd name="connsiteX94" fmla="*/ 2133600 w 4267200"/>
                      <a:gd name="connsiteY94" fmla="*/ 2499360 h 3357084"/>
                      <a:gd name="connsiteX95" fmla="*/ 1996440 w 4267200"/>
                      <a:gd name="connsiteY95" fmla="*/ 2468880 h 3357084"/>
                      <a:gd name="connsiteX96" fmla="*/ 1866900 w 4267200"/>
                      <a:gd name="connsiteY96" fmla="*/ 2400300 h 3357084"/>
                      <a:gd name="connsiteX97" fmla="*/ 1866900 w 4267200"/>
                      <a:gd name="connsiteY97" fmla="*/ 2476500 h 3357084"/>
                      <a:gd name="connsiteX98" fmla="*/ 1844040 w 4267200"/>
                      <a:gd name="connsiteY98" fmla="*/ 2514600 h 3357084"/>
                      <a:gd name="connsiteX99" fmla="*/ 1744980 w 4267200"/>
                      <a:gd name="connsiteY99" fmla="*/ 2575560 h 3357084"/>
                      <a:gd name="connsiteX100" fmla="*/ 1714500 w 4267200"/>
                      <a:gd name="connsiteY100" fmla="*/ 2491740 h 3357084"/>
                      <a:gd name="connsiteX101" fmla="*/ 1676400 w 4267200"/>
                      <a:gd name="connsiteY101" fmla="*/ 2400300 h 3357084"/>
                      <a:gd name="connsiteX102" fmla="*/ 1638300 w 4267200"/>
                      <a:gd name="connsiteY102" fmla="*/ 2400300 h 3357084"/>
                      <a:gd name="connsiteX103" fmla="*/ 1577340 w 4267200"/>
                      <a:gd name="connsiteY103" fmla="*/ 2522220 h 3357084"/>
                      <a:gd name="connsiteX104" fmla="*/ 1508760 w 4267200"/>
                      <a:gd name="connsiteY104" fmla="*/ 2606040 h 3357084"/>
                      <a:gd name="connsiteX105" fmla="*/ 1493520 w 4267200"/>
                      <a:gd name="connsiteY105" fmla="*/ 2644140 h 3357084"/>
                      <a:gd name="connsiteX106" fmla="*/ 1249680 w 4267200"/>
                      <a:gd name="connsiteY106" fmla="*/ 2781300 h 3357084"/>
                      <a:gd name="connsiteX107" fmla="*/ 1097280 w 4267200"/>
                      <a:gd name="connsiteY107" fmla="*/ 2712720 h 3357084"/>
                      <a:gd name="connsiteX108" fmla="*/ 1005840 w 4267200"/>
                      <a:gd name="connsiteY108" fmla="*/ 2758440 h 3357084"/>
                      <a:gd name="connsiteX109" fmla="*/ 944880 w 4267200"/>
                      <a:gd name="connsiteY109" fmla="*/ 2682240 h 3357084"/>
                      <a:gd name="connsiteX110" fmla="*/ 967740 w 4267200"/>
                      <a:gd name="connsiteY110" fmla="*/ 2613660 h 3357084"/>
                      <a:gd name="connsiteX111" fmla="*/ 906780 w 4267200"/>
                      <a:gd name="connsiteY111" fmla="*/ 2537460 h 3357084"/>
                      <a:gd name="connsiteX112" fmla="*/ 822960 w 4267200"/>
                      <a:gd name="connsiteY112" fmla="*/ 2499360 h 3357084"/>
                      <a:gd name="connsiteX113" fmla="*/ 746760 w 4267200"/>
                      <a:gd name="connsiteY113" fmla="*/ 2407920 h 3357084"/>
                      <a:gd name="connsiteX114" fmla="*/ 601980 w 4267200"/>
                      <a:gd name="connsiteY114" fmla="*/ 2385060 h 3357084"/>
                      <a:gd name="connsiteX115" fmla="*/ 525780 w 4267200"/>
                      <a:gd name="connsiteY115" fmla="*/ 2324100 h 3357084"/>
                      <a:gd name="connsiteX116" fmla="*/ 457200 w 4267200"/>
                      <a:gd name="connsiteY116" fmla="*/ 2522220 h 3357084"/>
                      <a:gd name="connsiteX117" fmla="*/ 403860 w 4267200"/>
                      <a:gd name="connsiteY117" fmla="*/ 2598420 h 3357084"/>
                      <a:gd name="connsiteX118" fmla="*/ 167640 w 4267200"/>
                      <a:gd name="connsiteY118" fmla="*/ 2720340 h 3357084"/>
                      <a:gd name="connsiteX119" fmla="*/ 144780 w 4267200"/>
                      <a:gd name="connsiteY119" fmla="*/ 2613660 h 3357084"/>
                      <a:gd name="connsiteX120" fmla="*/ 160020 w 4267200"/>
                      <a:gd name="connsiteY120" fmla="*/ 2293620 h 3357084"/>
                      <a:gd name="connsiteX121" fmla="*/ 53340 w 4267200"/>
                      <a:gd name="connsiteY121" fmla="*/ 2209800 h 3357084"/>
                      <a:gd name="connsiteX122" fmla="*/ 0 w 4267200"/>
                      <a:gd name="connsiteY122" fmla="*/ 2080260 h 3357084"/>
                      <a:gd name="connsiteX123" fmla="*/ 22860 w 4267200"/>
                      <a:gd name="connsiteY123" fmla="*/ 2019300 h 3357084"/>
                      <a:gd name="connsiteX124" fmla="*/ 91440 w 4267200"/>
                      <a:gd name="connsiteY124" fmla="*/ 2004060 h 3357084"/>
                      <a:gd name="connsiteX125" fmla="*/ 175260 w 4267200"/>
                      <a:gd name="connsiteY125" fmla="*/ 1920240 h 3357084"/>
                      <a:gd name="connsiteX126" fmla="*/ 220980 w 4267200"/>
                      <a:gd name="connsiteY126" fmla="*/ 1859280 h 3357084"/>
                      <a:gd name="connsiteX127" fmla="*/ 175260 w 4267200"/>
                      <a:gd name="connsiteY127" fmla="*/ 1706880 h 3357084"/>
                      <a:gd name="connsiteX128" fmla="*/ 182880 w 4267200"/>
                      <a:gd name="connsiteY128" fmla="*/ 1645920 h 3357084"/>
                      <a:gd name="connsiteX129" fmla="*/ 0 w 4267200"/>
                      <a:gd name="connsiteY129" fmla="*/ 1470660 h 3357084"/>
                      <a:gd name="connsiteX130" fmla="*/ 45720 w 4267200"/>
                      <a:gd name="connsiteY130" fmla="*/ 1386840 h 3357084"/>
                      <a:gd name="connsiteX131" fmla="*/ 137160 w 4267200"/>
                      <a:gd name="connsiteY131" fmla="*/ 1181100 h 3357084"/>
                      <a:gd name="connsiteX132" fmla="*/ 190500 w 4267200"/>
                      <a:gd name="connsiteY132" fmla="*/ 1242060 h 3357084"/>
                      <a:gd name="connsiteX133" fmla="*/ 335280 w 4267200"/>
                      <a:gd name="connsiteY133" fmla="*/ 1150620 h 3357084"/>
                      <a:gd name="connsiteX134" fmla="*/ 502920 w 4267200"/>
                      <a:gd name="connsiteY134" fmla="*/ 1143000 h 3357084"/>
                      <a:gd name="connsiteX135" fmla="*/ 487680 w 4267200"/>
                      <a:gd name="connsiteY135" fmla="*/ 1066800 h 3357084"/>
                      <a:gd name="connsiteX136" fmla="*/ 320040 w 4267200"/>
                      <a:gd name="connsiteY136" fmla="*/ 1043940 h 3357084"/>
                      <a:gd name="connsiteX137" fmla="*/ 289560 w 4267200"/>
                      <a:gd name="connsiteY137" fmla="*/ 1005840 h 3357084"/>
                      <a:gd name="connsiteX138" fmla="*/ 289560 w 4267200"/>
                      <a:gd name="connsiteY138" fmla="*/ 944880 h 3357084"/>
                      <a:gd name="connsiteX139" fmla="*/ 373380 w 4267200"/>
                      <a:gd name="connsiteY139" fmla="*/ 906780 h 3357084"/>
                      <a:gd name="connsiteX140" fmla="*/ 434340 w 4267200"/>
                      <a:gd name="connsiteY140" fmla="*/ 906780 h 3357084"/>
                      <a:gd name="connsiteX141" fmla="*/ 472440 w 4267200"/>
                      <a:gd name="connsiteY141" fmla="*/ 990600 h 3357084"/>
                      <a:gd name="connsiteX142" fmla="*/ 739140 w 4267200"/>
                      <a:gd name="connsiteY142" fmla="*/ 944880 h 3357084"/>
                      <a:gd name="connsiteX143" fmla="*/ 754380 w 4267200"/>
                      <a:gd name="connsiteY143" fmla="*/ 998220 h 3357084"/>
                      <a:gd name="connsiteX144" fmla="*/ 822960 w 4267200"/>
                      <a:gd name="connsiteY144" fmla="*/ 990600 h 3357084"/>
                      <a:gd name="connsiteX145" fmla="*/ 861060 w 4267200"/>
                      <a:gd name="connsiteY145" fmla="*/ 1120140 h 3357084"/>
                      <a:gd name="connsiteX146" fmla="*/ 982980 w 4267200"/>
                      <a:gd name="connsiteY146" fmla="*/ 1112520 h 3357084"/>
                      <a:gd name="connsiteX147" fmla="*/ 1005840 w 4267200"/>
                      <a:gd name="connsiteY147" fmla="*/ 1066800 h 3357084"/>
                      <a:gd name="connsiteX148" fmla="*/ 967740 w 4267200"/>
                      <a:gd name="connsiteY148" fmla="*/ 1036320 h 3357084"/>
                      <a:gd name="connsiteX149" fmla="*/ 960120 w 4267200"/>
                      <a:gd name="connsiteY149" fmla="*/ 967740 h 3357084"/>
                      <a:gd name="connsiteX150" fmla="*/ 1059180 w 4267200"/>
                      <a:gd name="connsiteY150" fmla="*/ 967740 h 3357084"/>
                      <a:gd name="connsiteX151" fmla="*/ 1165860 w 4267200"/>
                      <a:gd name="connsiteY151" fmla="*/ 922020 h 3357084"/>
                      <a:gd name="connsiteX152" fmla="*/ 1196340 w 4267200"/>
                      <a:gd name="connsiteY152" fmla="*/ 906780 h 3357084"/>
                      <a:gd name="connsiteX153" fmla="*/ 1272540 w 4267200"/>
                      <a:gd name="connsiteY153" fmla="*/ 967740 h 3357084"/>
                      <a:gd name="connsiteX154" fmla="*/ 1257300 w 4267200"/>
                      <a:gd name="connsiteY154" fmla="*/ 990600 h 3357084"/>
                      <a:gd name="connsiteX155" fmla="*/ 1165860 w 4267200"/>
                      <a:gd name="connsiteY155" fmla="*/ 975360 h 3357084"/>
                      <a:gd name="connsiteX156" fmla="*/ 1074420 w 4267200"/>
                      <a:gd name="connsiteY156" fmla="*/ 990600 h 3357084"/>
                      <a:gd name="connsiteX157" fmla="*/ 1066800 w 4267200"/>
                      <a:gd name="connsiteY157" fmla="*/ 1059180 h 3357084"/>
                      <a:gd name="connsiteX158" fmla="*/ 1082040 w 4267200"/>
                      <a:gd name="connsiteY158" fmla="*/ 1120140 h 3357084"/>
                      <a:gd name="connsiteX159" fmla="*/ 1135380 w 4267200"/>
                      <a:gd name="connsiteY159" fmla="*/ 1074420 h 3357084"/>
                      <a:gd name="connsiteX160" fmla="*/ 1219200 w 4267200"/>
                      <a:gd name="connsiteY160" fmla="*/ 1082040 h 3357084"/>
                      <a:gd name="connsiteX161" fmla="*/ 1341120 w 4267200"/>
                      <a:gd name="connsiteY161" fmla="*/ 1112520 h 3357084"/>
                      <a:gd name="connsiteX162" fmla="*/ 1417320 w 4267200"/>
                      <a:gd name="connsiteY162" fmla="*/ 1036320 h 3357084"/>
                      <a:gd name="connsiteX163" fmla="*/ 1417320 w 4267200"/>
                      <a:gd name="connsiteY163" fmla="*/ 975360 h 3357084"/>
                      <a:gd name="connsiteX164" fmla="*/ 1493520 w 4267200"/>
                      <a:gd name="connsiteY164" fmla="*/ 944880 h 3357084"/>
                      <a:gd name="connsiteX165" fmla="*/ 1539240 w 4267200"/>
                      <a:gd name="connsiteY165" fmla="*/ 990600 h 3357084"/>
                      <a:gd name="connsiteX166" fmla="*/ 1630680 w 4267200"/>
                      <a:gd name="connsiteY166" fmla="*/ 944880 h 3357084"/>
                      <a:gd name="connsiteX167" fmla="*/ 1714500 w 4267200"/>
                      <a:gd name="connsiteY167" fmla="*/ 922020 h 3357084"/>
                      <a:gd name="connsiteX168" fmla="*/ 1729740 w 4267200"/>
                      <a:gd name="connsiteY168" fmla="*/ 838200 h 3357084"/>
                      <a:gd name="connsiteX169" fmla="*/ 1767840 w 4267200"/>
                      <a:gd name="connsiteY169" fmla="*/ 731520 h 3357084"/>
                      <a:gd name="connsiteX170" fmla="*/ 1828800 w 4267200"/>
                      <a:gd name="connsiteY170" fmla="*/ 701040 h 3357084"/>
                      <a:gd name="connsiteX171" fmla="*/ 1805940 w 4267200"/>
                      <a:gd name="connsiteY171" fmla="*/ 586740 h 3357084"/>
                      <a:gd name="connsiteX172" fmla="*/ 1859280 w 4267200"/>
                      <a:gd name="connsiteY172" fmla="*/ 533400 h 3357084"/>
                      <a:gd name="connsiteX173" fmla="*/ 1981200 w 4267200"/>
                      <a:gd name="connsiteY173" fmla="*/ 541020 h 3357084"/>
                      <a:gd name="connsiteX174" fmla="*/ 2004060 w 4267200"/>
                      <a:gd name="connsiteY174" fmla="*/ 472440 h 3357084"/>
                      <a:gd name="connsiteX175" fmla="*/ 2072640 w 4267200"/>
                      <a:gd name="connsiteY175" fmla="*/ 449580 h 3357084"/>
                      <a:gd name="connsiteX176" fmla="*/ 2095500 w 4267200"/>
                      <a:gd name="connsiteY176" fmla="*/ 388620 h 3357084"/>
                      <a:gd name="connsiteX177" fmla="*/ 2133600 w 4267200"/>
                      <a:gd name="connsiteY177" fmla="*/ 243840 h 3357084"/>
                      <a:gd name="connsiteX178" fmla="*/ 2164080 w 4267200"/>
                      <a:gd name="connsiteY178" fmla="*/ 213360 h 3357084"/>
                      <a:gd name="connsiteX179" fmla="*/ 2247900 w 4267200"/>
                      <a:gd name="connsiteY179" fmla="*/ 213360 h 3357084"/>
                      <a:gd name="connsiteX180" fmla="*/ 2247900 w 4267200"/>
                      <a:gd name="connsiteY180" fmla="*/ 114300 h 3357084"/>
                      <a:gd name="connsiteX181" fmla="*/ 2308860 w 4267200"/>
                      <a:gd name="connsiteY181" fmla="*/ 45720 h 3357084"/>
                      <a:gd name="connsiteX182" fmla="*/ 2369820 w 4267200"/>
                      <a:gd name="connsiteY182" fmla="*/ 76200 h 3357084"/>
                      <a:gd name="connsiteX183" fmla="*/ 2400300 w 4267200"/>
                      <a:gd name="connsiteY183" fmla="*/ 114300 h 3357084"/>
                      <a:gd name="connsiteX184" fmla="*/ 2453640 w 4267200"/>
                      <a:gd name="connsiteY184" fmla="*/ 99060 h 3357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</a:cxnLst>
                    <a:rect l="l" t="t" r="r" b="b"/>
                    <a:pathLst>
                      <a:path w="4267200" h="3357084">
                        <a:moveTo>
                          <a:pt x="3407092" y="3268980"/>
                        </a:moveTo>
                        <a:lnTo>
                          <a:pt x="3459480" y="3323748"/>
                        </a:lnTo>
                        <a:lnTo>
                          <a:pt x="3414236" y="3354704"/>
                        </a:lnTo>
                        <a:lnTo>
                          <a:pt x="3378518" y="3357084"/>
                        </a:lnTo>
                        <a:lnTo>
                          <a:pt x="3342800" y="3328512"/>
                        </a:lnTo>
                        <a:lnTo>
                          <a:pt x="3376136" y="3276124"/>
                        </a:lnTo>
                        <a:close/>
                        <a:moveTo>
                          <a:pt x="3716656" y="3073716"/>
                        </a:moveTo>
                        <a:lnTo>
                          <a:pt x="3771424" y="3107056"/>
                        </a:lnTo>
                        <a:lnTo>
                          <a:pt x="3811904" y="3173732"/>
                        </a:lnTo>
                        <a:lnTo>
                          <a:pt x="3738086" y="3173732"/>
                        </a:lnTo>
                        <a:lnTo>
                          <a:pt x="3716656" y="3249932"/>
                        </a:lnTo>
                        <a:lnTo>
                          <a:pt x="3654744" y="3254692"/>
                        </a:lnTo>
                        <a:lnTo>
                          <a:pt x="3673792" y="3185636"/>
                        </a:lnTo>
                        <a:lnTo>
                          <a:pt x="3714274" y="3142772"/>
                        </a:lnTo>
                        <a:cubicBezTo>
                          <a:pt x="3715068" y="3119756"/>
                          <a:pt x="3715860" y="3096736"/>
                          <a:pt x="3716656" y="3073716"/>
                        </a:cubicBezTo>
                        <a:close/>
                        <a:moveTo>
                          <a:pt x="2506980" y="0"/>
                        </a:moveTo>
                        <a:lnTo>
                          <a:pt x="2560320" y="220980"/>
                        </a:lnTo>
                        <a:lnTo>
                          <a:pt x="2621280" y="259080"/>
                        </a:lnTo>
                        <a:lnTo>
                          <a:pt x="2644140" y="396240"/>
                        </a:lnTo>
                        <a:lnTo>
                          <a:pt x="2575560" y="426720"/>
                        </a:lnTo>
                        <a:lnTo>
                          <a:pt x="2583180" y="502920"/>
                        </a:lnTo>
                        <a:lnTo>
                          <a:pt x="2491740" y="617220"/>
                        </a:lnTo>
                        <a:lnTo>
                          <a:pt x="2522220" y="708660"/>
                        </a:lnTo>
                        <a:lnTo>
                          <a:pt x="2560320" y="861060"/>
                        </a:lnTo>
                        <a:lnTo>
                          <a:pt x="2621280" y="929640"/>
                        </a:lnTo>
                        <a:lnTo>
                          <a:pt x="2682240" y="929640"/>
                        </a:lnTo>
                        <a:lnTo>
                          <a:pt x="2712720" y="899160"/>
                        </a:lnTo>
                        <a:lnTo>
                          <a:pt x="2857500" y="899160"/>
                        </a:lnTo>
                        <a:lnTo>
                          <a:pt x="2857500" y="944880"/>
                        </a:lnTo>
                        <a:lnTo>
                          <a:pt x="2773680" y="1120140"/>
                        </a:lnTo>
                        <a:lnTo>
                          <a:pt x="2766060" y="1158240"/>
                        </a:lnTo>
                        <a:lnTo>
                          <a:pt x="2796540" y="1211580"/>
                        </a:lnTo>
                        <a:lnTo>
                          <a:pt x="2811780" y="1280160"/>
                        </a:lnTo>
                        <a:lnTo>
                          <a:pt x="2918460" y="1379220"/>
                        </a:lnTo>
                        <a:lnTo>
                          <a:pt x="3139440" y="1379220"/>
                        </a:lnTo>
                        <a:lnTo>
                          <a:pt x="3131820" y="1303020"/>
                        </a:lnTo>
                        <a:lnTo>
                          <a:pt x="3238500" y="1280160"/>
                        </a:lnTo>
                        <a:lnTo>
                          <a:pt x="3360420" y="1348740"/>
                        </a:lnTo>
                        <a:lnTo>
                          <a:pt x="3467100" y="1181100"/>
                        </a:lnTo>
                        <a:lnTo>
                          <a:pt x="3520440" y="1143000"/>
                        </a:lnTo>
                        <a:lnTo>
                          <a:pt x="3543300" y="1112520"/>
                        </a:lnTo>
                        <a:lnTo>
                          <a:pt x="3451860" y="990600"/>
                        </a:lnTo>
                        <a:lnTo>
                          <a:pt x="3482340" y="929640"/>
                        </a:lnTo>
                        <a:lnTo>
                          <a:pt x="3550920" y="845820"/>
                        </a:lnTo>
                        <a:lnTo>
                          <a:pt x="3581400" y="784860"/>
                        </a:lnTo>
                        <a:lnTo>
                          <a:pt x="3703320" y="784860"/>
                        </a:lnTo>
                        <a:lnTo>
                          <a:pt x="3710940" y="899160"/>
                        </a:lnTo>
                        <a:lnTo>
                          <a:pt x="3710940" y="1005840"/>
                        </a:lnTo>
                        <a:lnTo>
                          <a:pt x="3710940" y="1120140"/>
                        </a:lnTo>
                        <a:lnTo>
                          <a:pt x="3710940" y="1181100"/>
                        </a:lnTo>
                        <a:lnTo>
                          <a:pt x="3794760" y="1234440"/>
                        </a:lnTo>
                        <a:lnTo>
                          <a:pt x="3802380" y="1287780"/>
                        </a:lnTo>
                        <a:lnTo>
                          <a:pt x="3878580" y="1295400"/>
                        </a:lnTo>
                        <a:lnTo>
                          <a:pt x="3855720" y="1356360"/>
                        </a:lnTo>
                        <a:lnTo>
                          <a:pt x="3909060" y="1493520"/>
                        </a:lnTo>
                        <a:lnTo>
                          <a:pt x="3909060" y="1554480"/>
                        </a:lnTo>
                        <a:lnTo>
                          <a:pt x="3931920" y="1623060"/>
                        </a:lnTo>
                        <a:lnTo>
                          <a:pt x="3939540" y="1653540"/>
                        </a:lnTo>
                        <a:lnTo>
                          <a:pt x="4000500" y="1668780"/>
                        </a:lnTo>
                        <a:lnTo>
                          <a:pt x="4091940" y="1668780"/>
                        </a:lnTo>
                        <a:lnTo>
                          <a:pt x="4091940" y="1729740"/>
                        </a:lnTo>
                        <a:lnTo>
                          <a:pt x="4229100" y="1744980"/>
                        </a:lnTo>
                        <a:lnTo>
                          <a:pt x="4198620" y="1821180"/>
                        </a:lnTo>
                        <a:lnTo>
                          <a:pt x="4236720" y="1889760"/>
                        </a:lnTo>
                        <a:lnTo>
                          <a:pt x="4267200" y="2004060"/>
                        </a:lnTo>
                        <a:lnTo>
                          <a:pt x="4114800" y="2065020"/>
                        </a:lnTo>
                        <a:lnTo>
                          <a:pt x="4145280" y="2362200"/>
                        </a:lnTo>
                        <a:lnTo>
                          <a:pt x="4122420" y="2529840"/>
                        </a:lnTo>
                        <a:lnTo>
                          <a:pt x="4061460" y="2636520"/>
                        </a:lnTo>
                        <a:lnTo>
                          <a:pt x="3886200" y="2689860"/>
                        </a:lnTo>
                        <a:lnTo>
                          <a:pt x="3916680" y="2979420"/>
                        </a:lnTo>
                        <a:lnTo>
                          <a:pt x="3939540" y="3048000"/>
                        </a:lnTo>
                        <a:lnTo>
                          <a:pt x="3939540" y="3124200"/>
                        </a:lnTo>
                        <a:lnTo>
                          <a:pt x="3893820" y="3154680"/>
                        </a:lnTo>
                        <a:lnTo>
                          <a:pt x="3825240" y="3116580"/>
                        </a:lnTo>
                        <a:lnTo>
                          <a:pt x="3832860" y="3002280"/>
                        </a:lnTo>
                        <a:lnTo>
                          <a:pt x="3672840" y="2872740"/>
                        </a:lnTo>
                        <a:lnTo>
                          <a:pt x="3604260" y="2903220"/>
                        </a:lnTo>
                        <a:lnTo>
                          <a:pt x="3451860" y="2811780"/>
                        </a:lnTo>
                        <a:lnTo>
                          <a:pt x="3406140" y="2811780"/>
                        </a:lnTo>
                        <a:lnTo>
                          <a:pt x="3375660" y="2727960"/>
                        </a:lnTo>
                        <a:lnTo>
                          <a:pt x="3322320" y="2750820"/>
                        </a:lnTo>
                        <a:lnTo>
                          <a:pt x="3147060" y="2590800"/>
                        </a:lnTo>
                        <a:lnTo>
                          <a:pt x="3063240" y="2522220"/>
                        </a:lnTo>
                        <a:lnTo>
                          <a:pt x="2979708" y="2477668"/>
                        </a:lnTo>
                        <a:lnTo>
                          <a:pt x="2916556" y="2549844"/>
                        </a:lnTo>
                        <a:lnTo>
                          <a:pt x="2830830" y="2530792"/>
                        </a:lnTo>
                        <a:lnTo>
                          <a:pt x="2914792" y="2417628"/>
                        </a:lnTo>
                        <a:lnTo>
                          <a:pt x="2811780" y="2286000"/>
                        </a:lnTo>
                        <a:lnTo>
                          <a:pt x="2773680" y="2308860"/>
                        </a:lnTo>
                        <a:lnTo>
                          <a:pt x="2705100" y="2278380"/>
                        </a:lnTo>
                        <a:lnTo>
                          <a:pt x="2590800" y="2316480"/>
                        </a:lnTo>
                        <a:lnTo>
                          <a:pt x="2423160" y="2377440"/>
                        </a:lnTo>
                        <a:lnTo>
                          <a:pt x="2324100" y="2369820"/>
                        </a:lnTo>
                        <a:lnTo>
                          <a:pt x="2133600" y="2499360"/>
                        </a:lnTo>
                        <a:lnTo>
                          <a:pt x="1996440" y="2468880"/>
                        </a:lnTo>
                        <a:lnTo>
                          <a:pt x="1866900" y="2400300"/>
                        </a:lnTo>
                        <a:lnTo>
                          <a:pt x="1866900" y="2476500"/>
                        </a:lnTo>
                        <a:lnTo>
                          <a:pt x="1844040" y="2514600"/>
                        </a:lnTo>
                        <a:lnTo>
                          <a:pt x="1744980" y="2575560"/>
                        </a:lnTo>
                        <a:lnTo>
                          <a:pt x="1714500" y="2491740"/>
                        </a:lnTo>
                        <a:lnTo>
                          <a:pt x="1676400" y="2400300"/>
                        </a:lnTo>
                        <a:lnTo>
                          <a:pt x="1638300" y="2400300"/>
                        </a:lnTo>
                        <a:lnTo>
                          <a:pt x="1577340" y="2522220"/>
                        </a:lnTo>
                        <a:lnTo>
                          <a:pt x="1508760" y="2606040"/>
                        </a:lnTo>
                        <a:lnTo>
                          <a:pt x="1493520" y="2644140"/>
                        </a:lnTo>
                        <a:lnTo>
                          <a:pt x="1249680" y="2781300"/>
                        </a:lnTo>
                        <a:lnTo>
                          <a:pt x="1097280" y="2712720"/>
                        </a:lnTo>
                        <a:lnTo>
                          <a:pt x="1005840" y="2758440"/>
                        </a:lnTo>
                        <a:lnTo>
                          <a:pt x="944880" y="2682240"/>
                        </a:lnTo>
                        <a:lnTo>
                          <a:pt x="967740" y="2613660"/>
                        </a:lnTo>
                        <a:lnTo>
                          <a:pt x="906780" y="2537460"/>
                        </a:lnTo>
                        <a:lnTo>
                          <a:pt x="822960" y="2499360"/>
                        </a:lnTo>
                        <a:lnTo>
                          <a:pt x="746760" y="2407920"/>
                        </a:lnTo>
                        <a:lnTo>
                          <a:pt x="601980" y="2385060"/>
                        </a:lnTo>
                        <a:lnTo>
                          <a:pt x="525780" y="2324100"/>
                        </a:lnTo>
                        <a:lnTo>
                          <a:pt x="457200" y="2522220"/>
                        </a:lnTo>
                        <a:lnTo>
                          <a:pt x="403860" y="2598420"/>
                        </a:lnTo>
                        <a:lnTo>
                          <a:pt x="167640" y="2720340"/>
                        </a:lnTo>
                        <a:lnTo>
                          <a:pt x="144780" y="2613660"/>
                        </a:lnTo>
                        <a:lnTo>
                          <a:pt x="160020" y="2293620"/>
                        </a:lnTo>
                        <a:lnTo>
                          <a:pt x="53340" y="2209800"/>
                        </a:lnTo>
                        <a:lnTo>
                          <a:pt x="0" y="2080260"/>
                        </a:lnTo>
                        <a:lnTo>
                          <a:pt x="22860" y="2019300"/>
                        </a:lnTo>
                        <a:lnTo>
                          <a:pt x="91440" y="2004060"/>
                        </a:lnTo>
                        <a:lnTo>
                          <a:pt x="175260" y="1920240"/>
                        </a:lnTo>
                        <a:lnTo>
                          <a:pt x="220980" y="1859280"/>
                        </a:lnTo>
                        <a:lnTo>
                          <a:pt x="175260" y="1706880"/>
                        </a:lnTo>
                        <a:lnTo>
                          <a:pt x="182880" y="1645920"/>
                        </a:lnTo>
                        <a:lnTo>
                          <a:pt x="0" y="1470660"/>
                        </a:lnTo>
                        <a:lnTo>
                          <a:pt x="45720" y="1386840"/>
                        </a:lnTo>
                        <a:lnTo>
                          <a:pt x="137160" y="1181100"/>
                        </a:lnTo>
                        <a:lnTo>
                          <a:pt x="190500" y="1242060"/>
                        </a:lnTo>
                        <a:lnTo>
                          <a:pt x="335280" y="1150620"/>
                        </a:lnTo>
                        <a:lnTo>
                          <a:pt x="502920" y="1143000"/>
                        </a:lnTo>
                        <a:lnTo>
                          <a:pt x="487680" y="1066800"/>
                        </a:lnTo>
                        <a:lnTo>
                          <a:pt x="320040" y="1043940"/>
                        </a:lnTo>
                        <a:lnTo>
                          <a:pt x="289560" y="1005840"/>
                        </a:lnTo>
                        <a:lnTo>
                          <a:pt x="289560" y="944880"/>
                        </a:lnTo>
                        <a:lnTo>
                          <a:pt x="373380" y="906780"/>
                        </a:lnTo>
                        <a:lnTo>
                          <a:pt x="434340" y="906780"/>
                        </a:lnTo>
                        <a:lnTo>
                          <a:pt x="472440" y="990600"/>
                        </a:lnTo>
                        <a:lnTo>
                          <a:pt x="739140" y="944880"/>
                        </a:lnTo>
                        <a:lnTo>
                          <a:pt x="754380" y="998220"/>
                        </a:lnTo>
                        <a:lnTo>
                          <a:pt x="822960" y="990600"/>
                        </a:lnTo>
                        <a:lnTo>
                          <a:pt x="861060" y="1120140"/>
                        </a:lnTo>
                        <a:lnTo>
                          <a:pt x="982980" y="1112520"/>
                        </a:lnTo>
                        <a:lnTo>
                          <a:pt x="1005840" y="1066800"/>
                        </a:lnTo>
                        <a:lnTo>
                          <a:pt x="967740" y="1036320"/>
                        </a:lnTo>
                        <a:lnTo>
                          <a:pt x="960120" y="967740"/>
                        </a:lnTo>
                        <a:lnTo>
                          <a:pt x="1059180" y="967740"/>
                        </a:lnTo>
                        <a:lnTo>
                          <a:pt x="1165860" y="922020"/>
                        </a:lnTo>
                        <a:lnTo>
                          <a:pt x="1196340" y="906780"/>
                        </a:lnTo>
                        <a:lnTo>
                          <a:pt x="1272540" y="967740"/>
                        </a:lnTo>
                        <a:lnTo>
                          <a:pt x="1257300" y="990600"/>
                        </a:lnTo>
                        <a:lnTo>
                          <a:pt x="1165860" y="975360"/>
                        </a:lnTo>
                        <a:lnTo>
                          <a:pt x="1074420" y="990600"/>
                        </a:lnTo>
                        <a:lnTo>
                          <a:pt x="1066800" y="1059180"/>
                        </a:lnTo>
                        <a:lnTo>
                          <a:pt x="1082040" y="1120140"/>
                        </a:lnTo>
                        <a:lnTo>
                          <a:pt x="1135380" y="1074420"/>
                        </a:lnTo>
                        <a:lnTo>
                          <a:pt x="1219200" y="1082040"/>
                        </a:lnTo>
                        <a:lnTo>
                          <a:pt x="1341120" y="1112520"/>
                        </a:lnTo>
                        <a:lnTo>
                          <a:pt x="1417320" y="1036320"/>
                        </a:lnTo>
                        <a:lnTo>
                          <a:pt x="1417320" y="975360"/>
                        </a:lnTo>
                        <a:lnTo>
                          <a:pt x="1493520" y="944880"/>
                        </a:lnTo>
                        <a:lnTo>
                          <a:pt x="1539240" y="990600"/>
                        </a:lnTo>
                        <a:lnTo>
                          <a:pt x="1630680" y="944880"/>
                        </a:lnTo>
                        <a:lnTo>
                          <a:pt x="1714500" y="922020"/>
                        </a:lnTo>
                        <a:lnTo>
                          <a:pt x="1729740" y="838200"/>
                        </a:lnTo>
                        <a:lnTo>
                          <a:pt x="1767840" y="731520"/>
                        </a:lnTo>
                        <a:lnTo>
                          <a:pt x="1828800" y="701040"/>
                        </a:lnTo>
                        <a:lnTo>
                          <a:pt x="1805940" y="586740"/>
                        </a:lnTo>
                        <a:lnTo>
                          <a:pt x="1859280" y="533400"/>
                        </a:lnTo>
                        <a:lnTo>
                          <a:pt x="1981200" y="541020"/>
                        </a:lnTo>
                        <a:lnTo>
                          <a:pt x="2004060" y="472440"/>
                        </a:lnTo>
                        <a:lnTo>
                          <a:pt x="2072640" y="449580"/>
                        </a:lnTo>
                        <a:lnTo>
                          <a:pt x="2095500" y="388620"/>
                        </a:lnTo>
                        <a:lnTo>
                          <a:pt x="2133600" y="243840"/>
                        </a:lnTo>
                        <a:lnTo>
                          <a:pt x="2164080" y="213360"/>
                        </a:lnTo>
                        <a:lnTo>
                          <a:pt x="2247900" y="213360"/>
                        </a:lnTo>
                        <a:lnTo>
                          <a:pt x="2247900" y="114300"/>
                        </a:lnTo>
                        <a:lnTo>
                          <a:pt x="2308860" y="45720"/>
                        </a:lnTo>
                        <a:lnTo>
                          <a:pt x="2369820" y="76200"/>
                        </a:lnTo>
                        <a:lnTo>
                          <a:pt x="2400300" y="114300"/>
                        </a:lnTo>
                        <a:lnTo>
                          <a:pt x="2453640" y="9906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7" name="正方形/長方形 396">
                  <a:extLst>
                    <a:ext uri="{FF2B5EF4-FFF2-40B4-BE49-F238E27FC236}">
                      <a16:creationId xmlns:a16="http://schemas.microsoft.com/office/drawing/2014/main" id="{B3BADA13-0014-4541-BF5F-BE039E7AEA7D}"/>
                    </a:ext>
                  </a:extLst>
                </p:cNvPr>
                <p:cNvSpPr/>
                <p:nvPr/>
              </p:nvSpPr>
              <p:spPr>
                <a:xfrm>
                  <a:off x="15876151" y="33762433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山　口</a:t>
                  </a:r>
                </a:p>
              </p:txBody>
            </p:sp>
          </p:grp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86492AB7-287B-415D-A034-86D5A1385341}"/>
                  </a:ext>
                </a:extLst>
              </p:cNvPr>
              <p:cNvSpPr/>
              <p:nvPr/>
            </p:nvSpPr>
            <p:spPr>
              <a:xfrm>
                <a:off x="18342767" y="34880551"/>
                <a:ext cx="892970" cy="726280"/>
              </a:xfrm>
              <a:custGeom>
                <a:avLst/>
                <a:gdLst>
                  <a:gd name="connsiteX0" fmla="*/ 157164 w 892970"/>
                  <a:gd name="connsiteY0" fmla="*/ 547688 h 726280"/>
                  <a:gd name="connsiteX1" fmla="*/ 192882 w 892970"/>
                  <a:gd name="connsiteY1" fmla="*/ 626268 h 726280"/>
                  <a:gd name="connsiteX2" fmla="*/ 252412 w 892970"/>
                  <a:gd name="connsiteY2" fmla="*/ 638172 h 726280"/>
                  <a:gd name="connsiteX3" fmla="*/ 261938 w 892970"/>
                  <a:gd name="connsiteY3" fmla="*/ 678656 h 726280"/>
                  <a:gd name="connsiteX4" fmla="*/ 276226 w 892970"/>
                  <a:gd name="connsiteY4" fmla="*/ 700088 h 726280"/>
                  <a:gd name="connsiteX5" fmla="*/ 257176 w 892970"/>
                  <a:gd name="connsiteY5" fmla="*/ 726280 h 726280"/>
                  <a:gd name="connsiteX6" fmla="*/ 207170 w 892970"/>
                  <a:gd name="connsiteY6" fmla="*/ 683416 h 726280"/>
                  <a:gd name="connsiteX7" fmla="*/ 188120 w 892970"/>
                  <a:gd name="connsiteY7" fmla="*/ 673892 h 726280"/>
                  <a:gd name="connsiteX8" fmla="*/ 145256 w 892970"/>
                  <a:gd name="connsiteY8" fmla="*/ 664368 h 726280"/>
                  <a:gd name="connsiteX9" fmla="*/ 135732 w 892970"/>
                  <a:gd name="connsiteY9" fmla="*/ 645316 h 726280"/>
                  <a:gd name="connsiteX10" fmla="*/ 80964 w 892970"/>
                  <a:gd name="connsiteY10" fmla="*/ 638172 h 726280"/>
                  <a:gd name="connsiteX11" fmla="*/ 61912 w 892970"/>
                  <a:gd name="connsiteY11" fmla="*/ 592928 h 726280"/>
                  <a:gd name="connsiteX12" fmla="*/ 80964 w 892970"/>
                  <a:gd name="connsiteY12" fmla="*/ 559592 h 726280"/>
                  <a:gd name="connsiteX13" fmla="*/ 221456 w 892970"/>
                  <a:gd name="connsiteY13" fmla="*/ 0 h 726280"/>
                  <a:gd name="connsiteX14" fmla="*/ 257176 w 892970"/>
                  <a:gd name="connsiteY14" fmla="*/ 45240 h 726280"/>
                  <a:gd name="connsiteX15" fmla="*/ 323852 w 892970"/>
                  <a:gd name="connsiteY15" fmla="*/ 45240 h 726280"/>
                  <a:gd name="connsiteX16" fmla="*/ 400052 w 892970"/>
                  <a:gd name="connsiteY16" fmla="*/ 128584 h 726280"/>
                  <a:gd name="connsiteX17" fmla="*/ 409576 w 892970"/>
                  <a:gd name="connsiteY17" fmla="*/ 173828 h 726280"/>
                  <a:gd name="connsiteX18" fmla="*/ 459582 w 892970"/>
                  <a:gd name="connsiteY18" fmla="*/ 223836 h 726280"/>
                  <a:gd name="connsiteX19" fmla="*/ 526256 w 892970"/>
                  <a:gd name="connsiteY19" fmla="*/ 221456 h 726280"/>
                  <a:gd name="connsiteX20" fmla="*/ 542926 w 892970"/>
                  <a:gd name="connsiteY20" fmla="*/ 157160 h 726280"/>
                  <a:gd name="connsiteX21" fmla="*/ 604838 w 892970"/>
                  <a:gd name="connsiteY21" fmla="*/ 133348 h 726280"/>
                  <a:gd name="connsiteX22" fmla="*/ 673896 w 892970"/>
                  <a:gd name="connsiteY22" fmla="*/ 133348 h 726280"/>
                  <a:gd name="connsiteX23" fmla="*/ 721520 w 892970"/>
                  <a:gd name="connsiteY23" fmla="*/ 50004 h 726280"/>
                  <a:gd name="connsiteX24" fmla="*/ 785812 w 892970"/>
                  <a:gd name="connsiteY24" fmla="*/ 45240 h 726280"/>
                  <a:gd name="connsiteX25" fmla="*/ 833438 w 892970"/>
                  <a:gd name="connsiteY25" fmla="*/ 66672 h 726280"/>
                  <a:gd name="connsiteX26" fmla="*/ 892970 w 892970"/>
                  <a:gd name="connsiteY26" fmla="*/ 61912 h 726280"/>
                  <a:gd name="connsiteX27" fmla="*/ 852488 w 892970"/>
                  <a:gd name="connsiteY27" fmla="*/ 121440 h 726280"/>
                  <a:gd name="connsiteX28" fmla="*/ 800100 w 892970"/>
                  <a:gd name="connsiteY28" fmla="*/ 121440 h 726280"/>
                  <a:gd name="connsiteX29" fmla="*/ 716756 w 892970"/>
                  <a:gd name="connsiteY29" fmla="*/ 195260 h 726280"/>
                  <a:gd name="connsiteX30" fmla="*/ 676276 w 892970"/>
                  <a:gd name="connsiteY30" fmla="*/ 221456 h 726280"/>
                  <a:gd name="connsiteX31" fmla="*/ 654844 w 892970"/>
                  <a:gd name="connsiteY31" fmla="*/ 192880 h 726280"/>
                  <a:gd name="connsiteX32" fmla="*/ 626270 w 892970"/>
                  <a:gd name="connsiteY32" fmla="*/ 195260 h 726280"/>
                  <a:gd name="connsiteX33" fmla="*/ 600076 w 892970"/>
                  <a:gd name="connsiteY33" fmla="*/ 240504 h 726280"/>
                  <a:gd name="connsiteX34" fmla="*/ 611982 w 892970"/>
                  <a:gd name="connsiteY34" fmla="*/ 435768 h 726280"/>
                  <a:gd name="connsiteX35" fmla="*/ 585788 w 892970"/>
                  <a:gd name="connsiteY35" fmla="*/ 426240 h 726280"/>
                  <a:gd name="connsiteX36" fmla="*/ 576264 w 892970"/>
                  <a:gd name="connsiteY36" fmla="*/ 373856 h 726280"/>
                  <a:gd name="connsiteX37" fmla="*/ 533400 w 892970"/>
                  <a:gd name="connsiteY37" fmla="*/ 369092 h 726280"/>
                  <a:gd name="connsiteX38" fmla="*/ 492920 w 892970"/>
                  <a:gd name="connsiteY38" fmla="*/ 364328 h 726280"/>
                  <a:gd name="connsiteX39" fmla="*/ 464344 w 892970"/>
                  <a:gd name="connsiteY39" fmla="*/ 359568 h 726280"/>
                  <a:gd name="connsiteX40" fmla="*/ 504826 w 892970"/>
                  <a:gd name="connsiteY40" fmla="*/ 323848 h 726280"/>
                  <a:gd name="connsiteX41" fmla="*/ 495300 w 892970"/>
                  <a:gd name="connsiteY41" fmla="*/ 278604 h 726280"/>
                  <a:gd name="connsiteX42" fmla="*/ 431008 w 892970"/>
                  <a:gd name="connsiteY42" fmla="*/ 278604 h 726280"/>
                  <a:gd name="connsiteX43" fmla="*/ 419100 w 892970"/>
                  <a:gd name="connsiteY43" fmla="*/ 257172 h 726280"/>
                  <a:gd name="connsiteX44" fmla="*/ 366712 w 892970"/>
                  <a:gd name="connsiteY44" fmla="*/ 261936 h 726280"/>
                  <a:gd name="connsiteX45" fmla="*/ 345282 w 892970"/>
                  <a:gd name="connsiteY45" fmla="*/ 240504 h 726280"/>
                  <a:gd name="connsiteX46" fmla="*/ 297656 w 892970"/>
                  <a:gd name="connsiteY46" fmla="*/ 269080 h 726280"/>
                  <a:gd name="connsiteX47" fmla="*/ 295276 w 892970"/>
                  <a:gd name="connsiteY47" fmla="*/ 354804 h 726280"/>
                  <a:gd name="connsiteX48" fmla="*/ 269082 w 892970"/>
                  <a:gd name="connsiteY48" fmla="*/ 350040 h 726280"/>
                  <a:gd name="connsiteX49" fmla="*/ 233364 w 892970"/>
                  <a:gd name="connsiteY49" fmla="*/ 326228 h 726280"/>
                  <a:gd name="connsiteX50" fmla="*/ 150020 w 892970"/>
                  <a:gd name="connsiteY50" fmla="*/ 316704 h 726280"/>
                  <a:gd name="connsiteX51" fmla="*/ 135732 w 892970"/>
                  <a:gd name="connsiteY51" fmla="*/ 385760 h 726280"/>
                  <a:gd name="connsiteX52" fmla="*/ 119064 w 892970"/>
                  <a:gd name="connsiteY52" fmla="*/ 407192 h 726280"/>
                  <a:gd name="connsiteX53" fmla="*/ 100012 w 892970"/>
                  <a:gd name="connsiteY53" fmla="*/ 381000 h 726280"/>
                  <a:gd name="connsiteX54" fmla="*/ 100012 w 892970"/>
                  <a:gd name="connsiteY54" fmla="*/ 340516 h 726280"/>
                  <a:gd name="connsiteX55" fmla="*/ 0 w 892970"/>
                  <a:gd name="connsiteY55" fmla="*/ 247648 h 726280"/>
                  <a:gd name="connsiteX56" fmla="*/ 2382 w 892970"/>
                  <a:gd name="connsiteY56" fmla="*/ 142872 h 726280"/>
                  <a:gd name="connsiteX57" fmla="*/ 50008 w 892970"/>
                  <a:gd name="connsiteY57" fmla="*/ 109536 h 726280"/>
                  <a:gd name="connsiteX58" fmla="*/ 69056 w 892970"/>
                  <a:gd name="connsiteY58" fmla="*/ 61912 h 726280"/>
                  <a:gd name="connsiteX59" fmla="*/ 116682 w 892970"/>
                  <a:gd name="connsiteY59" fmla="*/ 59528 h 726280"/>
                  <a:gd name="connsiteX60" fmla="*/ 126208 w 892970"/>
                  <a:gd name="connsiteY60" fmla="*/ 7144 h 726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92970" h="726280">
                    <a:moveTo>
                      <a:pt x="157164" y="547688"/>
                    </a:moveTo>
                    <a:lnTo>
                      <a:pt x="192882" y="626268"/>
                    </a:lnTo>
                    <a:lnTo>
                      <a:pt x="252412" y="638172"/>
                    </a:lnTo>
                    <a:lnTo>
                      <a:pt x="261938" y="678656"/>
                    </a:lnTo>
                    <a:lnTo>
                      <a:pt x="276226" y="700088"/>
                    </a:lnTo>
                    <a:lnTo>
                      <a:pt x="257176" y="726280"/>
                    </a:lnTo>
                    <a:lnTo>
                      <a:pt x="207170" y="683416"/>
                    </a:lnTo>
                    <a:lnTo>
                      <a:pt x="188120" y="673892"/>
                    </a:lnTo>
                    <a:lnTo>
                      <a:pt x="145256" y="664368"/>
                    </a:lnTo>
                    <a:lnTo>
                      <a:pt x="135732" y="645316"/>
                    </a:lnTo>
                    <a:lnTo>
                      <a:pt x="80964" y="638172"/>
                    </a:lnTo>
                    <a:lnTo>
                      <a:pt x="61912" y="592928"/>
                    </a:lnTo>
                    <a:lnTo>
                      <a:pt x="80964" y="559592"/>
                    </a:lnTo>
                    <a:close/>
                    <a:moveTo>
                      <a:pt x="221456" y="0"/>
                    </a:moveTo>
                    <a:lnTo>
                      <a:pt x="257176" y="45240"/>
                    </a:lnTo>
                    <a:lnTo>
                      <a:pt x="323852" y="45240"/>
                    </a:lnTo>
                    <a:lnTo>
                      <a:pt x="400052" y="128584"/>
                    </a:lnTo>
                    <a:lnTo>
                      <a:pt x="409576" y="173828"/>
                    </a:lnTo>
                    <a:lnTo>
                      <a:pt x="459582" y="223836"/>
                    </a:lnTo>
                    <a:lnTo>
                      <a:pt x="526256" y="221456"/>
                    </a:lnTo>
                    <a:lnTo>
                      <a:pt x="542926" y="157160"/>
                    </a:lnTo>
                    <a:lnTo>
                      <a:pt x="604838" y="133348"/>
                    </a:lnTo>
                    <a:lnTo>
                      <a:pt x="673896" y="133348"/>
                    </a:lnTo>
                    <a:lnTo>
                      <a:pt x="721520" y="50004"/>
                    </a:lnTo>
                    <a:lnTo>
                      <a:pt x="785812" y="45240"/>
                    </a:lnTo>
                    <a:lnTo>
                      <a:pt x="833438" y="66672"/>
                    </a:lnTo>
                    <a:lnTo>
                      <a:pt x="892970" y="61912"/>
                    </a:lnTo>
                    <a:lnTo>
                      <a:pt x="852488" y="121440"/>
                    </a:lnTo>
                    <a:lnTo>
                      <a:pt x="800100" y="121440"/>
                    </a:lnTo>
                    <a:lnTo>
                      <a:pt x="716756" y="195260"/>
                    </a:lnTo>
                    <a:lnTo>
                      <a:pt x="676276" y="221456"/>
                    </a:lnTo>
                    <a:lnTo>
                      <a:pt x="654844" y="192880"/>
                    </a:lnTo>
                    <a:lnTo>
                      <a:pt x="626270" y="195260"/>
                    </a:lnTo>
                    <a:lnTo>
                      <a:pt x="600076" y="240504"/>
                    </a:lnTo>
                    <a:lnTo>
                      <a:pt x="611982" y="435768"/>
                    </a:lnTo>
                    <a:lnTo>
                      <a:pt x="585788" y="426240"/>
                    </a:lnTo>
                    <a:lnTo>
                      <a:pt x="576264" y="373856"/>
                    </a:lnTo>
                    <a:lnTo>
                      <a:pt x="533400" y="369092"/>
                    </a:lnTo>
                    <a:lnTo>
                      <a:pt x="492920" y="364328"/>
                    </a:lnTo>
                    <a:lnTo>
                      <a:pt x="464344" y="359568"/>
                    </a:lnTo>
                    <a:lnTo>
                      <a:pt x="504826" y="323848"/>
                    </a:lnTo>
                    <a:lnTo>
                      <a:pt x="495300" y="278604"/>
                    </a:lnTo>
                    <a:lnTo>
                      <a:pt x="431008" y="278604"/>
                    </a:lnTo>
                    <a:lnTo>
                      <a:pt x="419100" y="257172"/>
                    </a:lnTo>
                    <a:lnTo>
                      <a:pt x="366712" y="261936"/>
                    </a:lnTo>
                    <a:lnTo>
                      <a:pt x="345282" y="240504"/>
                    </a:lnTo>
                    <a:lnTo>
                      <a:pt x="297656" y="269080"/>
                    </a:lnTo>
                    <a:cubicBezTo>
                      <a:pt x="296864" y="297656"/>
                      <a:pt x="296070" y="326228"/>
                      <a:pt x="295276" y="354804"/>
                    </a:cubicBezTo>
                    <a:lnTo>
                      <a:pt x="269082" y="350040"/>
                    </a:lnTo>
                    <a:lnTo>
                      <a:pt x="233364" y="326228"/>
                    </a:lnTo>
                    <a:lnTo>
                      <a:pt x="150020" y="316704"/>
                    </a:lnTo>
                    <a:lnTo>
                      <a:pt x="135732" y="385760"/>
                    </a:lnTo>
                    <a:lnTo>
                      <a:pt x="119064" y="407192"/>
                    </a:lnTo>
                    <a:lnTo>
                      <a:pt x="100012" y="381000"/>
                    </a:lnTo>
                    <a:lnTo>
                      <a:pt x="100012" y="340516"/>
                    </a:lnTo>
                    <a:lnTo>
                      <a:pt x="0" y="247648"/>
                    </a:lnTo>
                    <a:cubicBezTo>
                      <a:pt x="796" y="212724"/>
                      <a:pt x="1588" y="177800"/>
                      <a:pt x="2382" y="142872"/>
                    </a:cubicBezTo>
                    <a:lnTo>
                      <a:pt x="50008" y="109536"/>
                    </a:lnTo>
                    <a:lnTo>
                      <a:pt x="69056" y="61912"/>
                    </a:lnTo>
                    <a:lnTo>
                      <a:pt x="116682" y="59528"/>
                    </a:lnTo>
                    <a:lnTo>
                      <a:pt x="126208" y="7144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A5D55640-F452-427E-B868-BF8AAF2DA406}"/>
                </a:ext>
              </a:extLst>
            </p:cNvPr>
            <p:cNvGrpSpPr/>
            <p:nvPr/>
          </p:nvGrpSpPr>
          <p:grpSpPr>
            <a:xfrm>
              <a:off x="21275040" y="28758862"/>
              <a:ext cx="4232910" cy="2048798"/>
              <a:chOff x="21275040" y="28758862"/>
              <a:chExt cx="4232910" cy="2048798"/>
            </a:xfrm>
          </p:grpSpPr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B161E3D8-D914-4F32-80CD-5CA36FF89FAE}"/>
                  </a:ext>
                </a:extLst>
              </p:cNvPr>
              <p:cNvGrpSpPr/>
              <p:nvPr/>
            </p:nvGrpSpPr>
            <p:grpSpPr>
              <a:xfrm>
                <a:off x="21275040" y="28758862"/>
                <a:ext cx="4232910" cy="2048798"/>
                <a:chOff x="21275040" y="28758862"/>
                <a:chExt cx="4232910" cy="2048798"/>
              </a:xfrm>
            </p:grpSpPr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CDD0CE77-A806-4FD0-B7AC-67EE8559CC0E}"/>
                    </a:ext>
                  </a:extLst>
                </p:cNvPr>
                <p:cNvSpPr/>
                <p:nvPr/>
              </p:nvSpPr>
              <p:spPr>
                <a:xfrm>
                  <a:off x="24791852" y="28758862"/>
                  <a:ext cx="463434" cy="495588"/>
                </a:xfrm>
                <a:custGeom>
                  <a:avLst/>
                  <a:gdLst>
                    <a:gd name="connsiteX0" fmla="*/ 291226 w 463434"/>
                    <a:gd name="connsiteY0" fmla="*/ 0 h 495588"/>
                    <a:gd name="connsiteX1" fmla="*/ 385898 w 463434"/>
                    <a:gd name="connsiteY1" fmla="*/ 82838 h 495588"/>
                    <a:gd name="connsiteX2" fmla="*/ 373198 w 463434"/>
                    <a:gd name="connsiteY2" fmla="*/ 159038 h 495588"/>
                    <a:gd name="connsiteX3" fmla="*/ 436698 w 463434"/>
                    <a:gd name="connsiteY3" fmla="*/ 178088 h 495588"/>
                    <a:gd name="connsiteX4" fmla="*/ 443048 w 463434"/>
                    <a:gd name="connsiteY4" fmla="*/ 292388 h 495588"/>
                    <a:gd name="connsiteX5" fmla="*/ 379548 w 463434"/>
                    <a:gd name="connsiteY5" fmla="*/ 355888 h 495588"/>
                    <a:gd name="connsiteX6" fmla="*/ 449398 w 463434"/>
                    <a:gd name="connsiteY6" fmla="*/ 393988 h 495588"/>
                    <a:gd name="connsiteX7" fmla="*/ 463434 w 463434"/>
                    <a:gd name="connsiteY7" fmla="*/ 470188 h 495588"/>
                    <a:gd name="connsiteX8" fmla="*/ 357324 w 463434"/>
                    <a:gd name="connsiteY8" fmla="*/ 470188 h 495588"/>
                    <a:gd name="connsiteX9" fmla="*/ 325572 w 463434"/>
                    <a:gd name="connsiteY9" fmla="*/ 422562 h 495588"/>
                    <a:gd name="connsiteX10" fmla="*/ 258898 w 463434"/>
                    <a:gd name="connsiteY10" fmla="*/ 422562 h 495588"/>
                    <a:gd name="connsiteX11" fmla="*/ 204924 w 463434"/>
                    <a:gd name="connsiteY11" fmla="*/ 495588 h 495588"/>
                    <a:gd name="connsiteX12" fmla="*/ 112848 w 463434"/>
                    <a:gd name="connsiteY12" fmla="*/ 476538 h 495588"/>
                    <a:gd name="connsiteX13" fmla="*/ 116024 w 463434"/>
                    <a:gd name="connsiteY13" fmla="*/ 349538 h 495588"/>
                    <a:gd name="connsiteX14" fmla="*/ 144598 w 463434"/>
                    <a:gd name="connsiteY14" fmla="*/ 286038 h 495588"/>
                    <a:gd name="connsiteX15" fmla="*/ 71572 w 463434"/>
                    <a:gd name="connsiteY15" fmla="*/ 257462 h 495588"/>
                    <a:gd name="connsiteX16" fmla="*/ 0 w 463434"/>
                    <a:gd name="connsiteY16" fmla="*/ 168432 h 495588"/>
                    <a:gd name="connsiteX17" fmla="*/ 49348 w 463434"/>
                    <a:gd name="connsiteY17" fmla="*/ 75218 h 495588"/>
                    <a:gd name="connsiteX18" fmla="*/ 156028 w 463434"/>
                    <a:gd name="connsiteY18" fmla="*/ 67598 h 495588"/>
                    <a:gd name="connsiteX19" fmla="*/ 291226 w 463434"/>
                    <a:gd name="connsiteY19" fmla="*/ 0 h 495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63434" h="495588">
                      <a:moveTo>
                        <a:pt x="291226" y="0"/>
                      </a:moveTo>
                      <a:lnTo>
                        <a:pt x="385898" y="82838"/>
                      </a:lnTo>
                      <a:lnTo>
                        <a:pt x="373198" y="159038"/>
                      </a:lnTo>
                      <a:lnTo>
                        <a:pt x="436698" y="178088"/>
                      </a:lnTo>
                      <a:lnTo>
                        <a:pt x="443048" y="292388"/>
                      </a:lnTo>
                      <a:lnTo>
                        <a:pt x="379548" y="355888"/>
                      </a:lnTo>
                      <a:lnTo>
                        <a:pt x="449398" y="393988"/>
                      </a:lnTo>
                      <a:lnTo>
                        <a:pt x="463434" y="470188"/>
                      </a:lnTo>
                      <a:lnTo>
                        <a:pt x="357324" y="470188"/>
                      </a:lnTo>
                      <a:lnTo>
                        <a:pt x="325572" y="422562"/>
                      </a:lnTo>
                      <a:lnTo>
                        <a:pt x="258898" y="422562"/>
                      </a:lnTo>
                      <a:lnTo>
                        <a:pt x="204924" y="495588"/>
                      </a:lnTo>
                      <a:lnTo>
                        <a:pt x="112848" y="476538"/>
                      </a:lnTo>
                      <a:cubicBezTo>
                        <a:pt x="113906" y="434206"/>
                        <a:pt x="114964" y="391870"/>
                        <a:pt x="116024" y="349538"/>
                      </a:cubicBezTo>
                      <a:lnTo>
                        <a:pt x="144598" y="286038"/>
                      </a:lnTo>
                      <a:lnTo>
                        <a:pt x="71572" y="257462"/>
                      </a:lnTo>
                      <a:lnTo>
                        <a:pt x="0" y="168432"/>
                      </a:lnTo>
                      <a:lnTo>
                        <a:pt x="49348" y="75218"/>
                      </a:lnTo>
                      <a:lnTo>
                        <a:pt x="156028" y="67598"/>
                      </a:lnTo>
                      <a:lnTo>
                        <a:pt x="2912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BD1D3DCC-9C62-4AC2-9C68-303B4F1546AC}"/>
                    </a:ext>
                  </a:extLst>
                </p:cNvPr>
                <p:cNvSpPr/>
                <p:nvPr/>
              </p:nvSpPr>
              <p:spPr>
                <a:xfrm>
                  <a:off x="21473160" y="28986480"/>
                  <a:ext cx="212802" cy="261754"/>
                </a:xfrm>
                <a:custGeom>
                  <a:avLst/>
                  <a:gdLst>
                    <a:gd name="connsiteX0" fmla="*/ 83820 w 212802"/>
                    <a:gd name="connsiteY0" fmla="*/ 0 h 261754"/>
                    <a:gd name="connsiteX1" fmla="*/ 198120 w 212802"/>
                    <a:gd name="connsiteY1" fmla="*/ 0 h 261754"/>
                    <a:gd name="connsiteX2" fmla="*/ 182880 w 212802"/>
                    <a:gd name="connsiteY2" fmla="*/ 160020 h 261754"/>
                    <a:gd name="connsiteX3" fmla="*/ 212802 w 212802"/>
                    <a:gd name="connsiteY3" fmla="*/ 189942 h 261754"/>
                    <a:gd name="connsiteX4" fmla="*/ 132716 w 212802"/>
                    <a:gd name="connsiteY4" fmla="*/ 217170 h 261754"/>
                    <a:gd name="connsiteX5" fmla="*/ 93704 w 212802"/>
                    <a:gd name="connsiteY5" fmla="*/ 261754 h 261754"/>
                    <a:gd name="connsiteX6" fmla="*/ 0 w 212802"/>
                    <a:gd name="connsiteY6" fmla="*/ 60960 h 261754"/>
                    <a:gd name="connsiteX7" fmla="*/ 83820 w 212802"/>
                    <a:gd name="connsiteY7" fmla="*/ 0 h 261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2802" h="261754">
                      <a:moveTo>
                        <a:pt x="83820" y="0"/>
                      </a:moveTo>
                      <a:lnTo>
                        <a:pt x="198120" y="0"/>
                      </a:lnTo>
                      <a:lnTo>
                        <a:pt x="182880" y="160020"/>
                      </a:lnTo>
                      <a:lnTo>
                        <a:pt x="212802" y="189942"/>
                      </a:lnTo>
                      <a:lnTo>
                        <a:pt x="132716" y="217170"/>
                      </a:lnTo>
                      <a:lnTo>
                        <a:pt x="93704" y="261754"/>
                      </a:lnTo>
                      <a:lnTo>
                        <a:pt x="0" y="60960"/>
                      </a:lnTo>
                      <a:lnTo>
                        <a:pt x="838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E0C250EE-3FCA-460D-BE02-4F3FF495114B}"/>
                    </a:ext>
                  </a:extLst>
                </p:cNvPr>
                <p:cNvSpPr/>
                <p:nvPr/>
              </p:nvSpPr>
              <p:spPr>
                <a:xfrm>
                  <a:off x="22933024" y="29164004"/>
                  <a:ext cx="561630" cy="312696"/>
                </a:xfrm>
                <a:custGeom>
                  <a:avLst/>
                  <a:gdLst>
                    <a:gd name="connsiteX0" fmla="*/ 561630 w 561630"/>
                    <a:gd name="connsiteY0" fmla="*/ 0 h 312696"/>
                    <a:gd name="connsiteX1" fmla="*/ 533400 w 561630"/>
                    <a:gd name="connsiteY1" fmla="*/ 68220 h 312696"/>
                    <a:gd name="connsiteX2" fmla="*/ 492126 w 561630"/>
                    <a:gd name="connsiteY2" fmla="*/ 77746 h 312696"/>
                    <a:gd name="connsiteX3" fmla="*/ 454026 w 561630"/>
                    <a:gd name="connsiteY3" fmla="*/ 138072 h 312696"/>
                    <a:gd name="connsiteX4" fmla="*/ 406400 w 561630"/>
                    <a:gd name="connsiteY4" fmla="*/ 150772 h 312696"/>
                    <a:gd name="connsiteX5" fmla="*/ 349252 w 561630"/>
                    <a:gd name="connsiteY5" fmla="*/ 99972 h 312696"/>
                    <a:gd name="connsiteX6" fmla="*/ 292100 w 561630"/>
                    <a:gd name="connsiteY6" fmla="*/ 112672 h 312696"/>
                    <a:gd name="connsiteX7" fmla="*/ 200026 w 561630"/>
                    <a:gd name="connsiteY7" fmla="*/ 217446 h 312696"/>
                    <a:gd name="connsiteX8" fmla="*/ 0 w 561630"/>
                    <a:gd name="connsiteY8" fmla="*/ 312696 h 312696"/>
                    <a:gd name="connsiteX9" fmla="*/ 136526 w 561630"/>
                    <a:gd name="connsiteY9" fmla="*/ 141246 h 312696"/>
                    <a:gd name="connsiteX10" fmla="*/ 148396 w 561630"/>
                    <a:gd name="connsiteY10" fmla="*/ 2758 h 312696"/>
                    <a:gd name="connsiteX11" fmla="*/ 186056 w 561630"/>
                    <a:gd name="connsiteY11" fmla="*/ 5356 h 312696"/>
                    <a:gd name="connsiteX12" fmla="*/ 528956 w 561630"/>
                    <a:gd name="connsiteY12" fmla="*/ 5356 h 312696"/>
                    <a:gd name="connsiteX13" fmla="*/ 561630 w 561630"/>
                    <a:gd name="connsiteY13" fmla="*/ 0 h 312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61630" h="312696">
                      <a:moveTo>
                        <a:pt x="561630" y="0"/>
                      </a:moveTo>
                      <a:lnTo>
                        <a:pt x="533400" y="68220"/>
                      </a:lnTo>
                      <a:lnTo>
                        <a:pt x="492126" y="77746"/>
                      </a:lnTo>
                      <a:lnTo>
                        <a:pt x="454026" y="138072"/>
                      </a:lnTo>
                      <a:lnTo>
                        <a:pt x="406400" y="150772"/>
                      </a:lnTo>
                      <a:lnTo>
                        <a:pt x="349252" y="99972"/>
                      </a:lnTo>
                      <a:lnTo>
                        <a:pt x="292100" y="112672"/>
                      </a:lnTo>
                      <a:lnTo>
                        <a:pt x="200026" y="217446"/>
                      </a:lnTo>
                      <a:lnTo>
                        <a:pt x="0" y="312696"/>
                      </a:lnTo>
                      <a:lnTo>
                        <a:pt x="136526" y="141246"/>
                      </a:lnTo>
                      <a:lnTo>
                        <a:pt x="148396" y="2758"/>
                      </a:lnTo>
                      <a:lnTo>
                        <a:pt x="186056" y="5356"/>
                      </a:lnTo>
                      <a:lnTo>
                        <a:pt x="528956" y="5356"/>
                      </a:lnTo>
                      <a:lnTo>
                        <a:pt x="5616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D75A7BAE-CCA2-4903-B809-EF5FA9EB6B12}"/>
                    </a:ext>
                  </a:extLst>
                </p:cNvPr>
                <p:cNvSpPr/>
                <p:nvPr/>
              </p:nvSpPr>
              <p:spPr>
                <a:xfrm>
                  <a:off x="25022176" y="29407186"/>
                  <a:ext cx="485774" cy="774364"/>
                </a:xfrm>
                <a:custGeom>
                  <a:avLst/>
                  <a:gdLst>
                    <a:gd name="connsiteX0" fmla="*/ 285686 w 485774"/>
                    <a:gd name="connsiteY0" fmla="*/ 0 h 774364"/>
                    <a:gd name="connsiteX1" fmla="*/ 371474 w 485774"/>
                    <a:gd name="connsiteY1" fmla="*/ 50464 h 774364"/>
                    <a:gd name="connsiteX2" fmla="*/ 365124 w 485774"/>
                    <a:gd name="connsiteY2" fmla="*/ 234614 h 774364"/>
                    <a:gd name="connsiteX3" fmla="*/ 473074 w 485774"/>
                    <a:gd name="connsiteY3" fmla="*/ 298114 h 774364"/>
                    <a:gd name="connsiteX4" fmla="*/ 434974 w 485774"/>
                    <a:gd name="connsiteY4" fmla="*/ 444164 h 774364"/>
                    <a:gd name="connsiteX5" fmla="*/ 485774 w 485774"/>
                    <a:gd name="connsiteY5" fmla="*/ 475914 h 774364"/>
                    <a:gd name="connsiteX6" fmla="*/ 473074 w 485774"/>
                    <a:gd name="connsiteY6" fmla="*/ 602914 h 774364"/>
                    <a:gd name="connsiteX7" fmla="*/ 339724 w 485774"/>
                    <a:gd name="connsiteY7" fmla="*/ 723564 h 774364"/>
                    <a:gd name="connsiteX8" fmla="*/ 250824 w 485774"/>
                    <a:gd name="connsiteY8" fmla="*/ 774364 h 774364"/>
                    <a:gd name="connsiteX9" fmla="*/ 155800 w 485774"/>
                    <a:gd name="connsiteY9" fmla="*/ 749024 h 774364"/>
                    <a:gd name="connsiteX10" fmla="*/ 108584 w 485774"/>
                    <a:gd name="connsiteY10" fmla="*/ 707054 h 774364"/>
                    <a:gd name="connsiteX11" fmla="*/ 107360 w 485774"/>
                    <a:gd name="connsiteY11" fmla="*/ 707912 h 774364"/>
                    <a:gd name="connsiteX12" fmla="*/ 76200 w 485774"/>
                    <a:gd name="connsiteY12" fmla="*/ 552114 h 774364"/>
                    <a:gd name="connsiteX13" fmla="*/ 0 w 485774"/>
                    <a:gd name="connsiteY13" fmla="*/ 533064 h 774364"/>
                    <a:gd name="connsiteX14" fmla="*/ 12700 w 485774"/>
                    <a:gd name="connsiteY14" fmla="*/ 393364 h 774364"/>
                    <a:gd name="connsiteX15" fmla="*/ 53974 w 485774"/>
                    <a:gd name="connsiteY15" fmla="*/ 355264 h 774364"/>
                    <a:gd name="connsiteX16" fmla="*/ 69848 w 485774"/>
                    <a:gd name="connsiteY16" fmla="*/ 310814 h 774364"/>
                    <a:gd name="connsiteX17" fmla="*/ 95248 w 485774"/>
                    <a:gd name="connsiteY17" fmla="*/ 221914 h 774364"/>
                    <a:gd name="connsiteX18" fmla="*/ 206374 w 485774"/>
                    <a:gd name="connsiteY18" fmla="*/ 186990 h 774364"/>
                    <a:gd name="connsiteX19" fmla="*/ 279400 w 485774"/>
                    <a:gd name="connsiteY19" fmla="*/ 136190 h 774364"/>
                    <a:gd name="connsiteX20" fmla="*/ 285686 w 485774"/>
                    <a:gd name="connsiteY20" fmla="*/ 0 h 774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85774" h="774364">
                      <a:moveTo>
                        <a:pt x="285686" y="0"/>
                      </a:moveTo>
                      <a:lnTo>
                        <a:pt x="371474" y="50464"/>
                      </a:lnTo>
                      <a:lnTo>
                        <a:pt x="365124" y="234614"/>
                      </a:lnTo>
                      <a:lnTo>
                        <a:pt x="473074" y="298114"/>
                      </a:lnTo>
                      <a:lnTo>
                        <a:pt x="434974" y="444164"/>
                      </a:lnTo>
                      <a:lnTo>
                        <a:pt x="485774" y="475914"/>
                      </a:lnTo>
                      <a:lnTo>
                        <a:pt x="473074" y="602914"/>
                      </a:lnTo>
                      <a:lnTo>
                        <a:pt x="339724" y="723564"/>
                      </a:lnTo>
                      <a:lnTo>
                        <a:pt x="250824" y="774364"/>
                      </a:lnTo>
                      <a:lnTo>
                        <a:pt x="155800" y="749024"/>
                      </a:lnTo>
                      <a:lnTo>
                        <a:pt x="108584" y="707054"/>
                      </a:lnTo>
                      <a:lnTo>
                        <a:pt x="107360" y="707912"/>
                      </a:lnTo>
                      <a:lnTo>
                        <a:pt x="76200" y="552114"/>
                      </a:lnTo>
                      <a:lnTo>
                        <a:pt x="0" y="533064"/>
                      </a:lnTo>
                      <a:lnTo>
                        <a:pt x="12700" y="393364"/>
                      </a:lnTo>
                      <a:lnTo>
                        <a:pt x="53974" y="355264"/>
                      </a:lnTo>
                      <a:lnTo>
                        <a:pt x="69848" y="310814"/>
                      </a:lnTo>
                      <a:lnTo>
                        <a:pt x="95248" y="221914"/>
                      </a:lnTo>
                      <a:lnTo>
                        <a:pt x="206374" y="186990"/>
                      </a:lnTo>
                      <a:lnTo>
                        <a:pt x="279400" y="136190"/>
                      </a:lnTo>
                      <a:lnTo>
                        <a:pt x="28568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8156339C-FC34-4DFA-8B04-1DB5F56BC23D}"/>
                    </a:ext>
                  </a:extLst>
                </p:cNvPr>
                <p:cNvSpPr/>
                <p:nvPr/>
              </p:nvSpPr>
              <p:spPr>
                <a:xfrm>
                  <a:off x="22221824" y="29686250"/>
                  <a:ext cx="478776" cy="490346"/>
                </a:xfrm>
                <a:custGeom>
                  <a:avLst/>
                  <a:gdLst>
                    <a:gd name="connsiteX0" fmla="*/ 241300 w 478776"/>
                    <a:gd name="connsiteY0" fmla="*/ 0 h 490346"/>
                    <a:gd name="connsiteX1" fmla="*/ 355600 w 478776"/>
                    <a:gd name="connsiteY1" fmla="*/ 34926 h 490346"/>
                    <a:gd name="connsiteX2" fmla="*/ 403226 w 478776"/>
                    <a:gd name="connsiteY2" fmla="*/ 3174 h 490346"/>
                    <a:gd name="connsiteX3" fmla="*/ 463552 w 478776"/>
                    <a:gd name="connsiteY3" fmla="*/ 60326 h 490346"/>
                    <a:gd name="connsiteX4" fmla="*/ 478776 w 478776"/>
                    <a:gd name="connsiteY4" fmla="*/ 91532 h 490346"/>
                    <a:gd name="connsiteX5" fmla="*/ 470536 w 478776"/>
                    <a:gd name="connsiteY5" fmla="*/ 92710 h 490346"/>
                    <a:gd name="connsiteX6" fmla="*/ 409576 w 478776"/>
                    <a:gd name="connsiteY6" fmla="*/ 214630 h 490346"/>
                    <a:gd name="connsiteX7" fmla="*/ 379096 w 478776"/>
                    <a:gd name="connsiteY7" fmla="*/ 359410 h 490346"/>
                    <a:gd name="connsiteX8" fmla="*/ 356236 w 478776"/>
                    <a:gd name="connsiteY8" fmla="*/ 443230 h 490346"/>
                    <a:gd name="connsiteX9" fmla="*/ 241936 w 478776"/>
                    <a:gd name="connsiteY9" fmla="*/ 466090 h 490346"/>
                    <a:gd name="connsiteX10" fmla="*/ 229808 w 478776"/>
                    <a:gd name="connsiteY10" fmla="*/ 490346 h 490346"/>
                    <a:gd name="connsiteX11" fmla="*/ 152400 w 478776"/>
                    <a:gd name="connsiteY11" fmla="*/ 463550 h 490346"/>
                    <a:gd name="connsiteX12" fmla="*/ 133352 w 478776"/>
                    <a:gd name="connsiteY12" fmla="*/ 485774 h 490346"/>
                    <a:gd name="connsiteX13" fmla="*/ 88900 w 478776"/>
                    <a:gd name="connsiteY13" fmla="*/ 479426 h 490346"/>
                    <a:gd name="connsiteX14" fmla="*/ 88900 w 478776"/>
                    <a:gd name="connsiteY14" fmla="*/ 438150 h 490346"/>
                    <a:gd name="connsiteX15" fmla="*/ 0 w 478776"/>
                    <a:gd name="connsiteY15" fmla="*/ 330200 h 490346"/>
                    <a:gd name="connsiteX16" fmla="*/ 9526 w 478776"/>
                    <a:gd name="connsiteY16" fmla="*/ 241300 h 490346"/>
                    <a:gd name="connsiteX17" fmla="*/ 133352 w 478776"/>
                    <a:gd name="connsiteY17" fmla="*/ 152400 h 490346"/>
                    <a:gd name="connsiteX18" fmla="*/ 203200 w 478776"/>
                    <a:gd name="connsiteY18" fmla="*/ 130174 h 490346"/>
                    <a:gd name="connsiteX19" fmla="*/ 241300 w 478776"/>
                    <a:gd name="connsiteY19" fmla="*/ 0 h 490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78776" h="490346">
                      <a:moveTo>
                        <a:pt x="241300" y="0"/>
                      </a:moveTo>
                      <a:lnTo>
                        <a:pt x="355600" y="34926"/>
                      </a:lnTo>
                      <a:lnTo>
                        <a:pt x="403226" y="3174"/>
                      </a:lnTo>
                      <a:lnTo>
                        <a:pt x="463552" y="60326"/>
                      </a:lnTo>
                      <a:lnTo>
                        <a:pt x="478776" y="91532"/>
                      </a:lnTo>
                      <a:lnTo>
                        <a:pt x="470536" y="92710"/>
                      </a:lnTo>
                      <a:lnTo>
                        <a:pt x="409576" y="214630"/>
                      </a:lnTo>
                      <a:lnTo>
                        <a:pt x="379096" y="359410"/>
                      </a:lnTo>
                      <a:lnTo>
                        <a:pt x="356236" y="443230"/>
                      </a:lnTo>
                      <a:lnTo>
                        <a:pt x="241936" y="466090"/>
                      </a:lnTo>
                      <a:lnTo>
                        <a:pt x="229808" y="490346"/>
                      </a:lnTo>
                      <a:lnTo>
                        <a:pt x="152400" y="463550"/>
                      </a:lnTo>
                      <a:lnTo>
                        <a:pt x="133352" y="485774"/>
                      </a:lnTo>
                      <a:lnTo>
                        <a:pt x="88900" y="479426"/>
                      </a:lnTo>
                      <a:lnTo>
                        <a:pt x="88900" y="438150"/>
                      </a:lnTo>
                      <a:lnTo>
                        <a:pt x="0" y="330200"/>
                      </a:lnTo>
                      <a:lnTo>
                        <a:pt x="9526" y="241300"/>
                      </a:lnTo>
                      <a:lnTo>
                        <a:pt x="133352" y="152400"/>
                      </a:lnTo>
                      <a:lnTo>
                        <a:pt x="203200" y="130174"/>
                      </a:lnTo>
                      <a:lnTo>
                        <a:pt x="2413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53BD82B4-AAAB-49E4-9CFB-4AE4B6433A1B}"/>
                    </a:ext>
                  </a:extLst>
                </p:cNvPr>
                <p:cNvSpPr/>
                <p:nvPr/>
              </p:nvSpPr>
              <p:spPr>
                <a:xfrm>
                  <a:off x="21275040" y="30039080"/>
                  <a:ext cx="845820" cy="768580"/>
                </a:xfrm>
                <a:custGeom>
                  <a:avLst/>
                  <a:gdLst>
                    <a:gd name="connsiteX0" fmla="*/ 522942 w 845820"/>
                    <a:gd name="connsiteY0" fmla="*/ 0 h 768580"/>
                    <a:gd name="connsiteX1" fmla="*/ 578484 w 845820"/>
                    <a:gd name="connsiteY1" fmla="*/ 24996 h 768580"/>
                    <a:gd name="connsiteX2" fmla="*/ 607060 w 845820"/>
                    <a:gd name="connsiteY2" fmla="*/ 78970 h 768580"/>
                    <a:gd name="connsiteX3" fmla="*/ 607060 w 845820"/>
                    <a:gd name="connsiteY3" fmla="*/ 110720 h 768580"/>
                    <a:gd name="connsiteX4" fmla="*/ 676910 w 845820"/>
                    <a:gd name="connsiteY4" fmla="*/ 120244 h 768580"/>
                    <a:gd name="connsiteX5" fmla="*/ 673736 w 845820"/>
                    <a:gd name="connsiteY5" fmla="*/ 171044 h 768580"/>
                    <a:gd name="connsiteX6" fmla="*/ 600710 w 845820"/>
                    <a:gd name="connsiteY6" fmla="*/ 215496 h 768580"/>
                    <a:gd name="connsiteX7" fmla="*/ 543560 w 845820"/>
                    <a:gd name="connsiteY7" fmla="*/ 231370 h 768580"/>
                    <a:gd name="connsiteX8" fmla="*/ 495936 w 845820"/>
                    <a:gd name="connsiteY8" fmla="*/ 247244 h 768580"/>
                    <a:gd name="connsiteX9" fmla="*/ 508636 w 845820"/>
                    <a:gd name="connsiteY9" fmla="*/ 301220 h 768580"/>
                    <a:gd name="connsiteX10" fmla="*/ 562610 w 845820"/>
                    <a:gd name="connsiteY10" fmla="*/ 320270 h 768580"/>
                    <a:gd name="connsiteX11" fmla="*/ 600710 w 845820"/>
                    <a:gd name="connsiteY11" fmla="*/ 374244 h 768580"/>
                    <a:gd name="connsiteX12" fmla="*/ 664210 w 845820"/>
                    <a:gd name="connsiteY12" fmla="*/ 371070 h 768580"/>
                    <a:gd name="connsiteX13" fmla="*/ 711836 w 845820"/>
                    <a:gd name="connsiteY13" fmla="*/ 409170 h 768580"/>
                    <a:gd name="connsiteX14" fmla="*/ 759460 w 845820"/>
                    <a:gd name="connsiteY14" fmla="*/ 345670 h 768580"/>
                    <a:gd name="connsiteX15" fmla="*/ 827744 w 845820"/>
                    <a:gd name="connsiteY15" fmla="*/ 368430 h 768580"/>
                    <a:gd name="connsiteX16" fmla="*/ 845820 w 845820"/>
                    <a:gd name="connsiteY16" fmla="*/ 555220 h 768580"/>
                    <a:gd name="connsiteX17" fmla="*/ 754380 w 845820"/>
                    <a:gd name="connsiteY17" fmla="*/ 623800 h 768580"/>
                    <a:gd name="connsiteX18" fmla="*/ 624840 w 845820"/>
                    <a:gd name="connsiteY18" fmla="*/ 616180 h 768580"/>
                    <a:gd name="connsiteX19" fmla="*/ 571500 w 845820"/>
                    <a:gd name="connsiteY19" fmla="*/ 654280 h 768580"/>
                    <a:gd name="connsiteX20" fmla="*/ 525780 w 845820"/>
                    <a:gd name="connsiteY20" fmla="*/ 623800 h 768580"/>
                    <a:gd name="connsiteX21" fmla="*/ 480060 w 845820"/>
                    <a:gd name="connsiteY21" fmla="*/ 639040 h 768580"/>
                    <a:gd name="connsiteX22" fmla="*/ 495300 w 845820"/>
                    <a:gd name="connsiteY22" fmla="*/ 722860 h 768580"/>
                    <a:gd name="connsiteX23" fmla="*/ 419100 w 845820"/>
                    <a:gd name="connsiteY23" fmla="*/ 768580 h 768580"/>
                    <a:gd name="connsiteX24" fmla="*/ 342900 w 845820"/>
                    <a:gd name="connsiteY24" fmla="*/ 730480 h 768580"/>
                    <a:gd name="connsiteX25" fmla="*/ 281940 w 845820"/>
                    <a:gd name="connsiteY25" fmla="*/ 753340 h 768580"/>
                    <a:gd name="connsiteX26" fmla="*/ 266700 w 845820"/>
                    <a:gd name="connsiteY26" fmla="*/ 730480 h 768580"/>
                    <a:gd name="connsiteX27" fmla="*/ 0 w 845820"/>
                    <a:gd name="connsiteY27" fmla="*/ 722860 h 768580"/>
                    <a:gd name="connsiteX28" fmla="*/ 53340 w 845820"/>
                    <a:gd name="connsiteY28" fmla="*/ 463780 h 768580"/>
                    <a:gd name="connsiteX29" fmla="*/ 175260 w 845820"/>
                    <a:gd name="connsiteY29" fmla="*/ 372340 h 768580"/>
                    <a:gd name="connsiteX30" fmla="*/ 137160 w 845820"/>
                    <a:gd name="connsiteY30" fmla="*/ 227560 h 768580"/>
                    <a:gd name="connsiteX31" fmla="*/ 83820 w 845820"/>
                    <a:gd name="connsiteY31" fmla="*/ 219940 h 768580"/>
                    <a:gd name="connsiteX32" fmla="*/ 121920 w 845820"/>
                    <a:gd name="connsiteY32" fmla="*/ 158980 h 768580"/>
                    <a:gd name="connsiteX33" fmla="*/ 297180 w 845820"/>
                    <a:gd name="connsiteY33" fmla="*/ 82780 h 768580"/>
                    <a:gd name="connsiteX34" fmla="*/ 522942 w 845820"/>
                    <a:gd name="connsiteY34" fmla="*/ 0 h 7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820" h="768580">
                      <a:moveTo>
                        <a:pt x="522942" y="0"/>
                      </a:moveTo>
                      <a:lnTo>
                        <a:pt x="578484" y="24996"/>
                      </a:lnTo>
                      <a:lnTo>
                        <a:pt x="607060" y="78970"/>
                      </a:lnTo>
                      <a:lnTo>
                        <a:pt x="607060" y="110720"/>
                      </a:lnTo>
                      <a:lnTo>
                        <a:pt x="676910" y="120244"/>
                      </a:lnTo>
                      <a:lnTo>
                        <a:pt x="673736" y="171044"/>
                      </a:lnTo>
                      <a:lnTo>
                        <a:pt x="600710" y="215496"/>
                      </a:lnTo>
                      <a:lnTo>
                        <a:pt x="543560" y="231370"/>
                      </a:lnTo>
                      <a:lnTo>
                        <a:pt x="495936" y="247244"/>
                      </a:lnTo>
                      <a:lnTo>
                        <a:pt x="508636" y="301220"/>
                      </a:lnTo>
                      <a:lnTo>
                        <a:pt x="562610" y="320270"/>
                      </a:lnTo>
                      <a:lnTo>
                        <a:pt x="600710" y="374244"/>
                      </a:lnTo>
                      <a:lnTo>
                        <a:pt x="664210" y="371070"/>
                      </a:lnTo>
                      <a:lnTo>
                        <a:pt x="711836" y="409170"/>
                      </a:lnTo>
                      <a:lnTo>
                        <a:pt x="759460" y="345670"/>
                      </a:lnTo>
                      <a:lnTo>
                        <a:pt x="827744" y="368430"/>
                      </a:lnTo>
                      <a:lnTo>
                        <a:pt x="845820" y="555220"/>
                      </a:lnTo>
                      <a:lnTo>
                        <a:pt x="754380" y="623800"/>
                      </a:lnTo>
                      <a:lnTo>
                        <a:pt x="624840" y="616180"/>
                      </a:lnTo>
                      <a:lnTo>
                        <a:pt x="571500" y="654280"/>
                      </a:lnTo>
                      <a:lnTo>
                        <a:pt x="525780" y="623800"/>
                      </a:lnTo>
                      <a:lnTo>
                        <a:pt x="480060" y="639040"/>
                      </a:lnTo>
                      <a:lnTo>
                        <a:pt x="495300" y="722860"/>
                      </a:lnTo>
                      <a:lnTo>
                        <a:pt x="419100" y="768580"/>
                      </a:lnTo>
                      <a:lnTo>
                        <a:pt x="342900" y="730480"/>
                      </a:lnTo>
                      <a:lnTo>
                        <a:pt x="281940" y="753340"/>
                      </a:lnTo>
                      <a:lnTo>
                        <a:pt x="266700" y="730480"/>
                      </a:lnTo>
                      <a:lnTo>
                        <a:pt x="0" y="722860"/>
                      </a:lnTo>
                      <a:lnTo>
                        <a:pt x="53340" y="463780"/>
                      </a:lnTo>
                      <a:lnTo>
                        <a:pt x="175260" y="372340"/>
                      </a:lnTo>
                      <a:lnTo>
                        <a:pt x="137160" y="227560"/>
                      </a:lnTo>
                      <a:lnTo>
                        <a:pt x="83820" y="219940"/>
                      </a:lnTo>
                      <a:lnTo>
                        <a:pt x="121920" y="158980"/>
                      </a:lnTo>
                      <a:lnTo>
                        <a:pt x="297180" y="82780"/>
                      </a:lnTo>
                      <a:lnTo>
                        <a:pt x="5229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22E8BAD4-802E-4FE1-B514-C560200F3F45}"/>
                    </a:ext>
                  </a:extLst>
                </p:cNvPr>
                <p:cNvSpPr/>
                <p:nvPr/>
              </p:nvSpPr>
              <p:spPr>
                <a:xfrm>
                  <a:off x="21977350" y="29322870"/>
                  <a:ext cx="107950" cy="122080"/>
                </a:xfrm>
                <a:custGeom>
                  <a:avLst/>
                  <a:gdLst>
                    <a:gd name="connsiteX0" fmla="*/ 1550 w 107950"/>
                    <a:gd name="connsiteY0" fmla="*/ 0 h 122080"/>
                    <a:gd name="connsiteX1" fmla="*/ 103100 w 107950"/>
                    <a:gd name="connsiteY1" fmla="*/ 3386 h 122080"/>
                    <a:gd name="connsiteX2" fmla="*/ 107950 w 107950"/>
                    <a:gd name="connsiteY2" fmla="*/ 71280 h 122080"/>
                    <a:gd name="connsiteX3" fmla="*/ 31750 w 107950"/>
                    <a:gd name="connsiteY3" fmla="*/ 122080 h 122080"/>
                    <a:gd name="connsiteX4" fmla="*/ 0 w 107950"/>
                    <a:gd name="connsiteY4" fmla="*/ 71280 h 122080"/>
                    <a:gd name="connsiteX5" fmla="*/ 1550 w 107950"/>
                    <a:gd name="connsiteY5" fmla="*/ 0 h 122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7950" h="122080">
                      <a:moveTo>
                        <a:pt x="1550" y="0"/>
                      </a:moveTo>
                      <a:lnTo>
                        <a:pt x="103100" y="3386"/>
                      </a:lnTo>
                      <a:lnTo>
                        <a:pt x="107950" y="71280"/>
                      </a:lnTo>
                      <a:lnTo>
                        <a:pt x="31750" y="122080"/>
                      </a:lnTo>
                      <a:lnTo>
                        <a:pt x="0" y="71280"/>
                      </a:lnTo>
                      <a:lnTo>
                        <a:pt x="15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32228AFA-0DAD-42DC-8F18-A3CCAB00B769}"/>
                    </a:ext>
                  </a:extLst>
                </p:cNvPr>
                <p:cNvSpPr/>
                <p:nvPr/>
              </p:nvSpPr>
              <p:spPr>
                <a:xfrm>
                  <a:off x="21566864" y="29176422"/>
                  <a:ext cx="781960" cy="471728"/>
                </a:xfrm>
                <a:custGeom>
                  <a:avLst/>
                  <a:gdLst>
                    <a:gd name="connsiteX0" fmla="*/ 119098 w 781960"/>
                    <a:gd name="connsiteY0" fmla="*/ 0 h 471728"/>
                    <a:gd name="connsiteX1" fmla="*/ 142516 w 781960"/>
                    <a:gd name="connsiteY1" fmla="*/ 23418 h 471728"/>
                    <a:gd name="connsiteX2" fmla="*/ 378736 w 781960"/>
                    <a:gd name="connsiteY2" fmla="*/ 145338 h 471728"/>
                    <a:gd name="connsiteX3" fmla="*/ 412036 w 781960"/>
                    <a:gd name="connsiteY3" fmla="*/ 146448 h 471728"/>
                    <a:gd name="connsiteX4" fmla="*/ 410486 w 781960"/>
                    <a:gd name="connsiteY4" fmla="*/ 217728 h 471728"/>
                    <a:gd name="connsiteX5" fmla="*/ 442236 w 781960"/>
                    <a:gd name="connsiteY5" fmla="*/ 268528 h 471728"/>
                    <a:gd name="connsiteX6" fmla="*/ 518436 w 781960"/>
                    <a:gd name="connsiteY6" fmla="*/ 217728 h 471728"/>
                    <a:gd name="connsiteX7" fmla="*/ 513586 w 781960"/>
                    <a:gd name="connsiteY7" fmla="*/ 149834 h 471728"/>
                    <a:gd name="connsiteX8" fmla="*/ 607336 w 781960"/>
                    <a:gd name="connsiteY8" fmla="*/ 152958 h 471728"/>
                    <a:gd name="connsiteX9" fmla="*/ 619638 w 781960"/>
                    <a:gd name="connsiteY9" fmla="*/ 113592 h 471728"/>
                    <a:gd name="connsiteX10" fmla="*/ 718460 w 781960"/>
                    <a:gd name="connsiteY10" fmla="*/ 147878 h 471728"/>
                    <a:gd name="connsiteX11" fmla="*/ 727986 w 781960"/>
                    <a:gd name="connsiteY11" fmla="*/ 185978 h 471728"/>
                    <a:gd name="connsiteX12" fmla="*/ 781960 w 781960"/>
                    <a:gd name="connsiteY12" fmla="*/ 220902 h 471728"/>
                    <a:gd name="connsiteX13" fmla="*/ 740686 w 781960"/>
                    <a:gd name="connsiteY13" fmla="*/ 319328 h 471728"/>
                    <a:gd name="connsiteX14" fmla="*/ 648612 w 781960"/>
                    <a:gd name="connsiteY14" fmla="*/ 328854 h 471728"/>
                    <a:gd name="connsiteX15" fmla="*/ 664486 w 781960"/>
                    <a:gd name="connsiteY15" fmla="*/ 392354 h 471728"/>
                    <a:gd name="connsiteX16" fmla="*/ 645436 w 781960"/>
                    <a:gd name="connsiteY16" fmla="*/ 420928 h 471728"/>
                    <a:gd name="connsiteX17" fmla="*/ 597812 w 781960"/>
                    <a:gd name="connsiteY17" fmla="*/ 420928 h 471728"/>
                    <a:gd name="connsiteX18" fmla="*/ 508912 w 781960"/>
                    <a:gd name="connsiteY18" fmla="*/ 373302 h 471728"/>
                    <a:gd name="connsiteX19" fmla="*/ 435886 w 781960"/>
                    <a:gd name="connsiteY19" fmla="*/ 471728 h 471728"/>
                    <a:gd name="connsiteX20" fmla="*/ 378736 w 781960"/>
                    <a:gd name="connsiteY20" fmla="*/ 433628 h 471728"/>
                    <a:gd name="connsiteX21" fmla="*/ 343812 w 781960"/>
                    <a:gd name="connsiteY21" fmla="*/ 430454 h 471728"/>
                    <a:gd name="connsiteX22" fmla="*/ 290836 w 781960"/>
                    <a:gd name="connsiteY22" fmla="*/ 455176 h 471728"/>
                    <a:gd name="connsiteX23" fmla="*/ 279676 w 781960"/>
                    <a:gd name="connsiteY23" fmla="*/ 427278 h 471728"/>
                    <a:gd name="connsiteX24" fmla="*/ 294916 w 781960"/>
                    <a:gd name="connsiteY24" fmla="*/ 366318 h 471728"/>
                    <a:gd name="connsiteX25" fmla="*/ 226336 w 781960"/>
                    <a:gd name="connsiteY25" fmla="*/ 259638 h 471728"/>
                    <a:gd name="connsiteX26" fmla="*/ 12976 w 781960"/>
                    <a:gd name="connsiteY26" fmla="*/ 99618 h 471728"/>
                    <a:gd name="connsiteX27" fmla="*/ 0 w 781960"/>
                    <a:gd name="connsiteY27" fmla="*/ 71812 h 471728"/>
                    <a:gd name="connsiteX28" fmla="*/ 39012 w 781960"/>
                    <a:gd name="connsiteY28" fmla="*/ 27228 h 471728"/>
                    <a:gd name="connsiteX29" fmla="*/ 119098 w 781960"/>
                    <a:gd name="connsiteY29" fmla="*/ 0 h 471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81960" h="471728">
                      <a:moveTo>
                        <a:pt x="119098" y="0"/>
                      </a:moveTo>
                      <a:lnTo>
                        <a:pt x="142516" y="23418"/>
                      </a:lnTo>
                      <a:lnTo>
                        <a:pt x="378736" y="145338"/>
                      </a:lnTo>
                      <a:lnTo>
                        <a:pt x="412036" y="146448"/>
                      </a:lnTo>
                      <a:lnTo>
                        <a:pt x="410486" y="217728"/>
                      </a:lnTo>
                      <a:lnTo>
                        <a:pt x="442236" y="268528"/>
                      </a:lnTo>
                      <a:lnTo>
                        <a:pt x="518436" y="217728"/>
                      </a:lnTo>
                      <a:lnTo>
                        <a:pt x="513586" y="149834"/>
                      </a:lnTo>
                      <a:lnTo>
                        <a:pt x="607336" y="152958"/>
                      </a:lnTo>
                      <a:lnTo>
                        <a:pt x="619638" y="113592"/>
                      </a:lnTo>
                      <a:lnTo>
                        <a:pt x="718460" y="147878"/>
                      </a:lnTo>
                      <a:lnTo>
                        <a:pt x="727986" y="185978"/>
                      </a:lnTo>
                      <a:lnTo>
                        <a:pt x="781960" y="220902"/>
                      </a:lnTo>
                      <a:lnTo>
                        <a:pt x="740686" y="319328"/>
                      </a:lnTo>
                      <a:lnTo>
                        <a:pt x="648612" y="328854"/>
                      </a:lnTo>
                      <a:lnTo>
                        <a:pt x="664486" y="392354"/>
                      </a:lnTo>
                      <a:lnTo>
                        <a:pt x="645436" y="420928"/>
                      </a:lnTo>
                      <a:lnTo>
                        <a:pt x="597812" y="420928"/>
                      </a:lnTo>
                      <a:lnTo>
                        <a:pt x="508912" y="373302"/>
                      </a:lnTo>
                      <a:lnTo>
                        <a:pt x="435886" y="471728"/>
                      </a:lnTo>
                      <a:lnTo>
                        <a:pt x="378736" y="433628"/>
                      </a:lnTo>
                      <a:lnTo>
                        <a:pt x="343812" y="430454"/>
                      </a:lnTo>
                      <a:lnTo>
                        <a:pt x="290836" y="455176"/>
                      </a:lnTo>
                      <a:lnTo>
                        <a:pt x="279676" y="427278"/>
                      </a:lnTo>
                      <a:lnTo>
                        <a:pt x="294916" y="366318"/>
                      </a:lnTo>
                      <a:lnTo>
                        <a:pt x="226336" y="259638"/>
                      </a:lnTo>
                      <a:lnTo>
                        <a:pt x="12976" y="99618"/>
                      </a:lnTo>
                      <a:lnTo>
                        <a:pt x="0" y="71812"/>
                      </a:lnTo>
                      <a:lnTo>
                        <a:pt x="39012" y="27228"/>
                      </a:lnTo>
                      <a:lnTo>
                        <a:pt x="11909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FA8510B1-6175-411A-B6B1-AD3E1C4B1919}"/>
                    </a:ext>
                  </a:extLst>
                </p:cNvPr>
                <p:cNvSpPr/>
                <p:nvPr/>
              </p:nvSpPr>
              <p:spPr>
                <a:xfrm>
                  <a:off x="24587200" y="29375194"/>
                  <a:ext cx="720662" cy="523782"/>
                </a:xfrm>
                <a:custGeom>
                  <a:avLst/>
                  <a:gdLst>
                    <a:gd name="connsiteX0" fmla="*/ 695008 w 720662"/>
                    <a:gd name="connsiteY0" fmla="*/ 0 h 523782"/>
                    <a:gd name="connsiteX1" fmla="*/ 698500 w 720662"/>
                    <a:gd name="connsiteY1" fmla="*/ 18956 h 523782"/>
                    <a:gd name="connsiteX2" fmla="*/ 720662 w 720662"/>
                    <a:gd name="connsiteY2" fmla="*/ 31992 h 523782"/>
                    <a:gd name="connsiteX3" fmla="*/ 714376 w 720662"/>
                    <a:gd name="connsiteY3" fmla="*/ 168182 h 523782"/>
                    <a:gd name="connsiteX4" fmla="*/ 641350 w 720662"/>
                    <a:gd name="connsiteY4" fmla="*/ 218982 h 523782"/>
                    <a:gd name="connsiteX5" fmla="*/ 530224 w 720662"/>
                    <a:gd name="connsiteY5" fmla="*/ 253906 h 523782"/>
                    <a:gd name="connsiteX6" fmla="*/ 504824 w 720662"/>
                    <a:gd name="connsiteY6" fmla="*/ 342806 h 523782"/>
                    <a:gd name="connsiteX7" fmla="*/ 488950 w 720662"/>
                    <a:gd name="connsiteY7" fmla="*/ 387256 h 523782"/>
                    <a:gd name="connsiteX8" fmla="*/ 447676 w 720662"/>
                    <a:gd name="connsiteY8" fmla="*/ 425356 h 523782"/>
                    <a:gd name="connsiteX9" fmla="*/ 439124 w 720662"/>
                    <a:gd name="connsiteY9" fmla="*/ 519432 h 523782"/>
                    <a:gd name="connsiteX10" fmla="*/ 260350 w 720662"/>
                    <a:gd name="connsiteY10" fmla="*/ 501556 h 523782"/>
                    <a:gd name="connsiteX11" fmla="*/ 168276 w 720662"/>
                    <a:gd name="connsiteY11" fmla="*/ 523782 h 523782"/>
                    <a:gd name="connsiteX12" fmla="*/ 82550 w 720662"/>
                    <a:gd name="connsiteY12" fmla="*/ 412656 h 523782"/>
                    <a:gd name="connsiteX13" fmla="*/ 79376 w 720662"/>
                    <a:gd name="connsiteY13" fmla="*/ 349156 h 523782"/>
                    <a:gd name="connsiteX14" fmla="*/ 60324 w 720662"/>
                    <a:gd name="connsiteY14" fmla="*/ 323756 h 523782"/>
                    <a:gd name="connsiteX15" fmla="*/ 66676 w 720662"/>
                    <a:gd name="connsiteY15" fmla="*/ 212630 h 523782"/>
                    <a:gd name="connsiteX16" fmla="*/ 3176 w 720662"/>
                    <a:gd name="connsiteY16" fmla="*/ 187230 h 523782"/>
                    <a:gd name="connsiteX17" fmla="*/ 0 w 720662"/>
                    <a:gd name="connsiteY17" fmla="*/ 142782 h 523782"/>
                    <a:gd name="connsiteX18" fmla="*/ 107950 w 720662"/>
                    <a:gd name="connsiteY18" fmla="*/ 63406 h 523782"/>
                    <a:gd name="connsiteX19" fmla="*/ 155576 w 720662"/>
                    <a:gd name="connsiteY19" fmla="*/ 47530 h 523782"/>
                    <a:gd name="connsiteX20" fmla="*/ 177800 w 720662"/>
                    <a:gd name="connsiteY20" fmla="*/ 9430 h 523782"/>
                    <a:gd name="connsiteX21" fmla="*/ 273050 w 720662"/>
                    <a:gd name="connsiteY21" fmla="*/ 9430 h 523782"/>
                    <a:gd name="connsiteX22" fmla="*/ 349250 w 720662"/>
                    <a:gd name="connsiteY22" fmla="*/ 69756 h 523782"/>
                    <a:gd name="connsiteX23" fmla="*/ 450850 w 720662"/>
                    <a:gd name="connsiteY23" fmla="*/ 76106 h 523782"/>
                    <a:gd name="connsiteX24" fmla="*/ 533400 w 720662"/>
                    <a:gd name="connsiteY24" fmla="*/ 18956 h 523782"/>
                    <a:gd name="connsiteX25" fmla="*/ 657224 w 720662"/>
                    <a:gd name="connsiteY25" fmla="*/ 31656 h 523782"/>
                    <a:gd name="connsiteX26" fmla="*/ 695008 w 720662"/>
                    <a:gd name="connsiteY26" fmla="*/ 0 h 5237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0662" h="523782">
                      <a:moveTo>
                        <a:pt x="695008" y="0"/>
                      </a:moveTo>
                      <a:lnTo>
                        <a:pt x="698500" y="18956"/>
                      </a:lnTo>
                      <a:lnTo>
                        <a:pt x="720662" y="31992"/>
                      </a:lnTo>
                      <a:lnTo>
                        <a:pt x="714376" y="168182"/>
                      </a:lnTo>
                      <a:lnTo>
                        <a:pt x="641350" y="218982"/>
                      </a:lnTo>
                      <a:lnTo>
                        <a:pt x="530224" y="253906"/>
                      </a:lnTo>
                      <a:lnTo>
                        <a:pt x="504824" y="342806"/>
                      </a:lnTo>
                      <a:lnTo>
                        <a:pt x="488950" y="387256"/>
                      </a:lnTo>
                      <a:lnTo>
                        <a:pt x="447676" y="425356"/>
                      </a:lnTo>
                      <a:lnTo>
                        <a:pt x="439124" y="519432"/>
                      </a:lnTo>
                      <a:lnTo>
                        <a:pt x="260350" y="501556"/>
                      </a:lnTo>
                      <a:lnTo>
                        <a:pt x="168276" y="523782"/>
                      </a:lnTo>
                      <a:lnTo>
                        <a:pt x="82550" y="412656"/>
                      </a:lnTo>
                      <a:lnTo>
                        <a:pt x="79376" y="349156"/>
                      </a:lnTo>
                      <a:lnTo>
                        <a:pt x="60324" y="323756"/>
                      </a:lnTo>
                      <a:lnTo>
                        <a:pt x="66676" y="212630"/>
                      </a:lnTo>
                      <a:lnTo>
                        <a:pt x="3176" y="187230"/>
                      </a:lnTo>
                      <a:lnTo>
                        <a:pt x="0" y="142782"/>
                      </a:lnTo>
                      <a:lnTo>
                        <a:pt x="107950" y="63406"/>
                      </a:lnTo>
                      <a:lnTo>
                        <a:pt x="155576" y="47530"/>
                      </a:lnTo>
                      <a:lnTo>
                        <a:pt x="177800" y="9430"/>
                      </a:lnTo>
                      <a:lnTo>
                        <a:pt x="273050" y="9430"/>
                      </a:lnTo>
                      <a:lnTo>
                        <a:pt x="349250" y="69756"/>
                      </a:lnTo>
                      <a:lnTo>
                        <a:pt x="450850" y="76106"/>
                      </a:lnTo>
                      <a:lnTo>
                        <a:pt x="533400" y="18956"/>
                      </a:lnTo>
                      <a:lnTo>
                        <a:pt x="657224" y="31656"/>
                      </a:lnTo>
                      <a:lnTo>
                        <a:pt x="6950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E89E6CF5-17E3-4353-8F72-EDE65EA7928E}"/>
                    </a:ext>
                  </a:extLst>
                </p:cNvPr>
                <p:cNvSpPr/>
                <p:nvPr/>
              </p:nvSpPr>
              <p:spPr>
                <a:xfrm>
                  <a:off x="21770976" y="30021684"/>
                  <a:ext cx="723264" cy="426566"/>
                </a:xfrm>
                <a:custGeom>
                  <a:avLst/>
                  <a:gdLst>
                    <a:gd name="connsiteX0" fmla="*/ 455158 w 723264"/>
                    <a:gd name="connsiteY0" fmla="*/ 0 h 426566"/>
                    <a:gd name="connsiteX1" fmla="*/ 539748 w 723264"/>
                    <a:gd name="connsiteY1" fmla="*/ 102716 h 426566"/>
                    <a:gd name="connsiteX2" fmla="*/ 539748 w 723264"/>
                    <a:gd name="connsiteY2" fmla="*/ 143992 h 426566"/>
                    <a:gd name="connsiteX3" fmla="*/ 584200 w 723264"/>
                    <a:gd name="connsiteY3" fmla="*/ 150340 h 426566"/>
                    <a:gd name="connsiteX4" fmla="*/ 603248 w 723264"/>
                    <a:gd name="connsiteY4" fmla="*/ 128116 h 426566"/>
                    <a:gd name="connsiteX5" fmla="*/ 680656 w 723264"/>
                    <a:gd name="connsiteY5" fmla="*/ 154912 h 426566"/>
                    <a:gd name="connsiteX6" fmla="*/ 662304 w 723264"/>
                    <a:gd name="connsiteY6" fmla="*/ 191616 h 426566"/>
                    <a:gd name="connsiteX7" fmla="*/ 723264 w 723264"/>
                    <a:gd name="connsiteY7" fmla="*/ 313536 h 426566"/>
                    <a:gd name="connsiteX8" fmla="*/ 464184 w 723264"/>
                    <a:gd name="connsiteY8" fmla="*/ 382116 h 426566"/>
                    <a:gd name="connsiteX9" fmla="*/ 327024 w 723264"/>
                    <a:gd name="connsiteY9" fmla="*/ 336396 h 426566"/>
                    <a:gd name="connsiteX10" fmla="*/ 331808 w 723264"/>
                    <a:gd name="connsiteY10" fmla="*/ 385826 h 426566"/>
                    <a:gd name="connsiteX11" fmla="*/ 263524 w 723264"/>
                    <a:gd name="connsiteY11" fmla="*/ 363066 h 426566"/>
                    <a:gd name="connsiteX12" fmla="*/ 215900 w 723264"/>
                    <a:gd name="connsiteY12" fmla="*/ 426566 h 426566"/>
                    <a:gd name="connsiteX13" fmla="*/ 168274 w 723264"/>
                    <a:gd name="connsiteY13" fmla="*/ 388466 h 426566"/>
                    <a:gd name="connsiteX14" fmla="*/ 104774 w 723264"/>
                    <a:gd name="connsiteY14" fmla="*/ 391640 h 426566"/>
                    <a:gd name="connsiteX15" fmla="*/ 66674 w 723264"/>
                    <a:gd name="connsiteY15" fmla="*/ 337666 h 426566"/>
                    <a:gd name="connsiteX16" fmla="*/ 12700 w 723264"/>
                    <a:gd name="connsiteY16" fmla="*/ 318616 h 426566"/>
                    <a:gd name="connsiteX17" fmla="*/ 0 w 723264"/>
                    <a:gd name="connsiteY17" fmla="*/ 264640 h 426566"/>
                    <a:gd name="connsiteX18" fmla="*/ 47624 w 723264"/>
                    <a:gd name="connsiteY18" fmla="*/ 248766 h 426566"/>
                    <a:gd name="connsiteX19" fmla="*/ 104774 w 723264"/>
                    <a:gd name="connsiteY19" fmla="*/ 232892 h 426566"/>
                    <a:gd name="connsiteX20" fmla="*/ 177800 w 723264"/>
                    <a:gd name="connsiteY20" fmla="*/ 188440 h 426566"/>
                    <a:gd name="connsiteX21" fmla="*/ 180974 w 723264"/>
                    <a:gd name="connsiteY21" fmla="*/ 137640 h 426566"/>
                    <a:gd name="connsiteX22" fmla="*/ 177786 w 723264"/>
                    <a:gd name="connsiteY22" fmla="*/ 137206 h 426566"/>
                    <a:gd name="connsiteX23" fmla="*/ 209548 w 723264"/>
                    <a:gd name="connsiteY23" fmla="*/ 96366 h 426566"/>
                    <a:gd name="connsiteX24" fmla="*/ 307974 w 723264"/>
                    <a:gd name="connsiteY24" fmla="*/ 128116 h 426566"/>
                    <a:gd name="connsiteX25" fmla="*/ 368300 w 723264"/>
                    <a:gd name="connsiteY25" fmla="*/ 45566 h 426566"/>
                    <a:gd name="connsiteX26" fmla="*/ 455158 w 723264"/>
                    <a:gd name="connsiteY26" fmla="*/ 0 h 426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3264" h="426566">
                      <a:moveTo>
                        <a:pt x="455158" y="0"/>
                      </a:moveTo>
                      <a:lnTo>
                        <a:pt x="539748" y="102716"/>
                      </a:lnTo>
                      <a:lnTo>
                        <a:pt x="539748" y="143992"/>
                      </a:lnTo>
                      <a:lnTo>
                        <a:pt x="584200" y="150340"/>
                      </a:lnTo>
                      <a:lnTo>
                        <a:pt x="603248" y="128116"/>
                      </a:lnTo>
                      <a:lnTo>
                        <a:pt x="680656" y="154912"/>
                      </a:lnTo>
                      <a:lnTo>
                        <a:pt x="662304" y="191616"/>
                      </a:lnTo>
                      <a:lnTo>
                        <a:pt x="723264" y="313536"/>
                      </a:lnTo>
                      <a:lnTo>
                        <a:pt x="464184" y="382116"/>
                      </a:lnTo>
                      <a:lnTo>
                        <a:pt x="327024" y="336396"/>
                      </a:lnTo>
                      <a:lnTo>
                        <a:pt x="331808" y="385826"/>
                      </a:lnTo>
                      <a:lnTo>
                        <a:pt x="263524" y="363066"/>
                      </a:lnTo>
                      <a:lnTo>
                        <a:pt x="215900" y="426566"/>
                      </a:lnTo>
                      <a:lnTo>
                        <a:pt x="168274" y="388466"/>
                      </a:lnTo>
                      <a:lnTo>
                        <a:pt x="104774" y="391640"/>
                      </a:lnTo>
                      <a:lnTo>
                        <a:pt x="66674" y="337666"/>
                      </a:lnTo>
                      <a:lnTo>
                        <a:pt x="12700" y="318616"/>
                      </a:lnTo>
                      <a:lnTo>
                        <a:pt x="0" y="264640"/>
                      </a:lnTo>
                      <a:lnTo>
                        <a:pt x="47624" y="248766"/>
                      </a:lnTo>
                      <a:lnTo>
                        <a:pt x="104774" y="232892"/>
                      </a:lnTo>
                      <a:lnTo>
                        <a:pt x="177800" y="188440"/>
                      </a:lnTo>
                      <a:lnTo>
                        <a:pt x="180974" y="137640"/>
                      </a:lnTo>
                      <a:lnTo>
                        <a:pt x="177786" y="137206"/>
                      </a:lnTo>
                      <a:lnTo>
                        <a:pt x="209548" y="96366"/>
                      </a:lnTo>
                      <a:lnTo>
                        <a:pt x="307974" y="128116"/>
                      </a:lnTo>
                      <a:lnTo>
                        <a:pt x="368300" y="45566"/>
                      </a:lnTo>
                      <a:lnTo>
                        <a:pt x="45515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143F8922-C244-4A9F-8BA8-BE72DA2270E8}"/>
                    </a:ext>
                  </a:extLst>
                </p:cNvPr>
                <p:cNvSpPr/>
                <p:nvPr/>
              </p:nvSpPr>
              <p:spPr>
                <a:xfrm>
                  <a:off x="21797982" y="29606876"/>
                  <a:ext cx="382568" cy="552014"/>
                </a:xfrm>
                <a:custGeom>
                  <a:avLst/>
                  <a:gdLst>
                    <a:gd name="connsiteX0" fmla="*/ 112694 w 382568"/>
                    <a:gd name="connsiteY0" fmla="*/ 0 h 552014"/>
                    <a:gd name="connsiteX1" fmla="*/ 147618 w 382568"/>
                    <a:gd name="connsiteY1" fmla="*/ 3174 h 552014"/>
                    <a:gd name="connsiteX2" fmla="*/ 204768 w 382568"/>
                    <a:gd name="connsiteY2" fmla="*/ 41274 h 552014"/>
                    <a:gd name="connsiteX3" fmla="*/ 216436 w 382568"/>
                    <a:gd name="connsiteY3" fmla="*/ 25546 h 552014"/>
                    <a:gd name="connsiteX4" fmla="*/ 242868 w 382568"/>
                    <a:gd name="connsiteY4" fmla="*/ 60324 h 552014"/>
                    <a:gd name="connsiteX5" fmla="*/ 312718 w 382568"/>
                    <a:gd name="connsiteY5" fmla="*/ 104774 h 552014"/>
                    <a:gd name="connsiteX6" fmla="*/ 382568 w 382568"/>
                    <a:gd name="connsiteY6" fmla="*/ 123824 h 552014"/>
                    <a:gd name="connsiteX7" fmla="*/ 331768 w 382568"/>
                    <a:gd name="connsiteY7" fmla="*/ 225424 h 552014"/>
                    <a:gd name="connsiteX8" fmla="*/ 255568 w 382568"/>
                    <a:gd name="connsiteY8" fmla="*/ 238124 h 552014"/>
                    <a:gd name="connsiteX9" fmla="*/ 246042 w 382568"/>
                    <a:gd name="connsiteY9" fmla="*/ 400048 h 552014"/>
                    <a:gd name="connsiteX10" fmla="*/ 160318 w 382568"/>
                    <a:gd name="connsiteY10" fmla="*/ 466724 h 552014"/>
                    <a:gd name="connsiteX11" fmla="*/ 181134 w 382568"/>
                    <a:gd name="connsiteY11" fmla="*/ 512984 h 552014"/>
                    <a:gd name="connsiteX12" fmla="*/ 150780 w 382568"/>
                    <a:gd name="connsiteY12" fmla="*/ 552014 h 552014"/>
                    <a:gd name="connsiteX13" fmla="*/ 84118 w 382568"/>
                    <a:gd name="connsiteY13" fmla="*/ 542924 h 552014"/>
                    <a:gd name="connsiteX14" fmla="*/ 84118 w 382568"/>
                    <a:gd name="connsiteY14" fmla="*/ 511174 h 552014"/>
                    <a:gd name="connsiteX15" fmla="*/ 55542 w 382568"/>
                    <a:gd name="connsiteY15" fmla="*/ 457200 h 552014"/>
                    <a:gd name="connsiteX16" fmla="*/ 0 w 382568"/>
                    <a:gd name="connsiteY16" fmla="*/ 432204 h 552014"/>
                    <a:gd name="connsiteX17" fmla="*/ 2838 w 382568"/>
                    <a:gd name="connsiteY17" fmla="*/ 431164 h 552014"/>
                    <a:gd name="connsiteX18" fmla="*/ 2838 w 382568"/>
                    <a:gd name="connsiteY18" fmla="*/ 111124 h 552014"/>
                    <a:gd name="connsiteX19" fmla="*/ 63798 w 382568"/>
                    <a:gd name="connsiteY19" fmla="*/ 34924 h 552014"/>
                    <a:gd name="connsiteX20" fmla="*/ 59718 w 382568"/>
                    <a:gd name="connsiteY20" fmla="*/ 24722 h 552014"/>
                    <a:gd name="connsiteX21" fmla="*/ 112694 w 382568"/>
                    <a:gd name="connsiteY21" fmla="*/ 0 h 552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82568" h="552014">
                      <a:moveTo>
                        <a:pt x="112694" y="0"/>
                      </a:moveTo>
                      <a:lnTo>
                        <a:pt x="147618" y="3174"/>
                      </a:lnTo>
                      <a:lnTo>
                        <a:pt x="204768" y="41274"/>
                      </a:lnTo>
                      <a:lnTo>
                        <a:pt x="216436" y="25546"/>
                      </a:lnTo>
                      <a:lnTo>
                        <a:pt x="242868" y="60324"/>
                      </a:lnTo>
                      <a:lnTo>
                        <a:pt x="312718" y="104774"/>
                      </a:lnTo>
                      <a:lnTo>
                        <a:pt x="382568" y="123824"/>
                      </a:lnTo>
                      <a:lnTo>
                        <a:pt x="331768" y="225424"/>
                      </a:lnTo>
                      <a:lnTo>
                        <a:pt x="255568" y="238124"/>
                      </a:lnTo>
                      <a:lnTo>
                        <a:pt x="246042" y="400048"/>
                      </a:lnTo>
                      <a:lnTo>
                        <a:pt x="160318" y="466724"/>
                      </a:lnTo>
                      <a:lnTo>
                        <a:pt x="181134" y="512984"/>
                      </a:lnTo>
                      <a:lnTo>
                        <a:pt x="150780" y="552014"/>
                      </a:lnTo>
                      <a:lnTo>
                        <a:pt x="84118" y="542924"/>
                      </a:lnTo>
                      <a:lnTo>
                        <a:pt x="84118" y="511174"/>
                      </a:lnTo>
                      <a:lnTo>
                        <a:pt x="55542" y="457200"/>
                      </a:lnTo>
                      <a:lnTo>
                        <a:pt x="0" y="432204"/>
                      </a:lnTo>
                      <a:lnTo>
                        <a:pt x="2838" y="431164"/>
                      </a:lnTo>
                      <a:lnTo>
                        <a:pt x="2838" y="111124"/>
                      </a:lnTo>
                      <a:lnTo>
                        <a:pt x="63798" y="34924"/>
                      </a:lnTo>
                      <a:lnTo>
                        <a:pt x="59718" y="24722"/>
                      </a:lnTo>
                      <a:lnTo>
                        <a:pt x="1126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CEA6EE8D-D7F7-4E0D-954B-F37B27458414}"/>
                    </a:ext>
                  </a:extLst>
                </p:cNvPr>
                <p:cNvSpPr/>
                <p:nvPr/>
              </p:nvSpPr>
              <p:spPr>
                <a:xfrm>
                  <a:off x="24353520" y="29876750"/>
                  <a:ext cx="776016" cy="534670"/>
                </a:xfrm>
                <a:custGeom>
                  <a:avLst/>
                  <a:gdLst>
                    <a:gd name="connsiteX0" fmla="*/ 494030 w 776016"/>
                    <a:gd name="connsiteY0" fmla="*/ 0 h 534670"/>
                    <a:gd name="connsiteX1" fmla="*/ 672804 w 776016"/>
                    <a:gd name="connsiteY1" fmla="*/ 17876 h 534670"/>
                    <a:gd name="connsiteX2" fmla="*/ 668656 w 776016"/>
                    <a:gd name="connsiteY2" fmla="*/ 63500 h 534670"/>
                    <a:gd name="connsiteX3" fmla="*/ 744856 w 776016"/>
                    <a:gd name="connsiteY3" fmla="*/ 82550 h 534670"/>
                    <a:gd name="connsiteX4" fmla="*/ 776016 w 776016"/>
                    <a:gd name="connsiteY4" fmla="*/ 238348 h 534670"/>
                    <a:gd name="connsiteX5" fmla="*/ 701040 w 776016"/>
                    <a:gd name="connsiteY5" fmla="*/ 290830 h 534670"/>
                    <a:gd name="connsiteX6" fmla="*/ 571500 w 776016"/>
                    <a:gd name="connsiteY6" fmla="*/ 336550 h 534670"/>
                    <a:gd name="connsiteX7" fmla="*/ 541020 w 776016"/>
                    <a:gd name="connsiteY7" fmla="*/ 412750 h 534670"/>
                    <a:gd name="connsiteX8" fmla="*/ 403860 w 776016"/>
                    <a:gd name="connsiteY8" fmla="*/ 435610 h 534670"/>
                    <a:gd name="connsiteX9" fmla="*/ 365760 w 776016"/>
                    <a:gd name="connsiteY9" fmla="*/ 389890 h 534670"/>
                    <a:gd name="connsiteX10" fmla="*/ 297180 w 776016"/>
                    <a:gd name="connsiteY10" fmla="*/ 435610 h 534670"/>
                    <a:gd name="connsiteX11" fmla="*/ 175260 w 776016"/>
                    <a:gd name="connsiteY11" fmla="*/ 458470 h 534670"/>
                    <a:gd name="connsiteX12" fmla="*/ 99060 w 776016"/>
                    <a:gd name="connsiteY12" fmla="*/ 534670 h 534670"/>
                    <a:gd name="connsiteX13" fmla="*/ 45720 w 776016"/>
                    <a:gd name="connsiteY13" fmla="*/ 397510 h 534670"/>
                    <a:gd name="connsiteX14" fmla="*/ 83820 w 776016"/>
                    <a:gd name="connsiteY14" fmla="*/ 290830 h 534670"/>
                    <a:gd name="connsiteX15" fmla="*/ 0 w 776016"/>
                    <a:gd name="connsiteY15" fmla="*/ 275590 h 534670"/>
                    <a:gd name="connsiteX16" fmla="*/ 7620 w 776016"/>
                    <a:gd name="connsiteY16" fmla="*/ 191770 h 534670"/>
                    <a:gd name="connsiteX17" fmla="*/ 7620 w 776016"/>
                    <a:gd name="connsiteY17" fmla="*/ 139318 h 534670"/>
                    <a:gd name="connsiteX18" fmla="*/ 147956 w 776016"/>
                    <a:gd name="connsiteY18" fmla="*/ 149226 h 534670"/>
                    <a:gd name="connsiteX19" fmla="*/ 259080 w 776016"/>
                    <a:gd name="connsiteY19" fmla="*/ 34926 h 534670"/>
                    <a:gd name="connsiteX20" fmla="*/ 386080 w 776016"/>
                    <a:gd name="connsiteY20" fmla="*/ 28574 h 534670"/>
                    <a:gd name="connsiteX21" fmla="*/ 397056 w 776016"/>
                    <a:gd name="connsiteY21" fmla="*/ 15876 h 534670"/>
                    <a:gd name="connsiteX22" fmla="*/ 401956 w 776016"/>
                    <a:gd name="connsiteY22" fmla="*/ 22226 h 534670"/>
                    <a:gd name="connsiteX23" fmla="*/ 494030 w 776016"/>
                    <a:gd name="connsiteY23" fmla="*/ 0 h 534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76016" h="534670">
                      <a:moveTo>
                        <a:pt x="494030" y="0"/>
                      </a:moveTo>
                      <a:lnTo>
                        <a:pt x="672804" y="17876"/>
                      </a:lnTo>
                      <a:lnTo>
                        <a:pt x="668656" y="63500"/>
                      </a:lnTo>
                      <a:lnTo>
                        <a:pt x="744856" y="82550"/>
                      </a:lnTo>
                      <a:lnTo>
                        <a:pt x="776016" y="238348"/>
                      </a:lnTo>
                      <a:lnTo>
                        <a:pt x="701040" y="290830"/>
                      </a:lnTo>
                      <a:lnTo>
                        <a:pt x="571500" y="336550"/>
                      </a:lnTo>
                      <a:lnTo>
                        <a:pt x="541020" y="412750"/>
                      </a:lnTo>
                      <a:lnTo>
                        <a:pt x="403860" y="435610"/>
                      </a:lnTo>
                      <a:lnTo>
                        <a:pt x="365760" y="389890"/>
                      </a:lnTo>
                      <a:lnTo>
                        <a:pt x="297180" y="435610"/>
                      </a:lnTo>
                      <a:lnTo>
                        <a:pt x="175260" y="458470"/>
                      </a:lnTo>
                      <a:lnTo>
                        <a:pt x="99060" y="534670"/>
                      </a:lnTo>
                      <a:lnTo>
                        <a:pt x="45720" y="397510"/>
                      </a:lnTo>
                      <a:lnTo>
                        <a:pt x="83820" y="290830"/>
                      </a:lnTo>
                      <a:lnTo>
                        <a:pt x="0" y="275590"/>
                      </a:lnTo>
                      <a:lnTo>
                        <a:pt x="7620" y="191770"/>
                      </a:lnTo>
                      <a:lnTo>
                        <a:pt x="7620" y="139318"/>
                      </a:lnTo>
                      <a:lnTo>
                        <a:pt x="147956" y="149226"/>
                      </a:lnTo>
                      <a:lnTo>
                        <a:pt x="259080" y="34926"/>
                      </a:lnTo>
                      <a:lnTo>
                        <a:pt x="386080" y="28574"/>
                      </a:lnTo>
                      <a:lnTo>
                        <a:pt x="397056" y="15876"/>
                      </a:lnTo>
                      <a:lnTo>
                        <a:pt x="401956" y="22226"/>
                      </a:lnTo>
                      <a:lnTo>
                        <a:pt x="4940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4FEC0A57-E8AC-4A52-BDA1-3E9A7BBBCCFA}"/>
                    </a:ext>
                  </a:extLst>
                </p:cNvPr>
                <p:cNvSpPr/>
                <p:nvPr/>
              </p:nvSpPr>
              <p:spPr>
                <a:xfrm>
                  <a:off x="23755350" y="28927294"/>
                  <a:ext cx="1526858" cy="1098682"/>
                </a:xfrm>
                <a:custGeom>
                  <a:avLst/>
                  <a:gdLst>
                    <a:gd name="connsiteX0" fmla="*/ 1036502 w 1526858"/>
                    <a:gd name="connsiteY0" fmla="*/ 0 h 1098682"/>
                    <a:gd name="connsiteX1" fmla="*/ 1108074 w 1526858"/>
                    <a:gd name="connsiteY1" fmla="*/ 89030 h 1098682"/>
                    <a:gd name="connsiteX2" fmla="*/ 1181100 w 1526858"/>
                    <a:gd name="connsiteY2" fmla="*/ 117606 h 1098682"/>
                    <a:gd name="connsiteX3" fmla="*/ 1152526 w 1526858"/>
                    <a:gd name="connsiteY3" fmla="*/ 181106 h 1098682"/>
                    <a:gd name="connsiteX4" fmla="*/ 1149350 w 1526858"/>
                    <a:gd name="connsiteY4" fmla="*/ 308106 h 1098682"/>
                    <a:gd name="connsiteX5" fmla="*/ 1241426 w 1526858"/>
                    <a:gd name="connsiteY5" fmla="*/ 327156 h 1098682"/>
                    <a:gd name="connsiteX6" fmla="*/ 1295400 w 1526858"/>
                    <a:gd name="connsiteY6" fmla="*/ 254130 h 1098682"/>
                    <a:gd name="connsiteX7" fmla="*/ 1362074 w 1526858"/>
                    <a:gd name="connsiteY7" fmla="*/ 254130 h 1098682"/>
                    <a:gd name="connsiteX8" fmla="*/ 1393826 w 1526858"/>
                    <a:gd name="connsiteY8" fmla="*/ 301756 h 1098682"/>
                    <a:gd name="connsiteX9" fmla="*/ 1499936 w 1526858"/>
                    <a:gd name="connsiteY9" fmla="*/ 301756 h 1098682"/>
                    <a:gd name="connsiteX10" fmla="*/ 1526858 w 1526858"/>
                    <a:gd name="connsiteY10" fmla="*/ 447900 h 1098682"/>
                    <a:gd name="connsiteX11" fmla="*/ 1489074 w 1526858"/>
                    <a:gd name="connsiteY11" fmla="*/ 479556 h 1098682"/>
                    <a:gd name="connsiteX12" fmla="*/ 1365250 w 1526858"/>
                    <a:gd name="connsiteY12" fmla="*/ 466856 h 1098682"/>
                    <a:gd name="connsiteX13" fmla="*/ 1282700 w 1526858"/>
                    <a:gd name="connsiteY13" fmla="*/ 524006 h 1098682"/>
                    <a:gd name="connsiteX14" fmla="*/ 1181100 w 1526858"/>
                    <a:gd name="connsiteY14" fmla="*/ 517656 h 1098682"/>
                    <a:gd name="connsiteX15" fmla="*/ 1104900 w 1526858"/>
                    <a:gd name="connsiteY15" fmla="*/ 457330 h 1098682"/>
                    <a:gd name="connsiteX16" fmla="*/ 1009650 w 1526858"/>
                    <a:gd name="connsiteY16" fmla="*/ 457330 h 1098682"/>
                    <a:gd name="connsiteX17" fmla="*/ 987426 w 1526858"/>
                    <a:gd name="connsiteY17" fmla="*/ 495430 h 1098682"/>
                    <a:gd name="connsiteX18" fmla="*/ 939800 w 1526858"/>
                    <a:gd name="connsiteY18" fmla="*/ 511306 h 1098682"/>
                    <a:gd name="connsiteX19" fmla="*/ 831850 w 1526858"/>
                    <a:gd name="connsiteY19" fmla="*/ 590682 h 1098682"/>
                    <a:gd name="connsiteX20" fmla="*/ 835026 w 1526858"/>
                    <a:gd name="connsiteY20" fmla="*/ 635130 h 1098682"/>
                    <a:gd name="connsiteX21" fmla="*/ 898526 w 1526858"/>
                    <a:gd name="connsiteY21" fmla="*/ 660530 h 1098682"/>
                    <a:gd name="connsiteX22" fmla="*/ 892174 w 1526858"/>
                    <a:gd name="connsiteY22" fmla="*/ 771656 h 1098682"/>
                    <a:gd name="connsiteX23" fmla="*/ 911226 w 1526858"/>
                    <a:gd name="connsiteY23" fmla="*/ 797056 h 1098682"/>
                    <a:gd name="connsiteX24" fmla="*/ 914400 w 1526858"/>
                    <a:gd name="connsiteY24" fmla="*/ 860556 h 1098682"/>
                    <a:gd name="connsiteX25" fmla="*/ 995226 w 1526858"/>
                    <a:gd name="connsiteY25" fmla="*/ 965332 h 1098682"/>
                    <a:gd name="connsiteX26" fmla="*/ 984250 w 1526858"/>
                    <a:gd name="connsiteY26" fmla="*/ 978030 h 1098682"/>
                    <a:gd name="connsiteX27" fmla="*/ 857250 w 1526858"/>
                    <a:gd name="connsiteY27" fmla="*/ 984382 h 1098682"/>
                    <a:gd name="connsiteX28" fmla="*/ 746126 w 1526858"/>
                    <a:gd name="connsiteY28" fmla="*/ 1098682 h 1098682"/>
                    <a:gd name="connsiteX29" fmla="*/ 605790 w 1526858"/>
                    <a:gd name="connsiteY29" fmla="*/ 1088774 h 1098682"/>
                    <a:gd name="connsiteX30" fmla="*/ 605790 w 1526858"/>
                    <a:gd name="connsiteY30" fmla="*/ 1080266 h 1098682"/>
                    <a:gd name="connsiteX31" fmla="*/ 560070 w 1526858"/>
                    <a:gd name="connsiteY31" fmla="*/ 1057406 h 1098682"/>
                    <a:gd name="connsiteX32" fmla="*/ 453390 w 1526858"/>
                    <a:gd name="connsiteY32" fmla="*/ 973586 h 1098682"/>
                    <a:gd name="connsiteX33" fmla="*/ 361950 w 1526858"/>
                    <a:gd name="connsiteY33" fmla="*/ 988826 h 1098682"/>
                    <a:gd name="connsiteX34" fmla="*/ 278130 w 1526858"/>
                    <a:gd name="connsiteY34" fmla="*/ 988826 h 1098682"/>
                    <a:gd name="connsiteX35" fmla="*/ 171450 w 1526858"/>
                    <a:gd name="connsiteY35" fmla="*/ 950726 h 1098682"/>
                    <a:gd name="connsiteX36" fmla="*/ 217170 w 1526858"/>
                    <a:gd name="connsiteY36" fmla="*/ 851666 h 1098682"/>
                    <a:gd name="connsiteX37" fmla="*/ 208670 w 1526858"/>
                    <a:gd name="connsiteY37" fmla="*/ 838916 h 1098682"/>
                    <a:gd name="connsiteX38" fmla="*/ 228600 w 1526858"/>
                    <a:gd name="connsiteY38" fmla="*/ 825630 h 1098682"/>
                    <a:gd name="connsiteX39" fmla="*/ 241300 w 1526858"/>
                    <a:gd name="connsiteY39" fmla="*/ 768482 h 1098682"/>
                    <a:gd name="connsiteX40" fmla="*/ 292100 w 1526858"/>
                    <a:gd name="connsiteY40" fmla="*/ 724030 h 1098682"/>
                    <a:gd name="connsiteX41" fmla="*/ 152400 w 1526858"/>
                    <a:gd name="connsiteY41" fmla="*/ 644656 h 1098682"/>
                    <a:gd name="connsiteX42" fmla="*/ 180974 w 1526858"/>
                    <a:gd name="connsiteY42" fmla="*/ 603382 h 1098682"/>
                    <a:gd name="connsiteX43" fmla="*/ 180974 w 1526858"/>
                    <a:gd name="connsiteY43" fmla="*/ 562106 h 1098682"/>
                    <a:gd name="connsiteX44" fmla="*/ 136526 w 1526858"/>
                    <a:gd name="connsiteY44" fmla="*/ 530356 h 1098682"/>
                    <a:gd name="connsiteX45" fmla="*/ 95250 w 1526858"/>
                    <a:gd name="connsiteY45" fmla="*/ 530356 h 1098682"/>
                    <a:gd name="connsiteX46" fmla="*/ 38100 w 1526858"/>
                    <a:gd name="connsiteY46" fmla="*/ 508130 h 1098682"/>
                    <a:gd name="connsiteX47" fmla="*/ 0 w 1526858"/>
                    <a:gd name="connsiteY47" fmla="*/ 400182 h 1098682"/>
                    <a:gd name="connsiteX48" fmla="*/ 28574 w 1526858"/>
                    <a:gd name="connsiteY48" fmla="*/ 327156 h 1098682"/>
                    <a:gd name="connsiteX49" fmla="*/ 28574 w 1526858"/>
                    <a:gd name="connsiteY49" fmla="*/ 266830 h 1098682"/>
                    <a:gd name="connsiteX50" fmla="*/ 82550 w 1526858"/>
                    <a:gd name="connsiteY50" fmla="*/ 222382 h 1098682"/>
                    <a:gd name="connsiteX51" fmla="*/ 81034 w 1526858"/>
                    <a:gd name="connsiteY51" fmla="*/ 180688 h 1098682"/>
                    <a:gd name="connsiteX52" fmla="*/ 171450 w 1526858"/>
                    <a:gd name="connsiteY52" fmla="*/ 165866 h 1098682"/>
                    <a:gd name="connsiteX53" fmla="*/ 209550 w 1526858"/>
                    <a:gd name="connsiteY53" fmla="*/ 112526 h 1098682"/>
                    <a:gd name="connsiteX54" fmla="*/ 300990 w 1526858"/>
                    <a:gd name="connsiteY54" fmla="*/ 173486 h 1098682"/>
                    <a:gd name="connsiteX55" fmla="*/ 659130 w 1526858"/>
                    <a:gd name="connsiteY55" fmla="*/ 127766 h 1098682"/>
                    <a:gd name="connsiteX56" fmla="*/ 720090 w 1526858"/>
                    <a:gd name="connsiteY56" fmla="*/ 51566 h 1098682"/>
                    <a:gd name="connsiteX57" fmla="*/ 803910 w 1526858"/>
                    <a:gd name="connsiteY57" fmla="*/ 97286 h 1098682"/>
                    <a:gd name="connsiteX58" fmla="*/ 1017270 w 1526858"/>
                    <a:gd name="connsiteY58" fmla="*/ 36326 h 1098682"/>
                    <a:gd name="connsiteX59" fmla="*/ 1036502 w 1526858"/>
                    <a:gd name="connsiteY59" fmla="*/ 0 h 1098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526858" h="1098682">
                      <a:moveTo>
                        <a:pt x="1036502" y="0"/>
                      </a:moveTo>
                      <a:lnTo>
                        <a:pt x="1108074" y="89030"/>
                      </a:lnTo>
                      <a:lnTo>
                        <a:pt x="1181100" y="117606"/>
                      </a:lnTo>
                      <a:lnTo>
                        <a:pt x="1152526" y="181106"/>
                      </a:lnTo>
                      <a:cubicBezTo>
                        <a:pt x="1151466" y="223438"/>
                        <a:pt x="1150408" y="265774"/>
                        <a:pt x="1149350" y="308106"/>
                      </a:cubicBezTo>
                      <a:lnTo>
                        <a:pt x="1241426" y="327156"/>
                      </a:lnTo>
                      <a:lnTo>
                        <a:pt x="1295400" y="254130"/>
                      </a:lnTo>
                      <a:lnTo>
                        <a:pt x="1362074" y="254130"/>
                      </a:lnTo>
                      <a:lnTo>
                        <a:pt x="1393826" y="301756"/>
                      </a:lnTo>
                      <a:lnTo>
                        <a:pt x="1499936" y="301756"/>
                      </a:lnTo>
                      <a:lnTo>
                        <a:pt x="1526858" y="447900"/>
                      </a:lnTo>
                      <a:lnTo>
                        <a:pt x="1489074" y="479556"/>
                      </a:lnTo>
                      <a:lnTo>
                        <a:pt x="1365250" y="466856"/>
                      </a:lnTo>
                      <a:lnTo>
                        <a:pt x="1282700" y="524006"/>
                      </a:lnTo>
                      <a:lnTo>
                        <a:pt x="1181100" y="517656"/>
                      </a:lnTo>
                      <a:lnTo>
                        <a:pt x="1104900" y="457330"/>
                      </a:lnTo>
                      <a:lnTo>
                        <a:pt x="1009650" y="457330"/>
                      </a:lnTo>
                      <a:lnTo>
                        <a:pt x="987426" y="495430"/>
                      </a:lnTo>
                      <a:lnTo>
                        <a:pt x="939800" y="511306"/>
                      </a:lnTo>
                      <a:lnTo>
                        <a:pt x="831850" y="590682"/>
                      </a:lnTo>
                      <a:lnTo>
                        <a:pt x="835026" y="635130"/>
                      </a:lnTo>
                      <a:lnTo>
                        <a:pt x="898526" y="660530"/>
                      </a:lnTo>
                      <a:lnTo>
                        <a:pt x="892174" y="771656"/>
                      </a:lnTo>
                      <a:lnTo>
                        <a:pt x="911226" y="797056"/>
                      </a:lnTo>
                      <a:lnTo>
                        <a:pt x="914400" y="860556"/>
                      </a:lnTo>
                      <a:lnTo>
                        <a:pt x="995226" y="965332"/>
                      </a:lnTo>
                      <a:lnTo>
                        <a:pt x="984250" y="978030"/>
                      </a:lnTo>
                      <a:lnTo>
                        <a:pt x="857250" y="984382"/>
                      </a:lnTo>
                      <a:lnTo>
                        <a:pt x="746126" y="1098682"/>
                      </a:lnTo>
                      <a:lnTo>
                        <a:pt x="605790" y="1088774"/>
                      </a:lnTo>
                      <a:lnTo>
                        <a:pt x="605790" y="1080266"/>
                      </a:lnTo>
                      <a:lnTo>
                        <a:pt x="560070" y="1057406"/>
                      </a:lnTo>
                      <a:lnTo>
                        <a:pt x="453390" y="973586"/>
                      </a:lnTo>
                      <a:lnTo>
                        <a:pt x="361950" y="988826"/>
                      </a:lnTo>
                      <a:lnTo>
                        <a:pt x="278130" y="988826"/>
                      </a:lnTo>
                      <a:lnTo>
                        <a:pt x="171450" y="950726"/>
                      </a:lnTo>
                      <a:lnTo>
                        <a:pt x="217170" y="851666"/>
                      </a:lnTo>
                      <a:lnTo>
                        <a:pt x="208670" y="838916"/>
                      </a:lnTo>
                      <a:lnTo>
                        <a:pt x="228600" y="825630"/>
                      </a:lnTo>
                      <a:lnTo>
                        <a:pt x="241300" y="768482"/>
                      </a:lnTo>
                      <a:lnTo>
                        <a:pt x="292100" y="724030"/>
                      </a:lnTo>
                      <a:lnTo>
                        <a:pt x="152400" y="644656"/>
                      </a:lnTo>
                      <a:lnTo>
                        <a:pt x="180974" y="603382"/>
                      </a:lnTo>
                      <a:lnTo>
                        <a:pt x="180974" y="562106"/>
                      </a:lnTo>
                      <a:lnTo>
                        <a:pt x="136526" y="530356"/>
                      </a:lnTo>
                      <a:lnTo>
                        <a:pt x="95250" y="530356"/>
                      </a:lnTo>
                      <a:lnTo>
                        <a:pt x="38100" y="508130"/>
                      </a:lnTo>
                      <a:lnTo>
                        <a:pt x="0" y="400182"/>
                      </a:lnTo>
                      <a:lnTo>
                        <a:pt x="28574" y="327156"/>
                      </a:lnTo>
                      <a:lnTo>
                        <a:pt x="28574" y="266830"/>
                      </a:lnTo>
                      <a:lnTo>
                        <a:pt x="82550" y="222382"/>
                      </a:lnTo>
                      <a:lnTo>
                        <a:pt x="81034" y="180688"/>
                      </a:lnTo>
                      <a:lnTo>
                        <a:pt x="171450" y="165866"/>
                      </a:lnTo>
                      <a:lnTo>
                        <a:pt x="209550" y="112526"/>
                      </a:lnTo>
                      <a:lnTo>
                        <a:pt x="300990" y="173486"/>
                      </a:lnTo>
                      <a:lnTo>
                        <a:pt x="659130" y="127766"/>
                      </a:lnTo>
                      <a:lnTo>
                        <a:pt x="720090" y="51566"/>
                      </a:lnTo>
                      <a:lnTo>
                        <a:pt x="803910" y="97286"/>
                      </a:lnTo>
                      <a:lnTo>
                        <a:pt x="1017270" y="36326"/>
                      </a:lnTo>
                      <a:lnTo>
                        <a:pt x="10365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2057EF22-3329-45D1-B477-DBAE73ABF862}"/>
                    </a:ext>
                  </a:extLst>
                </p:cNvPr>
                <p:cNvSpPr/>
                <p:nvPr/>
              </p:nvSpPr>
              <p:spPr>
                <a:xfrm>
                  <a:off x="22186502" y="29039820"/>
                  <a:ext cx="557882" cy="681356"/>
                </a:xfrm>
                <a:custGeom>
                  <a:avLst/>
                  <a:gdLst>
                    <a:gd name="connsiteX0" fmla="*/ 498238 w 557882"/>
                    <a:gd name="connsiteY0" fmla="*/ 0 h 681356"/>
                    <a:gd name="connsiteX1" fmla="*/ 557882 w 557882"/>
                    <a:gd name="connsiteY1" fmla="*/ 31952 h 681356"/>
                    <a:gd name="connsiteX2" fmla="*/ 511574 w 557882"/>
                    <a:gd name="connsiteY2" fmla="*/ 81280 h 681356"/>
                    <a:gd name="connsiteX3" fmla="*/ 546498 w 557882"/>
                    <a:gd name="connsiteY3" fmla="*/ 141604 h 681356"/>
                    <a:gd name="connsiteX4" fmla="*/ 514748 w 557882"/>
                    <a:gd name="connsiteY4" fmla="*/ 201930 h 681356"/>
                    <a:gd name="connsiteX5" fmla="*/ 530622 w 557882"/>
                    <a:gd name="connsiteY5" fmla="*/ 351156 h 681356"/>
                    <a:gd name="connsiteX6" fmla="*/ 463948 w 557882"/>
                    <a:gd name="connsiteY6" fmla="*/ 389256 h 681356"/>
                    <a:gd name="connsiteX7" fmla="*/ 467122 w 557882"/>
                    <a:gd name="connsiteY7" fmla="*/ 465456 h 681356"/>
                    <a:gd name="connsiteX8" fmla="*/ 463948 w 557882"/>
                    <a:gd name="connsiteY8" fmla="*/ 551180 h 681356"/>
                    <a:gd name="connsiteX9" fmla="*/ 413148 w 557882"/>
                    <a:gd name="connsiteY9" fmla="*/ 589280 h 681356"/>
                    <a:gd name="connsiteX10" fmla="*/ 413148 w 557882"/>
                    <a:gd name="connsiteY10" fmla="*/ 666538 h 681356"/>
                    <a:gd name="connsiteX11" fmla="*/ 390922 w 557882"/>
                    <a:gd name="connsiteY11" fmla="*/ 681356 h 681356"/>
                    <a:gd name="connsiteX12" fmla="*/ 281290 w 557882"/>
                    <a:gd name="connsiteY12" fmla="*/ 647856 h 681356"/>
                    <a:gd name="connsiteX13" fmla="*/ 279798 w 557882"/>
                    <a:gd name="connsiteY13" fmla="*/ 643256 h 681356"/>
                    <a:gd name="connsiteX14" fmla="*/ 282974 w 557882"/>
                    <a:gd name="connsiteY14" fmla="*/ 560704 h 681356"/>
                    <a:gd name="connsiteX15" fmla="*/ 248048 w 557882"/>
                    <a:gd name="connsiteY15" fmla="*/ 503556 h 681356"/>
                    <a:gd name="connsiteX16" fmla="*/ 168674 w 557882"/>
                    <a:gd name="connsiteY16" fmla="*/ 528956 h 681356"/>
                    <a:gd name="connsiteX17" fmla="*/ 40996 w 557882"/>
                    <a:gd name="connsiteY17" fmla="*/ 513546 h 681356"/>
                    <a:gd name="connsiteX18" fmla="*/ 28974 w 557882"/>
                    <a:gd name="connsiteY18" fmla="*/ 465456 h 681356"/>
                    <a:gd name="connsiteX19" fmla="*/ 121048 w 557882"/>
                    <a:gd name="connsiteY19" fmla="*/ 455930 h 681356"/>
                    <a:gd name="connsiteX20" fmla="*/ 162322 w 557882"/>
                    <a:gd name="connsiteY20" fmla="*/ 357504 h 681356"/>
                    <a:gd name="connsiteX21" fmla="*/ 108348 w 557882"/>
                    <a:gd name="connsiteY21" fmla="*/ 322580 h 681356"/>
                    <a:gd name="connsiteX22" fmla="*/ 98822 w 557882"/>
                    <a:gd name="connsiteY22" fmla="*/ 284480 h 681356"/>
                    <a:gd name="connsiteX23" fmla="*/ 0 w 557882"/>
                    <a:gd name="connsiteY23" fmla="*/ 250194 h 681356"/>
                    <a:gd name="connsiteX24" fmla="*/ 25798 w 557882"/>
                    <a:gd name="connsiteY24" fmla="*/ 167640 h 681356"/>
                    <a:gd name="connsiteX25" fmla="*/ 170578 w 557882"/>
                    <a:gd name="connsiteY25" fmla="*/ 91440 h 681356"/>
                    <a:gd name="connsiteX26" fmla="*/ 498238 w 557882"/>
                    <a:gd name="connsiteY26" fmla="*/ 0 h 681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57882" h="681356">
                      <a:moveTo>
                        <a:pt x="498238" y="0"/>
                      </a:moveTo>
                      <a:lnTo>
                        <a:pt x="557882" y="31952"/>
                      </a:lnTo>
                      <a:lnTo>
                        <a:pt x="511574" y="81280"/>
                      </a:lnTo>
                      <a:lnTo>
                        <a:pt x="546498" y="141604"/>
                      </a:lnTo>
                      <a:lnTo>
                        <a:pt x="514748" y="201930"/>
                      </a:lnTo>
                      <a:lnTo>
                        <a:pt x="530622" y="351156"/>
                      </a:lnTo>
                      <a:lnTo>
                        <a:pt x="463948" y="389256"/>
                      </a:lnTo>
                      <a:lnTo>
                        <a:pt x="467122" y="465456"/>
                      </a:lnTo>
                      <a:lnTo>
                        <a:pt x="463948" y="551180"/>
                      </a:lnTo>
                      <a:lnTo>
                        <a:pt x="413148" y="589280"/>
                      </a:lnTo>
                      <a:lnTo>
                        <a:pt x="413148" y="666538"/>
                      </a:lnTo>
                      <a:lnTo>
                        <a:pt x="390922" y="681356"/>
                      </a:lnTo>
                      <a:lnTo>
                        <a:pt x="281290" y="647856"/>
                      </a:lnTo>
                      <a:lnTo>
                        <a:pt x="279798" y="643256"/>
                      </a:lnTo>
                      <a:lnTo>
                        <a:pt x="282974" y="560704"/>
                      </a:lnTo>
                      <a:lnTo>
                        <a:pt x="248048" y="503556"/>
                      </a:lnTo>
                      <a:lnTo>
                        <a:pt x="168674" y="528956"/>
                      </a:lnTo>
                      <a:lnTo>
                        <a:pt x="40996" y="513546"/>
                      </a:lnTo>
                      <a:lnTo>
                        <a:pt x="28974" y="465456"/>
                      </a:lnTo>
                      <a:lnTo>
                        <a:pt x="121048" y="455930"/>
                      </a:lnTo>
                      <a:lnTo>
                        <a:pt x="162322" y="357504"/>
                      </a:lnTo>
                      <a:lnTo>
                        <a:pt x="108348" y="322580"/>
                      </a:lnTo>
                      <a:lnTo>
                        <a:pt x="98822" y="284480"/>
                      </a:lnTo>
                      <a:lnTo>
                        <a:pt x="0" y="250194"/>
                      </a:lnTo>
                      <a:lnTo>
                        <a:pt x="25798" y="167640"/>
                      </a:lnTo>
                      <a:lnTo>
                        <a:pt x="170578" y="91440"/>
                      </a:lnTo>
                      <a:lnTo>
                        <a:pt x="4982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71D303BB-64D5-4231-A022-DEA4B76A4B33}"/>
                    </a:ext>
                  </a:extLst>
                </p:cNvPr>
                <p:cNvSpPr/>
                <p:nvPr/>
              </p:nvSpPr>
              <p:spPr>
                <a:xfrm>
                  <a:off x="23456544" y="29107982"/>
                  <a:ext cx="381356" cy="346494"/>
                </a:xfrm>
                <a:custGeom>
                  <a:avLst/>
                  <a:gdLst>
                    <a:gd name="connsiteX0" fmla="*/ 379840 w 381356"/>
                    <a:gd name="connsiteY0" fmla="*/ 0 h 346494"/>
                    <a:gd name="connsiteX1" fmla="*/ 381356 w 381356"/>
                    <a:gd name="connsiteY1" fmla="*/ 41694 h 346494"/>
                    <a:gd name="connsiteX2" fmla="*/ 327380 w 381356"/>
                    <a:gd name="connsiteY2" fmla="*/ 86142 h 346494"/>
                    <a:gd name="connsiteX3" fmla="*/ 327380 w 381356"/>
                    <a:gd name="connsiteY3" fmla="*/ 146468 h 346494"/>
                    <a:gd name="connsiteX4" fmla="*/ 298806 w 381356"/>
                    <a:gd name="connsiteY4" fmla="*/ 219494 h 346494"/>
                    <a:gd name="connsiteX5" fmla="*/ 326892 w 381356"/>
                    <a:gd name="connsiteY5" fmla="*/ 299070 h 346494"/>
                    <a:gd name="connsiteX6" fmla="*/ 282932 w 381356"/>
                    <a:gd name="connsiteY6" fmla="*/ 330618 h 346494"/>
                    <a:gd name="connsiteX7" fmla="*/ 165456 w 381356"/>
                    <a:gd name="connsiteY7" fmla="*/ 346494 h 346494"/>
                    <a:gd name="connsiteX8" fmla="*/ 121006 w 381356"/>
                    <a:gd name="connsiteY8" fmla="*/ 340142 h 346494"/>
                    <a:gd name="connsiteX9" fmla="*/ 57506 w 381356"/>
                    <a:gd name="connsiteY9" fmla="*/ 257594 h 346494"/>
                    <a:gd name="connsiteX10" fmla="*/ 57506 w 381356"/>
                    <a:gd name="connsiteY10" fmla="*/ 168694 h 346494"/>
                    <a:gd name="connsiteX11" fmla="*/ 0 w 381356"/>
                    <a:gd name="connsiteY11" fmla="*/ 126522 h 346494"/>
                    <a:gd name="connsiteX12" fmla="*/ 9880 w 381356"/>
                    <a:gd name="connsiteY12" fmla="*/ 124242 h 346494"/>
                    <a:gd name="connsiteX13" fmla="*/ 38110 w 381356"/>
                    <a:gd name="connsiteY13" fmla="*/ 56022 h 346494"/>
                    <a:gd name="connsiteX14" fmla="*/ 379840 w 381356"/>
                    <a:gd name="connsiteY14" fmla="*/ 0 h 346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1356" h="346494">
                      <a:moveTo>
                        <a:pt x="379840" y="0"/>
                      </a:moveTo>
                      <a:lnTo>
                        <a:pt x="381356" y="41694"/>
                      </a:lnTo>
                      <a:lnTo>
                        <a:pt x="327380" y="86142"/>
                      </a:lnTo>
                      <a:lnTo>
                        <a:pt x="327380" y="146468"/>
                      </a:lnTo>
                      <a:lnTo>
                        <a:pt x="298806" y="219494"/>
                      </a:lnTo>
                      <a:lnTo>
                        <a:pt x="326892" y="299070"/>
                      </a:lnTo>
                      <a:lnTo>
                        <a:pt x="282932" y="330618"/>
                      </a:lnTo>
                      <a:lnTo>
                        <a:pt x="165456" y="346494"/>
                      </a:lnTo>
                      <a:lnTo>
                        <a:pt x="121006" y="340142"/>
                      </a:lnTo>
                      <a:lnTo>
                        <a:pt x="57506" y="257594"/>
                      </a:lnTo>
                      <a:lnTo>
                        <a:pt x="57506" y="168694"/>
                      </a:lnTo>
                      <a:lnTo>
                        <a:pt x="0" y="126522"/>
                      </a:lnTo>
                      <a:lnTo>
                        <a:pt x="9880" y="124242"/>
                      </a:lnTo>
                      <a:lnTo>
                        <a:pt x="38110" y="56022"/>
                      </a:lnTo>
                      <a:lnTo>
                        <a:pt x="3798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E2AC0077-ACDA-4FD6-8BFB-A872DC8288BB}"/>
                    </a:ext>
                  </a:extLst>
                </p:cNvPr>
                <p:cNvSpPr/>
                <p:nvPr/>
              </p:nvSpPr>
              <p:spPr>
                <a:xfrm>
                  <a:off x="22615528" y="29234504"/>
                  <a:ext cx="981436" cy="648274"/>
                </a:xfrm>
                <a:custGeom>
                  <a:avLst/>
                  <a:gdLst>
                    <a:gd name="connsiteX0" fmla="*/ 841016 w 981436"/>
                    <a:gd name="connsiteY0" fmla="*/ 0 h 648274"/>
                    <a:gd name="connsiteX1" fmla="*/ 898522 w 981436"/>
                    <a:gd name="connsiteY1" fmla="*/ 42172 h 648274"/>
                    <a:gd name="connsiteX2" fmla="*/ 898522 w 981436"/>
                    <a:gd name="connsiteY2" fmla="*/ 131072 h 648274"/>
                    <a:gd name="connsiteX3" fmla="*/ 962022 w 981436"/>
                    <a:gd name="connsiteY3" fmla="*/ 213620 h 648274"/>
                    <a:gd name="connsiteX4" fmla="*/ 981436 w 981436"/>
                    <a:gd name="connsiteY4" fmla="*/ 216394 h 648274"/>
                    <a:gd name="connsiteX5" fmla="*/ 981072 w 981436"/>
                    <a:gd name="connsiteY5" fmla="*/ 216796 h 648274"/>
                    <a:gd name="connsiteX6" fmla="*/ 828672 w 981436"/>
                    <a:gd name="connsiteY6" fmla="*/ 299346 h 648274"/>
                    <a:gd name="connsiteX7" fmla="*/ 793748 w 981436"/>
                    <a:gd name="connsiteY7" fmla="*/ 385072 h 648274"/>
                    <a:gd name="connsiteX8" fmla="*/ 796922 w 981436"/>
                    <a:gd name="connsiteY8" fmla="*/ 458096 h 648274"/>
                    <a:gd name="connsiteX9" fmla="*/ 666748 w 981436"/>
                    <a:gd name="connsiteY9" fmla="*/ 556520 h 648274"/>
                    <a:gd name="connsiteX10" fmla="*/ 570728 w 981436"/>
                    <a:gd name="connsiteY10" fmla="*/ 648274 h 648274"/>
                    <a:gd name="connsiteX11" fmla="*/ 442592 w 981436"/>
                    <a:gd name="connsiteY11" fmla="*/ 597796 h 648274"/>
                    <a:gd name="connsiteX12" fmla="*/ 343532 w 981436"/>
                    <a:gd name="connsiteY12" fmla="*/ 605416 h 648274"/>
                    <a:gd name="connsiteX13" fmla="*/ 130172 w 981436"/>
                    <a:gd name="connsiteY13" fmla="*/ 536836 h 648274"/>
                    <a:gd name="connsiteX14" fmla="*/ 85072 w 981436"/>
                    <a:gd name="connsiteY14" fmla="*/ 543278 h 648274"/>
                    <a:gd name="connsiteX15" fmla="*/ 69848 w 981436"/>
                    <a:gd name="connsiteY15" fmla="*/ 512072 h 648274"/>
                    <a:gd name="connsiteX16" fmla="*/ 9522 w 981436"/>
                    <a:gd name="connsiteY16" fmla="*/ 454920 h 648274"/>
                    <a:gd name="connsiteX17" fmla="*/ 0 w 981436"/>
                    <a:gd name="connsiteY17" fmla="*/ 461268 h 648274"/>
                    <a:gd name="connsiteX18" fmla="*/ 6348 w 981436"/>
                    <a:gd name="connsiteY18" fmla="*/ 451746 h 648274"/>
                    <a:gd name="connsiteX19" fmla="*/ 85722 w 981436"/>
                    <a:gd name="connsiteY19" fmla="*/ 426346 h 648274"/>
                    <a:gd name="connsiteX20" fmla="*/ 107948 w 981436"/>
                    <a:gd name="connsiteY20" fmla="*/ 394596 h 648274"/>
                    <a:gd name="connsiteX21" fmla="*/ 168272 w 981436"/>
                    <a:gd name="connsiteY21" fmla="*/ 394596 h 648274"/>
                    <a:gd name="connsiteX22" fmla="*/ 263522 w 981436"/>
                    <a:gd name="connsiteY22" fmla="*/ 270772 h 648274"/>
                    <a:gd name="connsiteX23" fmla="*/ 319772 w 981436"/>
                    <a:gd name="connsiteY23" fmla="*/ 239338 h 648274"/>
                    <a:gd name="connsiteX24" fmla="*/ 317496 w 981436"/>
                    <a:gd name="connsiteY24" fmla="*/ 242196 h 648274"/>
                    <a:gd name="connsiteX25" fmla="*/ 517522 w 981436"/>
                    <a:gd name="connsiteY25" fmla="*/ 146946 h 648274"/>
                    <a:gd name="connsiteX26" fmla="*/ 609596 w 981436"/>
                    <a:gd name="connsiteY26" fmla="*/ 42172 h 648274"/>
                    <a:gd name="connsiteX27" fmla="*/ 666748 w 981436"/>
                    <a:gd name="connsiteY27" fmla="*/ 29472 h 648274"/>
                    <a:gd name="connsiteX28" fmla="*/ 723896 w 981436"/>
                    <a:gd name="connsiteY28" fmla="*/ 80272 h 648274"/>
                    <a:gd name="connsiteX29" fmla="*/ 771522 w 981436"/>
                    <a:gd name="connsiteY29" fmla="*/ 67572 h 648274"/>
                    <a:gd name="connsiteX30" fmla="*/ 809622 w 981436"/>
                    <a:gd name="connsiteY30" fmla="*/ 7246 h 648274"/>
                    <a:gd name="connsiteX31" fmla="*/ 841016 w 981436"/>
                    <a:gd name="connsiteY31" fmla="*/ 0 h 648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81436" h="648274">
                      <a:moveTo>
                        <a:pt x="841016" y="0"/>
                      </a:moveTo>
                      <a:lnTo>
                        <a:pt x="898522" y="42172"/>
                      </a:lnTo>
                      <a:lnTo>
                        <a:pt x="898522" y="131072"/>
                      </a:lnTo>
                      <a:lnTo>
                        <a:pt x="962022" y="213620"/>
                      </a:lnTo>
                      <a:lnTo>
                        <a:pt x="981436" y="216394"/>
                      </a:lnTo>
                      <a:lnTo>
                        <a:pt x="981072" y="216796"/>
                      </a:lnTo>
                      <a:lnTo>
                        <a:pt x="828672" y="299346"/>
                      </a:lnTo>
                      <a:lnTo>
                        <a:pt x="793748" y="385072"/>
                      </a:lnTo>
                      <a:lnTo>
                        <a:pt x="796922" y="458096"/>
                      </a:lnTo>
                      <a:lnTo>
                        <a:pt x="666748" y="556520"/>
                      </a:lnTo>
                      <a:lnTo>
                        <a:pt x="570728" y="648274"/>
                      </a:lnTo>
                      <a:lnTo>
                        <a:pt x="442592" y="597796"/>
                      </a:lnTo>
                      <a:lnTo>
                        <a:pt x="343532" y="605416"/>
                      </a:lnTo>
                      <a:lnTo>
                        <a:pt x="130172" y="536836"/>
                      </a:lnTo>
                      <a:lnTo>
                        <a:pt x="85072" y="543278"/>
                      </a:lnTo>
                      <a:lnTo>
                        <a:pt x="69848" y="512072"/>
                      </a:lnTo>
                      <a:lnTo>
                        <a:pt x="9522" y="454920"/>
                      </a:lnTo>
                      <a:lnTo>
                        <a:pt x="0" y="461268"/>
                      </a:lnTo>
                      <a:lnTo>
                        <a:pt x="6348" y="451746"/>
                      </a:lnTo>
                      <a:lnTo>
                        <a:pt x="85722" y="426346"/>
                      </a:lnTo>
                      <a:lnTo>
                        <a:pt x="107948" y="394596"/>
                      </a:lnTo>
                      <a:lnTo>
                        <a:pt x="168272" y="394596"/>
                      </a:lnTo>
                      <a:lnTo>
                        <a:pt x="263522" y="270772"/>
                      </a:lnTo>
                      <a:lnTo>
                        <a:pt x="319772" y="239338"/>
                      </a:lnTo>
                      <a:lnTo>
                        <a:pt x="317496" y="242196"/>
                      </a:lnTo>
                      <a:lnTo>
                        <a:pt x="517522" y="146946"/>
                      </a:lnTo>
                      <a:lnTo>
                        <a:pt x="609596" y="42172"/>
                      </a:lnTo>
                      <a:lnTo>
                        <a:pt x="666748" y="29472"/>
                      </a:lnTo>
                      <a:lnTo>
                        <a:pt x="723896" y="80272"/>
                      </a:lnTo>
                      <a:lnTo>
                        <a:pt x="771522" y="67572"/>
                      </a:lnTo>
                      <a:lnTo>
                        <a:pt x="809622" y="7246"/>
                      </a:lnTo>
                      <a:lnTo>
                        <a:pt x="8410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EEF292FF-6B2B-4CC3-BB89-1D4EC798C373}"/>
                    </a:ext>
                  </a:extLst>
                </p:cNvPr>
                <p:cNvSpPr/>
                <p:nvPr/>
              </p:nvSpPr>
              <p:spPr>
                <a:xfrm>
                  <a:off x="22599650" y="29071772"/>
                  <a:ext cx="481770" cy="634586"/>
                </a:xfrm>
                <a:custGeom>
                  <a:avLst/>
                  <a:gdLst>
                    <a:gd name="connsiteX0" fmla="*/ 144734 w 481770"/>
                    <a:gd name="connsiteY0" fmla="*/ 0 h 634586"/>
                    <a:gd name="connsiteX1" fmla="*/ 298450 w 481770"/>
                    <a:gd name="connsiteY1" fmla="*/ 82348 h 634586"/>
                    <a:gd name="connsiteX2" fmla="*/ 481770 w 481770"/>
                    <a:gd name="connsiteY2" fmla="*/ 94990 h 634586"/>
                    <a:gd name="connsiteX3" fmla="*/ 469900 w 481770"/>
                    <a:gd name="connsiteY3" fmla="*/ 233478 h 634586"/>
                    <a:gd name="connsiteX4" fmla="*/ 335650 w 481770"/>
                    <a:gd name="connsiteY4" fmla="*/ 402070 h 634586"/>
                    <a:gd name="connsiteX5" fmla="*/ 279400 w 481770"/>
                    <a:gd name="connsiteY5" fmla="*/ 433504 h 634586"/>
                    <a:gd name="connsiteX6" fmla="*/ 184150 w 481770"/>
                    <a:gd name="connsiteY6" fmla="*/ 557328 h 634586"/>
                    <a:gd name="connsiteX7" fmla="*/ 123826 w 481770"/>
                    <a:gd name="connsiteY7" fmla="*/ 557328 h 634586"/>
                    <a:gd name="connsiteX8" fmla="*/ 101600 w 481770"/>
                    <a:gd name="connsiteY8" fmla="*/ 589078 h 634586"/>
                    <a:gd name="connsiteX9" fmla="*/ 22226 w 481770"/>
                    <a:gd name="connsiteY9" fmla="*/ 614478 h 634586"/>
                    <a:gd name="connsiteX10" fmla="*/ 15878 w 481770"/>
                    <a:gd name="connsiteY10" fmla="*/ 624000 h 634586"/>
                    <a:gd name="connsiteX11" fmla="*/ 0 w 481770"/>
                    <a:gd name="connsiteY11" fmla="*/ 634586 h 634586"/>
                    <a:gd name="connsiteX12" fmla="*/ 0 w 481770"/>
                    <a:gd name="connsiteY12" fmla="*/ 557328 h 634586"/>
                    <a:gd name="connsiteX13" fmla="*/ 50800 w 481770"/>
                    <a:gd name="connsiteY13" fmla="*/ 519228 h 634586"/>
                    <a:gd name="connsiteX14" fmla="*/ 53974 w 481770"/>
                    <a:gd name="connsiteY14" fmla="*/ 433504 h 634586"/>
                    <a:gd name="connsiteX15" fmla="*/ 50800 w 481770"/>
                    <a:gd name="connsiteY15" fmla="*/ 357304 h 634586"/>
                    <a:gd name="connsiteX16" fmla="*/ 117474 w 481770"/>
                    <a:gd name="connsiteY16" fmla="*/ 319204 h 634586"/>
                    <a:gd name="connsiteX17" fmla="*/ 101600 w 481770"/>
                    <a:gd name="connsiteY17" fmla="*/ 169978 h 634586"/>
                    <a:gd name="connsiteX18" fmla="*/ 133350 w 481770"/>
                    <a:gd name="connsiteY18" fmla="*/ 109652 h 634586"/>
                    <a:gd name="connsiteX19" fmla="*/ 98426 w 481770"/>
                    <a:gd name="connsiteY19" fmla="*/ 49328 h 634586"/>
                    <a:gd name="connsiteX20" fmla="*/ 144734 w 481770"/>
                    <a:gd name="connsiteY20" fmla="*/ 0 h 63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81770" h="634586">
                      <a:moveTo>
                        <a:pt x="144734" y="0"/>
                      </a:moveTo>
                      <a:lnTo>
                        <a:pt x="298450" y="82348"/>
                      </a:lnTo>
                      <a:lnTo>
                        <a:pt x="481770" y="94990"/>
                      </a:lnTo>
                      <a:lnTo>
                        <a:pt x="469900" y="233478"/>
                      </a:lnTo>
                      <a:lnTo>
                        <a:pt x="335650" y="402070"/>
                      </a:lnTo>
                      <a:lnTo>
                        <a:pt x="279400" y="433504"/>
                      </a:lnTo>
                      <a:lnTo>
                        <a:pt x="184150" y="557328"/>
                      </a:lnTo>
                      <a:lnTo>
                        <a:pt x="123826" y="557328"/>
                      </a:lnTo>
                      <a:lnTo>
                        <a:pt x="101600" y="589078"/>
                      </a:lnTo>
                      <a:lnTo>
                        <a:pt x="22226" y="614478"/>
                      </a:lnTo>
                      <a:lnTo>
                        <a:pt x="15878" y="624000"/>
                      </a:lnTo>
                      <a:lnTo>
                        <a:pt x="0" y="634586"/>
                      </a:lnTo>
                      <a:lnTo>
                        <a:pt x="0" y="557328"/>
                      </a:lnTo>
                      <a:lnTo>
                        <a:pt x="50800" y="519228"/>
                      </a:lnTo>
                      <a:lnTo>
                        <a:pt x="53974" y="433504"/>
                      </a:lnTo>
                      <a:lnTo>
                        <a:pt x="50800" y="357304"/>
                      </a:lnTo>
                      <a:lnTo>
                        <a:pt x="117474" y="319204"/>
                      </a:lnTo>
                      <a:lnTo>
                        <a:pt x="101600" y="169978"/>
                      </a:lnTo>
                      <a:lnTo>
                        <a:pt x="133350" y="109652"/>
                      </a:lnTo>
                      <a:lnTo>
                        <a:pt x="98426" y="49328"/>
                      </a:lnTo>
                      <a:lnTo>
                        <a:pt x="1447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0EC69D33-1066-4221-A954-FC3E5F33E7F2}"/>
                    </a:ext>
                  </a:extLst>
                </p:cNvPr>
                <p:cNvSpPr/>
                <p:nvPr/>
              </p:nvSpPr>
              <p:spPr>
                <a:xfrm>
                  <a:off x="23186256" y="29407052"/>
                  <a:ext cx="861194" cy="699568"/>
                </a:xfrm>
                <a:custGeom>
                  <a:avLst/>
                  <a:gdLst>
                    <a:gd name="connsiteX0" fmla="*/ 597180 w 861194"/>
                    <a:gd name="connsiteY0" fmla="*/ 0 h 699568"/>
                    <a:gd name="connsiteX1" fmla="*/ 607194 w 861194"/>
                    <a:gd name="connsiteY1" fmla="*/ 28372 h 699568"/>
                    <a:gd name="connsiteX2" fmla="*/ 664344 w 861194"/>
                    <a:gd name="connsiteY2" fmla="*/ 50598 h 699568"/>
                    <a:gd name="connsiteX3" fmla="*/ 705620 w 861194"/>
                    <a:gd name="connsiteY3" fmla="*/ 50598 h 699568"/>
                    <a:gd name="connsiteX4" fmla="*/ 750068 w 861194"/>
                    <a:gd name="connsiteY4" fmla="*/ 82348 h 699568"/>
                    <a:gd name="connsiteX5" fmla="*/ 750068 w 861194"/>
                    <a:gd name="connsiteY5" fmla="*/ 123624 h 699568"/>
                    <a:gd name="connsiteX6" fmla="*/ 721494 w 861194"/>
                    <a:gd name="connsiteY6" fmla="*/ 164898 h 699568"/>
                    <a:gd name="connsiteX7" fmla="*/ 861194 w 861194"/>
                    <a:gd name="connsiteY7" fmla="*/ 244272 h 699568"/>
                    <a:gd name="connsiteX8" fmla="*/ 810394 w 861194"/>
                    <a:gd name="connsiteY8" fmla="*/ 288724 h 699568"/>
                    <a:gd name="connsiteX9" fmla="*/ 797694 w 861194"/>
                    <a:gd name="connsiteY9" fmla="*/ 345872 h 699568"/>
                    <a:gd name="connsiteX10" fmla="*/ 777764 w 861194"/>
                    <a:gd name="connsiteY10" fmla="*/ 359158 h 699568"/>
                    <a:gd name="connsiteX11" fmla="*/ 755784 w 861194"/>
                    <a:gd name="connsiteY11" fmla="*/ 326188 h 699568"/>
                    <a:gd name="connsiteX12" fmla="*/ 679584 w 861194"/>
                    <a:gd name="connsiteY12" fmla="*/ 333808 h 699568"/>
                    <a:gd name="connsiteX13" fmla="*/ 534804 w 861194"/>
                    <a:gd name="connsiteY13" fmla="*/ 410008 h 699568"/>
                    <a:gd name="connsiteX14" fmla="*/ 527184 w 861194"/>
                    <a:gd name="connsiteY14" fmla="*/ 486208 h 699568"/>
                    <a:gd name="connsiteX15" fmla="*/ 443364 w 861194"/>
                    <a:gd name="connsiteY15" fmla="*/ 486208 h 699568"/>
                    <a:gd name="connsiteX16" fmla="*/ 435744 w 861194"/>
                    <a:gd name="connsiteY16" fmla="*/ 539548 h 699568"/>
                    <a:gd name="connsiteX17" fmla="*/ 329064 w 861194"/>
                    <a:gd name="connsiteY17" fmla="*/ 554788 h 699568"/>
                    <a:gd name="connsiteX18" fmla="*/ 329064 w 861194"/>
                    <a:gd name="connsiteY18" fmla="*/ 615748 h 699568"/>
                    <a:gd name="connsiteX19" fmla="*/ 283344 w 861194"/>
                    <a:gd name="connsiteY19" fmla="*/ 691948 h 699568"/>
                    <a:gd name="connsiteX20" fmla="*/ 207144 w 861194"/>
                    <a:gd name="connsiteY20" fmla="*/ 699568 h 699568"/>
                    <a:gd name="connsiteX21" fmla="*/ 123324 w 861194"/>
                    <a:gd name="connsiteY21" fmla="*/ 524308 h 699568"/>
                    <a:gd name="connsiteX22" fmla="*/ 0 w 861194"/>
                    <a:gd name="connsiteY22" fmla="*/ 475726 h 699568"/>
                    <a:gd name="connsiteX23" fmla="*/ 96020 w 861194"/>
                    <a:gd name="connsiteY23" fmla="*/ 383972 h 699568"/>
                    <a:gd name="connsiteX24" fmla="*/ 226194 w 861194"/>
                    <a:gd name="connsiteY24" fmla="*/ 285548 h 699568"/>
                    <a:gd name="connsiteX25" fmla="*/ 223020 w 861194"/>
                    <a:gd name="connsiteY25" fmla="*/ 212524 h 699568"/>
                    <a:gd name="connsiteX26" fmla="*/ 257944 w 861194"/>
                    <a:gd name="connsiteY26" fmla="*/ 126798 h 699568"/>
                    <a:gd name="connsiteX27" fmla="*/ 410344 w 861194"/>
                    <a:gd name="connsiteY27" fmla="*/ 44248 h 699568"/>
                    <a:gd name="connsiteX28" fmla="*/ 410708 w 861194"/>
                    <a:gd name="connsiteY28" fmla="*/ 43846 h 699568"/>
                    <a:gd name="connsiteX29" fmla="*/ 435744 w 861194"/>
                    <a:gd name="connsiteY29" fmla="*/ 47424 h 699568"/>
                    <a:gd name="connsiteX30" fmla="*/ 553220 w 861194"/>
                    <a:gd name="connsiteY30" fmla="*/ 31548 h 699568"/>
                    <a:gd name="connsiteX31" fmla="*/ 597180 w 861194"/>
                    <a:gd name="connsiteY31" fmla="*/ 0 h 699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861194" h="699568">
                      <a:moveTo>
                        <a:pt x="597180" y="0"/>
                      </a:moveTo>
                      <a:lnTo>
                        <a:pt x="607194" y="28372"/>
                      </a:lnTo>
                      <a:lnTo>
                        <a:pt x="664344" y="50598"/>
                      </a:lnTo>
                      <a:lnTo>
                        <a:pt x="705620" y="50598"/>
                      </a:lnTo>
                      <a:lnTo>
                        <a:pt x="750068" y="82348"/>
                      </a:lnTo>
                      <a:lnTo>
                        <a:pt x="750068" y="123624"/>
                      </a:lnTo>
                      <a:lnTo>
                        <a:pt x="721494" y="164898"/>
                      </a:lnTo>
                      <a:lnTo>
                        <a:pt x="861194" y="244272"/>
                      </a:lnTo>
                      <a:lnTo>
                        <a:pt x="810394" y="288724"/>
                      </a:lnTo>
                      <a:lnTo>
                        <a:pt x="797694" y="345872"/>
                      </a:lnTo>
                      <a:lnTo>
                        <a:pt x="777764" y="359158"/>
                      </a:lnTo>
                      <a:lnTo>
                        <a:pt x="755784" y="326188"/>
                      </a:lnTo>
                      <a:lnTo>
                        <a:pt x="679584" y="333808"/>
                      </a:lnTo>
                      <a:lnTo>
                        <a:pt x="534804" y="410008"/>
                      </a:lnTo>
                      <a:lnTo>
                        <a:pt x="527184" y="486208"/>
                      </a:lnTo>
                      <a:lnTo>
                        <a:pt x="443364" y="486208"/>
                      </a:lnTo>
                      <a:lnTo>
                        <a:pt x="435744" y="539548"/>
                      </a:lnTo>
                      <a:lnTo>
                        <a:pt x="329064" y="554788"/>
                      </a:lnTo>
                      <a:lnTo>
                        <a:pt x="329064" y="615748"/>
                      </a:lnTo>
                      <a:lnTo>
                        <a:pt x="283344" y="691948"/>
                      </a:lnTo>
                      <a:lnTo>
                        <a:pt x="207144" y="699568"/>
                      </a:lnTo>
                      <a:lnTo>
                        <a:pt x="123324" y="524308"/>
                      </a:lnTo>
                      <a:lnTo>
                        <a:pt x="0" y="475726"/>
                      </a:lnTo>
                      <a:lnTo>
                        <a:pt x="96020" y="383972"/>
                      </a:lnTo>
                      <a:lnTo>
                        <a:pt x="226194" y="285548"/>
                      </a:lnTo>
                      <a:lnTo>
                        <a:pt x="223020" y="212524"/>
                      </a:lnTo>
                      <a:lnTo>
                        <a:pt x="257944" y="126798"/>
                      </a:lnTo>
                      <a:lnTo>
                        <a:pt x="410344" y="44248"/>
                      </a:lnTo>
                      <a:lnTo>
                        <a:pt x="410708" y="43846"/>
                      </a:lnTo>
                      <a:lnTo>
                        <a:pt x="435744" y="47424"/>
                      </a:lnTo>
                      <a:lnTo>
                        <a:pt x="553220" y="31548"/>
                      </a:lnTo>
                      <a:lnTo>
                        <a:pt x="5971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C7EB3C32-999E-4E11-82A2-87B39A6CA56F}"/>
                    </a:ext>
                  </a:extLst>
                </p:cNvPr>
                <p:cNvSpPr/>
                <p:nvPr/>
              </p:nvSpPr>
              <p:spPr>
                <a:xfrm>
                  <a:off x="21958300" y="29543376"/>
                  <a:ext cx="511176" cy="606424"/>
                </a:xfrm>
                <a:custGeom>
                  <a:avLst/>
                  <a:gdLst>
                    <a:gd name="connsiteX0" fmla="*/ 476250 w 511176"/>
                    <a:gd name="connsiteY0" fmla="*/ 0 h 606424"/>
                    <a:gd name="connsiteX1" fmla="*/ 511176 w 511176"/>
                    <a:gd name="connsiteY1" fmla="*/ 57148 h 606424"/>
                    <a:gd name="connsiteX2" fmla="*/ 508000 w 511176"/>
                    <a:gd name="connsiteY2" fmla="*/ 139700 h 606424"/>
                    <a:gd name="connsiteX3" fmla="*/ 509492 w 511176"/>
                    <a:gd name="connsiteY3" fmla="*/ 144300 h 606424"/>
                    <a:gd name="connsiteX4" fmla="*/ 504824 w 511176"/>
                    <a:gd name="connsiteY4" fmla="*/ 142874 h 606424"/>
                    <a:gd name="connsiteX5" fmla="*/ 466724 w 511176"/>
                    <a:gd name="connsiteY5" fmla="*/ 273048 h 606424"/>
                    <a:gd name="connsiteX6" fmla="*/ 396876 w 511176"/>
                    <a:gd name="connsiteY6" fmla="*/ 295274 h 606424"/>
                    <a:gd name="connsiteX7" fmla="*/ 273050 w 511176"/>
                    <a:gd name="connsiteY7" fmla="*/ 384174 h 606424"/>
                    <a:gd name="connsiteX8" fmla="*/ 263524 w 511176"/>
                    <a:gd name="connsiteY8" fmla="*/ 473074 h 606424"/>
                    <a:gd name="connsiteX9" fmla="*/ 267834 w 511176"/>
                    <a:gd name="connsiteY9" fmla="*/ 478308 h 606424"/>
                    <a:gd name="connsiteX10" fmla="*/ 180976 w 511176"/>
                    <a:gd name="connsiteY10" fmla="*/ 523874 h 606424"/>
                    <a:gd name="connsiteX11" fmla="*/ 120650 w 511176"/>
                    <a:gd name="connsiteY11" fmla="*/ 606424 h 606424"/>
                    <a:gd name="connsiteX12" fmla="*/ 22224 w 511176"/>
                    <a:gd name="connsiteY12" fmla="*/ 574674 h 606424"/>
                    <a:gd name="connsiteX13" fmla="*/ 20816 w 511176"/>
                    <a:gd name="connsiteY13" fmla="*/ 576484 h 606424"/>
                    <a:gd name="connsiteX14" fmla="*/ 0 w 511176"/>
                    <a:gd name="connsiteY14" fmla="*/ 530224 h 606424"/>
                    <a:gd name="connsiteX15" fmla="*/ 85724 w 511176"/>
                    <a:gd name="connsiteY15" fmla="*/ 463548 h 606424"/>
                    <a:gd name="connsiteX16" fmla="*/ 95250 w 511176"/>
                    <a:gd name="connsiteY16" fmla="*/ 301624 h 606424"/>
                    <a:gd name="connsiteX17" fmla="*/ 171450 w 511176"/>
                    <a:gd name="connsiteY17" fmla="*/ 288924 h 606424"/>
                    <a:gd name="connsiteX18" fmla="*/ 222250 w 511176"/>
                    <a:gd name="connsiteY18" fmla="*/ 187324 h 606424"/>
                    <a:gd name="connsiteX19" fmla="*/ 152400 w 511176"/>
                    <a:gd name="connsiteY19" fmla="*/ 168274 h 606424"/>
                    <a:gd name="connsiteX20" fmla="*/ 82550 w 511176"/>
                    <a:gd name="connsiteY20" fmla="*/ 123824 h 606424"/>
                    <a:gd name="connsiteX21" fmla="*/ 56118 w 511176"/>
                    <a:gd name="connsiteY21" fmla="*/ 89046 h 606424"/>
                    <a:gd name="connsiteX22" fmla="*/ 117476 w 511176"/>
                    <a:gd name="connsiteY22" fmla="*/ 6348 h 606424"/>
                    <a:gd name="connsiteX23" fmla="*/ 206376 w 511176"/>
                    <a:gd name="connsiteY23" fmla="*/ 53974 h 606424"/>
                    <a:gd name="connsiteX24" fmla="*/ 254000 w 511176"/>
                    <a:gd name="connsiteY24" fmla="*/ 53974 h 606424"/>
                    <a:gd name="connsiteX25" fmla="*/ 273050 w 511176"/>
                    <a:gd name="connsiteY25" fmla="*/ 25400 h 606424"/>
                    <a:gd name="connsiteX26" fmla="*/ 269198 w 511176"/>
                    <a:gd name="connsiteY26" fmla="*/ 9990 h 606424"/>
                    <a:gd name="connsiteX27" fmla="*/ 396876 w 511176"/>
                    <a:gd name="connsiteY27" fmla="*/ 25400 h 606424"/>
                    <a:gd name="connsiteX28" fmla="*/ 476250 w 511176"/>
                    <a:gd name="connsiteY28" fmla="*/ 0 h 606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11176" h="606424">
                      <a:moveTo>
                        <a:pt x="476250" y="0"/>
                      </a:moveTo>
                      <a:lnTo>
                        <a:pt x="511176" y="57148"/>
                      </a:lnTo>
                      <a:lnTo>
                        <a:pt x="508000" y="139700"/>
                      </a:lnTo>
                      <a:lnTo>
                        <a:pt x="509492" y="144300"/>
                      </a:lnTo>
                      <a:lnTo>
                        <a:pt x="504824" y="142874"/>
                      </a:lnTo>
                      <a:lnTo>
                        <a:pt x="466724" y="273048"/>
                      </a:lnTo>
                      <a:lnTo>
                        <a:pt x="396876" y="295274"/>
                      </a:lnTo>
                      <a:lnTo>
                        <a:pt x="273050" y="384174"/>
                      </a:lnTo>
                      <a:lnTo>
                        <a:pt x="263524" y="473074"/>
                      </a:lnTo>
                      <a:lnTo>
                        <a:pt x="267834" y="478308"/>
                      </a:lnTo>
                      <a:lnTo>
                        <a:pt x="180976" y="523874"/>
                      </a:lnTo>
                      <a:lnTo>
                        <a:pt x="120650" y="606424"/>
                      </a:lnTo>
                      <a:lnTo>
                        <a:pt x="22224" y="574674"/>
                      </a:lnTo>
                      <a:lnTo>
                        <a:pt x="20816" y="576484"/>
                      </a:lnTo>
                      <a:lnTo>
                        <a:pt x="0" y="530224"/>
                      </a:lnTo>
                      <a:lnTo>
                        <a:pt x="85724" y="463548"/>
                      </a:lnTo>
                      <a:lnTo>
                        <a:pt x="95250" y="301624"/>
                      </a:lnTo>
                      <a:lnTo>
                        <a:pt x="171450" y="288924"/>
                      </a:lnTo>
                      <a:lnTo>
                        <a:pt x="222250" y="187324"/>
                      </a:lnTo>
                      <a:lnTo>
                        <a:pt x="152400" y="168274"/>
                      </a:lnTo>
                      <a:lnTo>
                        <a:pt x="82550" y="123824"/>
                      </a:lnTo>
                      <a:lnTo>
                        <a:pt x="56118" y="89046"/>
                      </a:lnTo>
                      <a:lnTo>
                        <a:pt x="117476" y="6348"/>
                      </a:lnTo>
                      <a:lnTo>
                        <a:pt x="206376" y="53974"/>
                      </a:lnTo>
                      <a:lnTo>
                        <a:pt x="254000" y="53974"/>
                      </a:lnTo>
                      <a:lnTo>
                        <a:pt x="273050" y="25400"/>
                      </a:lnTo>
                      <a:lnTo>
                        <a:pt x="269198" y="9990"/>
                      </a:lnTo>
                      <a:lnTo>
                        <a:pt x="396876" y="25400"/>
                      </a:lnTo>
                      <a:lnTo>
                        <a:pt x="4762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488404DD-CF1E-4CB8-968C-0D064D0B88E6}"/>
                  </a:ext>
                </a:extLst>
              </p:cNvPr>
              <p:cNvSpPr/>
              <p:nvPr/>
            </p:nvSpPr>
            <p:spPr>
              <a:xfrm>
                <a:off x="21275040" y="28758862"/>
                <a:ext cx="4232910" cy="2048798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正方形/長方形 373">
                <a:extLst>
                  <a:ext uri="{FF2B5EF4-FFF2-40B4-BE49-F238E27FC236}">
                    <a16:creationId xmlns:a16="http://schemas.microsoft.com/office/drawing/2014/main" id="{2B7274BF-E49C-414E-81F7-A291F9937A26}"/>
                  </a:ext>
                </a:extLst>
              </p:cNvPr>
              <p:cNvSpPr/>
              <p:nvPr/>
            </p:nvSpPr>
            <p:spPr>
              <a:xfrm>
                <a:off x="23053940" y="29309888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　取</a:t>
                </a:r>
              </a:p>
            </p:txBody>
          </p: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8BDF6A84-2E88-4AA8-882F-C270D46DA283}"/>
                </a:ext>
              </a:extLst>
            </p:cNvPr>
            <p:cNvGrpSpPr/>
            <p:nvPr/>
          </p:nvGrpSpPr>
          <p:grpSpPr>
            <a:xfrm>
              <a:off x="16824960" y="25958800"/>
              <a:ext cx="5207040" cy="7660640"/>
              <a:chOff x="16824960" y="25958800"/>
              <a:chExt cx="5207040" cy="7660640"/>
            </a:xfrm>
          </p:grpSpPr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1169FDCB-1AB6-405A-A3F2-A0B4AE1DD31F}"/>
                  </a:ext>
                </a:extLst>
              </p:cNvPr>
              <p:cNvGrpSpPr/>
              <p:nvPr/>
            </p:nvGrpSpPr>
            <p:grpSpPr>
              <a:xfrm>
                <a:off x="16824960" y="28813124"/>
                <a:ext cx="5053964" cy="4806316"/>
                <a:chOff x="16824960" y="28813124"/>
                <a:chExt cx="5053964" cy="4806316"/>
              </a:xfrm>
            </p:grpSpPr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DE70DE29-320E-4F99-B822-4948F1962EFB}"/>
                    </a:ext>
                  </a:extLst>
                </p:cNvPr>
                <p:cNvGrpSpPr/>
                <p:nvPr/>
              </p:nvGrpSpPr>
              <p:grpSpPr>
                <a:xfrm>
                  <a:off x="16824960" y="28813124"/>
                  <a:ext cx="5053964" cy="4806316"/>
                  <a:chOff x="16824960" y="28813124"/>
                  <a:chExt cx="5053964" cy="4806316"/>
                </a:xfrm>
              </p:grpSpPr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83DBD2AF-9D0E-421F-8496-F1ABCDC19928}"/>
                      </a:ext>
                    </a:extLst>
                  </p:cNvPr>
                  <p:cNvSpPr/>
                  <p:nvPr/>
                </p:nvSpPr>
                <p:spPr>
                  <a:xfrm>
                    <a:off x="19578860" y="29131910"/>
                    <a:ext cx="1084040" cy="1290940"/>
                  </a:xfrm>
                  <a:custGeom>
                    <a:avLst/>
                    <a:gdLst>
                      <a:gd name="connsiteX0" fmla="*/ 996212 w 1084040"/>
                      <a:gd name="connsiteY0" fmla="*/ 0 h 1290940"/>
                      <a:gd name="connsiteX1" fmla="*/ 1007840 w 1084040"/>
                      <a:gd name="connsiteY1" fmla="*/ 186040 h 1290940"/>
                      <a:gd name="connsiteX2" fmla="*/ 1084040 w 1084040"/>
                      <a:gd name="connsiteY2" fmla="*/ 262240 h 1290940"/>
                      <a:gd name="connsiteX3" fmla="*/ 887190 w 1084040"/>
                      <a:gd name="connsiteY3" fmla="*/ 433690 h 1290940"/>
                      <a:gd name="connsiteX4" fmla="*/ 937990 w 1084040"/>
                      <a:gd name="connsiteY4" fmla="*/ 516240 h 1290940"/>
                      <a:gd name="connsiteX5" fmla="*/ 874490 w 1084040"/>
                      <a:gd name="connsiteY5" fmla="*/ 573390 h 1290940"/>
                      <a:gd name="connsiteX6" fmla="*/ 893540 w 1084040"/>
                      <a:gd name="connsiteY6" fmla="*/ 643240 h 1290940"/>
                      <a:gd name="connsiteX7" fmla="*/ 899890 w 1084040"/>
                      <a:gd name="connsiteY7" fmla="*/ 713090 h 1290940"/>
                      <a:gd name="connsiteX8" fmla="*/ 791940 w 1084040"/>
                      <a:gd name="connsiteY8" fmla="*/ 751190 h 1290940"/>
                      <a:gd name="connsiteX9" fmla="*/ 791940 w 1084040"/>
                      <a:gd name="connsiteY9" fmla="*/ 808340 h 1290940"/>
                      <a:gd name="connsiteX10" fmla="*/ 696690 w 1084040"/>
                      <a:gd name="connsiteY10" fmla="*/ 808340 h 1290940"/>
                      <a:gd name="connsiteX11" fmla="*/ 626840 w 1084040"/>
                      <a:gd name="connsiteY11" fmla="*/ 1036940 h 1290940"/>
                      <a:gd name="connsiteX12" fmla="*/ 550640 w 1084040"/>
                      <a:gd name="connsiteY12" fmla="*/ 1106790 h 1290940"/>
                      <a:gd name="connsiteX13" fmla="*/ 506190 w 1084040"/>
                      <a:gd name="connsiteY13" fmla="*/ 1227440 h 1290940"/>
                      <a:gd name="connsiteX14" fmla="*/ 372840 w 1084040"/>
                      <a:gd name="connsiteY14" fmla="*/ 1290940 h 1290940"/>
                      <a:gd name="connsiteX15" fmla="*/ 277590 w 1084040"/>
                      <a:gd name="connsiteY15" fmla="*/ 1271890 h 1290940"/>
                      <a:gd name="connsiteX16" fmla="*/ 220440 w 1084040"/>
                      <a:gd name="connsiteY16" fmla="*/ 1138540 h 1290940"/>
                      <a:gd name="connsiteX17" fmla="*/ 169640 w 1084040"/>
                      <a:gd name="connsiteY17" fmla="*/ 1125840 h 1290940"/>
                      <a:gd name="connsiteX18" fmla="*/ 48990 w 1084040"/>
                      <a:gd name="connsiteY18" fmla="*/ 1100440 h 1290940"/>
                      <a:gd name="connsiteX19" fmla="*/ 0 w 1084040"/>
                      <a:gd name="connsiteY19" fmla="*/ 907982 h 1290940"/>
                      <a:gd name="connsiteX20" fmla="*/ 33116 w 1084040"/>
                      <a:gd name="connsiteY20" fmla="*/ 890890 h 1290940"/>
                      <a:gd name="connsiteX21" fmla="*/ 195040 w 1084040"/>
                      <a:gd name="connsiteY21" fmla="*/ 833738 h 1290940"/>
                      <a:gd name="connsiteX22" fmla="*/ 271240 w 1084040"/>
                      <a:gd name="connsiteY22" fmla="*/ 690866 h 1290940"/>
                      <a:gd name="connsiteX23" fmla="*/ 299816 w 1084040"/>
                      <a:gd name="connsiteY23" fmla="*/ 452738 h 1290940"/>
                      <a:gd name="connsiteX24" fmla="*/ 156940 w 1084040"/>
                      <a:gd name="connsiteY24" fmla="*/ 300338 h 1290940"/>
                      <a:gd name="connsiteX25" fmla="*/ 309340 w 1084040"/>
                      <a:gd name="connsiteY25" fmla="*/ 243190 h 1290940"/>
                      <a:gd name="connsiteX26" fmla="*/ 452216 w 1084040"/>
                      <a:gd name="connsiteY26" fmla="*/ 271766 h 1290940"/>
                      <a:gd name="connsiteX27" fmla="*/ 556990 w 1084040"/>
                      <a:gd name="connsiteY27" fmla="*/ 243190 h 1290940"/>
                      <a:gd name="connsiteX28" fmla="*/ 490316 w 1084040"/>
                      <a:gd name="connsiteY28" fmla="*/ 138414 h 1290940"/>
                      <a:gd name="connsiteX29" fmla="*/ 633190 w 1084040"/>
                      <a:gd name="connsiteY29" fmla="*/ 119366 h 1290940"/>
                      <a:gd name="connsiteX30" fmla="*/ 737964 w 1084040"/>
                      <a:gd name="connsiteY30" fmla="*/ 5066 h 1290940"/>
                      <a:gd name="connsiteX31" fmla="*/ 996212 w 1084040"/>
                      <a:gd name="connsiteY31" fmla="*/ 0 h 1290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084040" h="1290940">
                        <a:moveTo>
                          <a:pt x="996212" y="0"/>
                        </a:moveTo>
                        <a:lnTo>
                          <a:pt x="1007840" y="186040"/>
                        </a:lnTo>
                        <a:lnTo>
                          <a:pt x="1084040" y="262240"/>
                        </a:lnTo>
                        <a:lnTo>
                          <a:pt x="887190" y="433690"/>
                        </a:lnTo>
                        <a:lnTo>
                          <a:pt x="937990" y="516240"/>
                        </a:lnTo>
                        <a:lnTo>
                          <a:pt x="874490" y="573390"/>
                        </a:lnTo>
                        <a:lnTo>
                          <a:pt x="893540" y="643240"/>
                        </a:lnTo>
                        <a:lnTo>
                          <a:pt x="899890" y="713090"/>
                        </a:lnTo>
                        <a:lnTo>
                          <a:pt x="791940" y="751190"/>
                        </a:lnTo>
                        <a:lnTo>
                          <a:pt x="791940" y="808340"/>
                        </a:lnTo>
                        <a:lnTo>
                          <a:pt x="696690" y="808340"/>
                        </a:lnTo>
                        <a:lnTo>
                          <a:pt x="626840" y="1036940"/>
                        </a:lnTo>
                        <a:lnTo>
                          <a:pt x="550640" y="1106790"/>
                        </a:lnTo>
                        <a:lnTo>
                          <a:pt x="506190" y="1227440"/>
                        </a:lnTo>
                        <a:lnTo>
                          <a:pt x="372840" y="1290940"/>
                        </a:lnTo>
                        <a:lnTo>
                          <a:pt x="277590" y="1271890"/>
                        </a:lnTo>
                        <a:lnTo>
                          <a:pt x="220440" y="1138540"/>
                        </a:lnTo>
                        <a:lnTo>
                          <a:pt x="169640" y="1125840"/>
                        </a:lnTo>
                        <a:lnTo>
                          <a:pt x="48990" y="1100440"/>
                        </a:lnTo>
                        <a:lnTo>
                          <a:pt x="0" y="907982"/>
                        </a:lnTo>
                        <a:lnTo>
                          <a:pt x="33116" y="890890"/>
                        </a:lnTo>
                        <a:lnTo>
                          <a:pt x="195040" y="833738"/>
                        </a:lnTo>
                        <a:lnTo>
                          <a:pt x="271240" y="690866"/>
                        </a:lnTo>
                        <a:lnTo>
                          <a:pt x="299816" y="452738"/>
                        </a:lnTo>
                        <a:lnTo>
                          <a:pt x="156940" y="300338"/>
                        </a:lnTo>
                        <a:lnTo>
                          <a:pt x="309340" y="243190"/>
                        </a:lnTo>
                        <a:lnTo>
                          <a:pt x="452216" y="271766"/>
                        </a:lnTo>
                        <a:lnTo>
                          <a:pt x="556990" y="243190"/>
                        </a:lnTo>
                        <a:lnTo>
                          <a:pt x="490316" y="138414"/>
                        </a:lnTo>
                        <a:lnTo>
                          <a:pt x="633190" y="119366"/>
                        </a:lnTo>
                        <a:lnTo>
                          <a:pt x="737964" y="5066"/>
                        </a:lnTo>
                        <a:lnTo>
                          <a:pt x="99621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DC62229B-FAE9-44D3-98D8-B7352B260EAB}"/>
                      </a:ext>
                    </a:extLst>
                  </p:cNvPr>
                  <p:cNvSpPr/>
                  <p:nvPr/>
                </p:nvSpPr>
                <p:spPr>
                  <a:xfrm>
                    <a:off x="20527314" y="30105350"/>
                    <a:ext cx="922986" cy="688974"/>
                  </a:xfrm>
                  <a:custGeom>
                    <a:avLst/>
                    <a:gdLst>
                      <a:gd name="connsiteX0" fmla="*/ 434036 w 922986"/>
                      <a:gd name="connsiteY0" fmla="*/ 0 h 688974"/>
                      <a:gd name="connsiteX1" fmla="*/ 478486 w 922986"/>
                      <a:gd name="connsiteY1" fmla="*/ 57150 h 688974"/>
                      <a:gd name="connsiteX2" fmla="*/ 637236 w 922986"/>
                      <a:gd name="connsiteY2" fmla="*/ 12700 h 688974"/>
                      <a:gd name="connsiteX3" fmla="*/ 668986 w 922986"/>
                      <a:gd name="connsiteY3" fmla="*/ 133350 h 688974"/>
                      <a:gd name="connsiteX4" fmla="*/ 726136 w 922986"/>
                      <a:gd name="connsiteY4" fmla="*/ 146050 h 688974"/>
                      <a:gd name="connsiteX5" fmla="*/ 808686 w 922986"/>
                      <a:gd name="connsiteY5" fmla="*/ 95250 h 688974"/>
                      <a:gd name="connsiteX6" fmla="*/ 866230 w 922986"/>
                      <a:gd name="connsiteY6" fmla="*/ 98176 h 688974"/>
                      <a:gd name="connsiteX7" fmla="*/ 831546 w 922986"/>
                      <a:gd name="connsiteY7" fmla="*/ 153670 h 688974"/>
                      <a:gd name="connsiteX8" fmla="*/ 884886 w 922986"/>
                      <a:gd name="connsiteY8" fmla="*/ 161290 h 688974"/>
                      <a:gd name="connsiteX9" fmla="*/ 922986 w 922986"/>
                      <a:gd name="connsiteY9" fmla="*/ 306070 h 688974"/>
                      <a:gd name="connsiteX10" fmla="*/ 801066 w 922986"/>
                      <a:gd name="connsiteY10" fmla="*/ 397510 h 688974"/>
                      <a:gd name="connsiteX11" fmla="*/ 754576 w 922986"/>
                      <a:gd name="connsiteY11" fmla="*/ 623314 h 688974"/>
                      <a:gd name="connsiteX12" fmla="*/ 665810 w 922986"/>
                      <a:gd name="connsiteY12" fmla="*/ 593726 h 688974"/>
                      <a:gd name="connsiteX13" fmla="*/ 503886 w 922986"/>
                      <a:gd name="connsiteY13" fmla="*/ 688974 h 688974"/>
                      <a:gd name="connsiteX14" fmla="*/ 341962 w 922986"/>
                      <a:gd name="connsiteY14" fmla="*/ 574674 h 688974"/>
                      <a:gd name="connsiteX15" fmla="*/ 227662 w 922986"/>
                      <a:gd name="connsiteY15" fmla="*/ 641350 h 688974"/>
                      <a:gd name="connsiteX16" fmla="*/ 84786 w 922986"/>
                      <a:gd name="connsiteY16" fmla="*/ 622298 h 688974"/>
                      <a:gd name="connsiteX17" fmla="*/ 27636 w 922986"/>
                      <a:gd name="connsiteY17" fmla="*/ 546098 h 688974"/>
                      <a:gd name="connsiteX18" fmla="*/ 0 w 922986"/>
                      <a:gd name="connsiteY18" fmla="*/ 556462 h 688974"/>
                      <a:gd name="connsiteX19" fmla="*/ 53036 w 922986"/>
                      <a:gd name="connsiteY19" fmla="*/ 438150 h 688974"/>
                      <a:gd name="connsiteX20" fmla="*/ 27636 w 922986"/>
                      <a:gd name="connsiteY20" fmla="*/ 400050 h 688974"/>
                      <a:gd name="connsiteX21" fmla="*/ 53036 w 922986"/>
                      <a:gd name="connsiteY21" fmla="*/ 361950 h 688974"/>
                      <a:gd name="connsiteX22" fmla="*/ 116536 w 922986"/>
                      <a:gd name="connsiteY22" fmla="*/ 368300 h 688974"/>
                      <a:gd name="connsiteX23" fmla="*/ 180036 w 922986"/>
                      <a:gd name="connsiteY23" fmla="*/ 336550 h 688974"/>
                      <a:gd name="connsiteX24" fmla="*/ 192736 w 922986"/>
                      <a:gd name="connsiteY24" fmla="*/ 152400 h 688974"/>
                      <a:gd name="connsiteX25" fmla="*/ 256236 w 922986"/>
                      <a:gd name="connsiteY25" fmla="*/ 101600 h 688974"/>
                      <a:gd name="connsiteX26" fmla="*/ 230836 w 922986"/>
                      <a:gd name="connsiteY26" fmla="*/ 19050 h 688974"/>
                      <a:gd name="connsiteX27" fmla="*/ 383236 w 922986"/>
                      <a:gd name="connsiteY27" fmla="*/ 25400 h 688974"/>
                      <a:gd name="connsiteX28" fmla="*/ 434036 w 922986"/>
                      <a:gd name="connsiteY28" fmla="*/ 0 h 688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22986" h="688974">
                        <a:moveTo>
                          <a:pt x="434036" y="0"/>
                        </a:moveTo>
                        <a:lnTo>
                          <a:pt x="478486" y="57150"/>
                        </a:lnTo>
                        <a:lnTo>
                          <a:pt x="637236" y="12700"/>
                        </a:lnTo>
                        <a:lnTo>
                          <a:pt x="668986" y="133350"/>
                        </a:lnTo>
                        <a:lnTo>
                          <a:pt x="726136" y="146050"/>
                        </a:lnTo>
                        <a:lnTo>
                          <a:pt x="808686" y="95250"/>
                        </a:lnTo>
                        <a:lnTo>
                          <a:pt x="866230" y="98176"/>
                        </a:lnTo>
                        <a:lnTo>
                          <a:pt x="831546" y="153670"/>
                        </a:lnTo>
                        <a:lnTo>
                          <a:pt x="884886" y="161290"/>
                        </a:lnTo>
                        <a:lnTo>
                          <a:pt x="922986" y="306070"/>
                        </a:lnTo>
                        <a:lnTo>
                          <a:pt x="801066" y="397510"/>
                        </a:lnTo>
                        <a:lnTo>
                          <a:pt x="754576" y="623314"/>
                        </a:lnTo>
                        <a:lnTo>
                          <a:pt x="665810" y="593726"/>
                        </a:lnTo>
                        <a:lnTo>
                          <a:pt x="503886" y="688974"/>
                        </a:lnTo>
                        <a:lnTo>
                          <a:pt x="341962" y="574674"/>
                        </a:lnTo>
                        <a:lnTo>
                          <a:pt x="227662" y="641350"/>
                        </a:lnTo>
                        <a:lnTo>
                          <a:pt x="84786" y="622298"/>
                        </a:lnTo>
                        <a:lnTo>
                          <a:pt x="27636" y="546098"/>
                        </a:lnTo>
                        <a:lnTo>
                          <a:pt x="0" y="556462"/>
                        </a:lnTo>
                        <a:lnTo>
                          <a:pt x="53036" y="438150"/>
                        </a:lnTo>
                        <a:lnTo>
                          <a:pt x="27636" y="400050"/>
                        </a:lnTo>
                        <a:lnTo>
                          <a:pt x="53036" y="361950"/>
                        </a:lnTo>
                        <a:lnTo>
                          <a:pt x="116536" y="368300"/>
                        </a:lnTo>
                        <a:lnTo>
                          <a:pt x="180036" y="336550"/>
                        </a:lnTo>
                        <a:lnTo>
                          <a:pt x="192736" y="152400"/>
                        </a:lnTo>
                        <a:lnTo>
                          <a:pt x="256236" y="101600"/>
                        </a:lnTo>
                        <a:lnTo>
                          <a:pt x="230836" y="19050"/>
                        </a:lnTo>
                        <a:lnTo>
                          <a:pt x="383236" y="25400"/>
                        </a:lnTo>
                        <a:lnTo>
                          <a:pt x="43403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2606A6F6-1B04-4F86-9029-877FE6452A8F}"/>
                      </a:ext>
                    </a:extLst>
                  </p:cNvPr>
                  <p:cNvSpPr/>
                  <p:nvPr/>
                </p:nvSpPr>
                <p:spPr>
                  <a:xfrm>
                    <a:off x="18745200" y="31203900"/>
                    <a:ext cx="1266824" cy="685800"/>
                  </a:xfrm>
                  <a:custGeom>
                    <a:avLst/>
                    <a:gdLst>
                      <a:gd name="connsiteX0" fmla="*/ 819150 w 1266824"/>
                      <a:gd name="connsiteY0" fmla="*/ 0 h 685800"/>
                      <a:gd name="connsiteX1" fmla="*/ 838200 w 1266824"/>
                      <a:gd name="connsiteY1" fmla="*/ 101600 h 685800"/>
                      <a:gd name="connsiteX2" fmla="*/ 965200 w 1266824"/>
                      <a:gd name="connsiteY2" fmla="*/ 101600 h 685800"/>
                      <a:gd name="connsiteX3" fmla="*/ 1035050 w 1266824"/>
                      <a:gd name="connsiteY3" fmla="*/ 184150 h 685800"/>
                      <a:gd name="connsiteX4" fmla="*/ 1041212 w 1266824"/>
                      <a:gd name="connsiteY4" fmla="*/ 185204 h 685800"/>
                      <a:gd name="connsiteX5" fmla="*/ 1009650 w 1266824"/>
                      <a:gd name="connsiteY5" fmla="*/ 228600 h 685800"/>
                      <a:gd name="connsiteX6" fmla="*/ 1257300 w 1266824"/>
                      <a:gd name="connsiteY6" fmla="*/ 314324 h 685800"/>
                      <a:gd name="connsiteX7" fmla="*/ 1266824 w 1266824"/>
                      <a:gd name="connsiteY7" fmla="*/ 419100 h 685800"/>
                      <a:gd name="connsiteX8" fmla="*/ 1152524 w 1266824"/>
                      <a:gd name="connsiteY8" fmla="*/ 419100 h 685800"/>
                      <a:gd name="connsiteX9" fmla="*/ 1104900 w 1266824"/>
                      <a:gd name="connsiteY9" fmla="*/ 495300 h 685800"/>
                      <a:gd name="connsiteX10" fmla="*/ 952500 w 1266824"/>
                      <a:gd name="connsiteY10" fmla="*/ 447676 h 685800"/>
                      <a:gd name="connsiteX11" fmla="*/ 723900 w 1266824"/>
                      <a:gd name="connsiteY11" fmla="*/ 590548 h 685800"/>
                      <a:gd name="connsiteX12" fmla="*/ 485776 w 1266824"/>
                      <a:gd name="connsiteY12" fmla="*/ 581024 h 685800"/>
                      <a:gd name="connsiteX13" fmla="*/ 371476 w 1266824"/>
                      <a:gd name="connsiteY13" fmla="*/ 533400 h 685800"/>
                      <a:gd name="connsiteX14" fmla="*/ 352424 w 1266824"/>
                      <a:gd name="connsiteY14" fmla="*/ 609600 h 685800"/>
                      <a:gd name="connsiteX15" fmla="*/ 266700 w 1266824"/>
                      <a:gd name="connsiteY15" fmla="*/ 685800 h 685800"/>
                      <a:gd name="connsiteX16" fmla="*/ 217082 w 1266824"/>
                      <a:gd name="connsiteY16" fmla="*/ 614916 h 685800"/>
                      <a:gd name="connsiteX17" fmla="*/ 247650 w 1266824"/>
                      <a:gd name="connsiteY17" fmla="*/ 533400 h 685800"/>
                      <a:gd name="connsiteX18" fmla="*/ 247650 w 1266824"/>
                      <a:gd name="connsiteY18" fmla="*/ 381000 h 685800"/>
                      <a:gd name="connsiteX19" fmla="*/ 82550 w 1266824"/>
                      <a:gd name="connsiteY19" fmla="*/ 355600 h 685800"/>
                      <a:gd name="connsiteX20" fmla="*/ 0 w 1266824"/>
                      <a:gd name="connsiteY20" fmla="*/ 215900 h 685800"/>
                      <a:gd name="connsiteX21" fmla="*/ 146050 w 1266824"/>
                      <a:gd name="connsiteY21" fmla="*/ 139700 h 685800"/>
                      <a:gd name="connsiteX22" fmla="*/ 177800 w 1266824"/>
                      <a:gd name="connsiteY22" fmla="*/ 63500 h 685800"/>
                      <a:gd name="connsiteX23" fmla="*/ 381000 w 1266824"/>
                      <a:gd name="connsiteY23" fmla="*/ 120650 h 685800"/>
                      <a:gd name="connsiteX24" fmla="*/ 431800 w 1266824"/>
                      <a:gd name="connsiteY24" fmla="*/ 69850 h 685800"/>
                      <a:gd name="connsiteX25" fmla="*/ 571500 w 1266824"/>
                      <a:gd name="connsiteY25" fmla="*/ 31750 h 685800"/>
                      <a:gd name="connsiteX26" fmla="*/ 635000 w 1266824"/>
                      <a:gd name="connsiteY26" fmla="*/ 69850 h 685800"/>
                      <a:gd name="connsiteX27" fmla="*/ 660400 w 1266824"/>
                      <a:gd name="connsiteY27" fmla="*/ 12700 h 685800"/>
                      <a:gd name="connsiteX28" fmla="*/ 819150 w 1266824"/>
                      <a:gd name="connsiteY28" fmla="*/ 0 h 685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266824" h="685800">
                        <a:moveTo>
                          <a:pt x="819150" y="0"/>
                        </a:moveTo>
                        <a:lnTo>
                          <a:pt x="838200" y="101600"/>
                        </a:lnTo>
                        <a:lnTo>
                          <a:pt x="965200" y="101600"/>
                        </a:lnTo>
                        <a:lnTo>
                          <a:pt x="1035050" y="184150"/>
                        </a:lnTo>
                        <a:lnTo>
                          <a:pt x="1041212" y="185204"/>
                        </a:lnTo>
                        <a:lnTo>
                          <a:pt x="1009650" y="228600"/>
                        </a:lnTo>
                        <a:lnTo>
                          <a:pt x="1257300" y="314324"/>
                        </a:lnTo>
                        <a:lnTo>
                          <a:pt x="1266824" y="419100"/>
                        </a:lnTo>
                        <a:lnTo>
                          <a:pt x="1152524" y="419100"/>
                        </a:lnTo>
                        <a:lnTo>
                          <a:pt x="1104900" y="495300"/>
                        </a:lnTo>
                        <a:lnTo>
                          <a:pt x="952500" y="447676"/>
                        </a:lnTo>
                        <a:lnTo>
                          <a:pt x="723900" y="590548"/>
                        </a:lnTo>
                        <a:lnTo>
                          <a:pt x="485776" y="581024"/>
                        </a:lnTo>
                        <a:lnTo>
                          <a:pt x="371476" y="533400"/>
                        </a:lnTo>
                        <a:lnTo>
                          <a:pt x="352424" y="609600"/>
                        </a:lnTo>
                        <a:lnTo>
                          <a:pt x="266700" y="685800"/>
                        </a:lnTo>
                        <a:lnTo>
                          <a:pt x="217082" y="614916"/>
                        </a:lnTo>
                        <a:lnTo>
                          <a:pt x="247650" y="533400"/>
                        </a:lnTo>
                        <a:lnTo>
                          <a:pt x="247650" y="381000"/>
                        </a:lnTo>
                        <a:lnTo>
                          <a:pt x="82550" y="355600"/>
                        </a:lnTo>
                        <a:lnTo>
                          <a:pt x="0" y="215900"/>
                        </a:lnTo>
                        <a:lnTo>
                          <a:pt x="146050" y="139700"/>
                        </a:lnTo>
                        <a:lnTo>
                          <a:pt x="177800" y="63500"/>
                        </a:lnTo>
                        <a:lnTo>
                          <a:pt x="381000" y="120650"/>
                        </a:lnTo>
                        <a:lnTo>
                          <a:pt x="431800" y="69850"/>
                        </a:lnTo>
                        <a:lnTo>
                          <a:pt x="571500" y="31750"/>
                        </a:lnTo>
                        <a:lnTo>
                          <a:pt x="635000" y="69850"/>
                        </a:lnTo>
                        <a:lnTo>
                          <a:pt x="660400" y="12700"/>
                        </a:lnTo>
                        <a:lnTo>
                          <a:pt x="81915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98462B2F-E439-4BFA-B1F6-7CE9DE09E515}"/>
                      </a:ext>
                    </a:extLst>
                  </p:cNvPr>
                  <p:cNvSpPr/>
                  <p:nvPr/>
                </p:nvSpPr>
                <p:spPr>
                  <a:xfrm>
                    <a:off x="17099280" y="32956500"/>
                    <a:ext cx="812226" cy="662940"/>
                  </a:xfrm>
                  <a:custGeom>
                    <a:avLst/>
                    <a:gdLst>
                      <a:gd name="connsiteX0" fmla="*/ 287020 w 812226"/>
                      <a:gd name="connsiteY0" fmla="*/ 0 h 662940"/>
                      <a:gd name="connsiteX1" fmla="*/ 388620 w 812226"/>
                      <a:gd name="connsiteY1" fmla="*/ 31750 h 662940"/>
                      <a:gd name="connsiteX2" fmla="*/ 414020 w 812226"/>
                      <a:gd name="connsiteY2" fmla="*/ 76200 h 662940"/>
                      <a:gd name="connsiteX3" fmla="*/ 534670 w 812226"/>
                      <a:gd name="connsiteY3" fmla="*/ 69850 h 662940"/>
                      <a:gd name="connsiteX4" fmla="*/ 598170 w 812226"/>
                      <a:gd name="connsiteY4" fmla="*/ 25400 h 662940"/>
                      <a:gd name="connsiteX5" fmla="*/ 680720 w 812226"/>
                      <a:gd name="connsiteY5" fmla="*/ 38100 h 662940"/>
                      <a:gd name="connsiteX6" fmla="*/ 687070 w 812226"/>
                      <a:gd name="connsiteY6" fmla="*/ 101600 h 662940"/>
                      <a:gd name="connsiteX7" fmla="*/ 807720 w 812226"/>
                      <a:gd name="connsiteY7" fmla="*/ 69850 h 662940"/>
                      <a:gd name="connsiteX8" fmla="*/ 812226 w 812226"/>
                      <a:gd name="connsiteY8" fmla="*/ 74808 h 662940"/>
                      <a:gd name="connsiteX9" fmla="*/ 784860 w 812226"/>
                      <a:gd name="connsiteY9" fmla="*/ 129540 h 662940"/>
                      <a:gd name="connsiteX10" fmla="*/ 716280 w 812226"/>
                      <a:gd name="connsiteY10" fmla="*/ 213360 h 662940"/>
                      <a:gd name="connsiteX11" fmla="*/ 685800 w 812226"/>
                      <a:gd name="connsiteY11" fmla="*/ 274320 h 662940"/>
                      <a:gd name="connsiteX12" fmla="*/ 777240 w 812226"/>
                      <a:gd name="connsiteY12" fmla="*/ 396240 h 662940"/>
                      <a:gd name="connsiteX13" fmla="*/ 754380 w 812226"/>
                      <a:gd name="connsiteY13" fmla="*/ 426720 h 662940"/>
                      <a:gd name="connsiteX14" fmla="*/ 701040 w 812226"/>
                      <a:gd name="connsiteY14" fmla="*/ 464820 h 662940"/>
                      <a:gd name="connsiteX15" fmla="*/ 594360 w 812226"/>
                      <a:gd name="connsiteY15" fmla="*/ 632460 h 662940"/>
                      <a:gd name="connsiteX16" fmla="*/ 472440 w 812226"/>
                      <a:gd name="connsiteY16" fmla="*/ 563880 h 662940"/>
                      <a:gd name="connsiteX17" fmla="*/ 365760 w 812226"/>
                      <a:gd name="connsiteY17" fmla="*/ 586740 h 662940"/>
                      <a:gd name="connsiteX18" fmla="*/ 373380 w 812226"/>
                      <a:gd name="connsiteY18" fmla="*/ 662940 h 662940"/>
                      <a:gd name="connsiteX19" fmla="*/ 152400 w 812226"/>
                      <a:gd name="connsiteY19" fmla="*/ 662940 h 662940"/>
                      <a:gd name="connsiteX20" fmla="*/ 45720 w 812226"/>
                      <a:gd name="connsiteY20" fmla="*/ 563880 h 662940"/>
                      <a:gd name="connsiteX21" fmla="*/ 30480 w 812226"/>
                      <a:gd name="connsiteY21" fmla="*/ 495300 h 662940"/>
                      <a:gd name="connsiteX22" fmla="*/ 0 w 812226"/>
                      <a:gd name="connsiteY22" fmla="*/ 441960 h 662940"/>
                      <a:gd name="connsiteX23" fmla="*/ 7620 w 812226"/>
                      <a:gd name="connsiteY23" fmla="*/ 403860 h 662940"/>
                      <a:gd name="connsiteX24" fmla="*/ 91440 w 812226"/>
                      <a:gd name="connsiteY24" fmla="*/ 228600 h 662940"/>
                      <a:gd name="connsiteX25" fmla="*/ 91440 w 812226"/>
                      <a:gd name="connsiteY25" fmla="*/ 182880 h 662940"/>
                      <a:gd name="connsiteX26" fmla="*/ 85682 w 812226"/>
                      <a:gd name="connsiteY26" fmla="*/ 182880 h 662940"/>
                      <a:gd name="connsiteX27" fmla="*/ 134620 w 812226"/>
                      <a:gd name="connsiteY27" fmla="*/ 139700 h 662940"/>
                      <a:gd name="connsiteX28" fmla="*/ 210820 w 812226"/>
                      <a:gd name="connsiteY28" fmla="*/ 127000 h 662940"/>
                      <a:gd name="connsiteX29" fmla="*/ 287020 w 812226"/>
                      <a:gd name="connsiteY29" fmla="*/ 0 h 662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812226" h="662940">
                        <a:moveTo>
                          <a:pt x="287020" y="0"/>
                        </a:moveTo>
                        <a:lnTo>
                          <a:pt x="388620" y="31750"/>
                        </a:lnTo>
                        <a:lnTo>
                          <a:pt x="414020" y="76200"/>
                        </a:lnTo>
                        <a:lnTo>
                          <a:pt x="534670" y="69850"/>
                        </a:lnTo>
                        <a:lnTo>
                          <a:pt x="598170" y="25400"/>
                        </a:lnTo>
                        <a:lnTo>
                          <a:pt x="680720" y="38100"/>
                        </a:lnTo>
                        <a:lnTo>
                          <a:pt x="687070" y="101600"/>
                        </a:lnTo>
                        <a:lnTo>
                          <a:pt x="807720" y="69850"/>
                        </a:lnTo>
                        <a:lnTo>
                          <a:pt x="812226" y="74808"/>
                        </a:lnTo>
                        <a:lnTo>
                          <a:pt x="784860" y="129540"/>
                        </a:lnTo>
                        <a:lnTo>
                          <a:pt x="716280" y="213360"/>
                        </a:lnTo>
                        <a:lnTo>
                          <a:pt x="685800" y="274320"/>
                        </a:lnTo>
                        <a:lnTo>
                          <a:pt x="777240" y="396240"/>
                        </a:lnTo>
                        <a:lnTo>
                          <a:pt x="754380" y="426720"/>
                        </a:lnTo>
                        <a:lnTo>
                          <a:pt x="701040" y="464820"/>
                        </a:lnTo>
                        <a:lnTo>
                          <a:pt x="594360" y="632460"/>
                        </a:lnTo>
                        <a:lnTo>
                          <a:pt x="472440" y="563880"/>
                        </a:lnTo>
                        <a:lnTo>
                          <a:pt x="365760" y="586740"/>
                        </a:lnTo>
                        <a:lnTo>
                          <a:pt x="373380" y="662940"/>
                        </a:lnTo>
                        <a:lnTo>
                          <a:pt x="152400" y="662940"/>
                        </a:lnTo>
                        <a:lnTo>
                          <a:pt x="45720" y="563880"/>
                        </a:lnTo>
                        <a:lnTo>
                          <a:pt x="30480" y="495300"/>
                        </a:lnTo>
                        <a:lnTo>
                          <a:pt x="0" y="441960"/>
                        </a:lnTo>
                        <a:lnTo>
                          <a:pt x="7620" y="403860"/>
                        </a:lnTo>
                        <a:lnTo>
                          <a:pt x="91440" y="228600"/>
                        </a:lnTo>
                        <a:lnTo>
                          <a:pt x="91440" y="182880"/>
                        </a:lnTo>
                        <a:lnTo>
                          <a:pt x="85682" y="182880"/>
                        </a:lnTo>
                        <a:lnTo>
                          <a:pt x="134620" y="139700"/>
                        </a:lnTo>
                        <a:lnTo>
                          <a:pt x="210820" y="127000"/>
                        </a:lnTo>
                        <a:lnTo>
                          <a:pt x="28702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フリーフォーム: 図形 360">
                    <a:extLst>
                      <a:ext uri="{FF2B5EF4-FFF2-40B4-BE49-F238E27FC236}">
                        <a16:creationId xmlns:a16="http://schemas.microsoft.com/office/drawing/2014/main" id="{21140E07-56E7-40F3-B04D-103D3DBF2662}"/>
                      </a:ext>
                    </a:extLst>
                  </p:cNvPr>
                  <p:cNvSpPr/>
                  <p:nvPr/>
                </p:nvSpPr>
                <p:spPr>
                  <a:xfrm>
                    <a:off x="20466050" y="28813124"/>
                    <a:ext cx="1412874" cy="993776"/>
                  </a:xfrm>
                  <a:custGeom>
                    <a:avLst/>
                    <a:gdLst>
                      <a:gd name="connsiteX0" fmla="*/ 727074 w 1412874"/>
                      <a:gd name="connsiteY0" fmla="*/ 0 h 993776"/>
                      <a:gd name="connsiteX1" fmla="*/ 841374 w 1412874"/>
                      <a:gd name="connsiteY1" fmla="*/ 85724 h 993776"/>
                      <a:gd name="connsiteX2" fmla="*/ 1165226 w 1412874"/>
                      <a:gd name="connsiteY2" fmla="*/ 47624 h 993776"/>
                      <a:gd name="connsiteX3" fmla="*/ 1412874 w 1412874"/>
                      <a:gd name="connsiteY3" fmla="*/ 95252 h 993776"/>
                      <a:gd name="connsiteX4" fmla="*/ 1231900 w 1412874"/>
                      <a:gd name="connsiteY4" fmla="*/ 161924 h 993776"/>
                      <a:gd name="connsiteX5" fmla="*/ 1204018 w 1412874"/>
                      <a:gd name="connsiteY5" fmla="*/ 186092 h 993776"/>
                      <a:gd name="connsiteX6" fmla="*/ 1205230 w 1412874"/>
                      <a:gd name="connsiteY6" fmla="*/ 173356 h 993776"/>
                      <a:gd name="connsiteX7" fmla="*/ 1090930 w 1412874"/>
                      <a:gd name="connsiteY7" fmla="*/ 173356 h 993776"/>
                      <a:gd name="connsiteX8" fmla="*/ 1007110 w 1412874"/>
                      <a:gd name="connsiteY8" fmla="*/ 234316 h 993776"/>
                      <a:gd name="connsiteX9" fmla="*/ 1083234 w 1412874"/>
                      <a:gd name="connsiteY9" fmla="*/ 397438 h 993776"/>
                      <a:gd name="connsiteX10" fmla="*/ 971550 w 1412874"/>
                      <a:gd name="connsiteY10" fmla="*/ 504826 h 993776"/>
                      <a:gd name="connsiteX11" fmla="*/ 952500 w 1412874"/>
                      <a:gd name="connsiteY11" fmla="*/ 727076 h 993776"/>
                      <a:gd name="connsiteX12" fmla="*/ 698500 w 1412874"/>
                      <a:gd name="connsiteY12" fmla="*/ 898526 h 993776"/>
                      <a:gd name="connsiteX13" fmla="*/ 596900 w 1412874"/>
                      <a:gd name="connsiteY13" fmla="*/ 993776 h 993776"/>
                      <a:gd name="connsiteX14" fmla="*/ 539750 w 1412874"/>
                      <a:gd name="connsiteY14" fmla="*/ 885826 h 993776"/>
                      <a:gd name="connsiteX15" fmla="*/ 552450 w 1412874"/>
                      <a:gd name="connsiteY15" fmla="*/ 828676 h 993776"/>
                      <a:gd name="connsiteX16" fmla="*/ 412750 w 1412874"/>
                      <a:gd name="connsiteY16" fmla="*/ 815976 h 993776"/>
                      <a:gd name="connsiteX17" fmla="*/ 368300 w 1412874"/>
                      <a:gd name="connsiteY17" fmla="*/ 860426 h 993776"/>
                      <a:gd name="connsiteX18" fmla="*/ 37334 w 1412874"/>
                      <a:gd name="connsiteY18" fmla="*/ 813146 h 993776"/>
                      <a:gd name="connsiteX19" fmla="*/ 0 w 1412874"/>
                      <a:gd name="connsiteY19" fmla="*/ 752476 h 993776"/>
                      <a:gd name="connsiteX20" fmla="*/ 196850 w 1412874"/>
                      <a:gd name="connsiteY20" fmla="*/ 581026 h 993776"/>
                      <a:gd name="connsiteX21" fmla="*/ 120650 w 1412874"/>
                      <a:gd name="connsiteY21" fmla="*/ 504826 h 993776"/>
                      <a:gd name="connsiteX22" fmla="*/ 109022 w 1412874"/>
                      <a:gd name="connsiteY22" fmla="*/ 318786 h 993776"/>
                      <a:gd name="connsiteX23" fmla="*/ 336550 w 1412874"/>
                      <a:gd name="connsiteY23" fmla="*/ 314324 h 993776"/>
                      <a:gd name="connsiteX24" fmla="*/ 307974 w 1412874"/>
                      <a:gd name="connsiteY24" fmla="*/ 200024 h 993776"/>
                      <a:gd name="connsiteX25" fmla="*/ 479426 w 1412874"/>
                      <a:gd name="connsiteY25" fmla="*/ 190500 h 993776"/>
                      <a:gd name="connsiteX26" fmla="*/ 536574 w 1412874"/>
                      <a:gd name="connsiteY26" fmla="*/ 161924 h 993776"/>
                      <a:gd name="connsiteX27" fmla="*/ 603250 w 1412874"/>
                      <a:gd name="connsiteY27" fmla="*/ 47624 h 993776"/>
                      <a:gd name="connsiteX28" fmla="*/ 727074 w 1412874"/>
                      <a:gd name="connsiteY28" fmla="*/ 0 h 993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412874" h="993776">
                        <a:moveTo>
                          <a:pt x="727074" y="0"/>
                        </a:moveTo>
                        <a:lnTo>
                          <a:pt x="841374" y="85724"/>
                        </a:lnTo>
                        <a:lnTo>
                          <a:pt x="1165226" y="47624"/>
                        </a:lnTo>
                        <a:lnTo>
                          <a:pt x="1412874" y="95252"/>
                        </a:lnTo>
                        <a:lnTo>
                          <a:pt x="1231900" y="161924"/>
                        </a:lnTo>
                        <a:lnTo>
                          <a:pt x="1204018" y="186092"/>
                        </a:lnTo>
                        <a:lnTo>
                          <a:pt x="1205230" y="173356"/>
                        </a:lnTo>
                        <a:lnTo>
                          <a:pt x="1090930" y="173356"/>
                        </a:lnTo>
                        <a:lnTo>
                          <a:pt x="1007110" y="234316"/>
                        </a:lnTo>
                        <a:lnTo>
                          <a:pt x="1083234" y="397438"/>
                        </a:lnTo>
                        <a:lnTo>
                          <a:pt x="971550" y="504826"/>
                        </a:lnTo>
                        <a:lnTo>
                          <a:pt x="952500" y="727076"/>
                        </a:lnTo>
                        <a:lnTo>
                          <a:pt x="698500" y="898526"/>
                        </a:lnTo>
                        <a:lnTo>
                          <a:pt x="596900" y="993776"/>
                        </a:lnTo>
                        <a:lnTo>
                          <a:pt x="539750" y="885826"/>
                        </a:lnTo>
                        <a:lnTo>
                          <a:pt x="552450" y="828676"/>
                        </a:lnTo>
                        <a:lnTo>
                          <a:pt x="412750" y="815976"/>
                        </a:lnTo>
                        <a:lnTo>
                          <a:pt x="368300" y="860426"/>
                        </a:lnTo>
                        <a:lnTo>
                          <a:pt x="37334" y="813146"/>
                        </a:lnTo>
                        <a:lnTo>
                          <a:pt x="0" y="752476"/>
                        </a:lnTo>
                        <a:lnTo>
                          <a:pt x="196850" y="581026"/>
                        </a:lnTo>
                        <a:lnTo>
                          <a:pt x="120650" y="504826"/>
                        </a:lnTo>
                        <a:lnTo>
                          <a:pt x="109022" y="318786"/>
                        </a:lnTo>
                        <a:lnTo>
                          <a:pt x="336550" y="314324"/>
                        </a:lnTo>
                        <a:lnTo>
                          <a:pt x="307974" y="200024"/>
                        </a:lnTo>
                        <a:lnTo>
                          <a:pt x="479426" y="190500"/>
                        </a:lnTo>
                        <a:lnTo>
                          <a:pt x="536574" y="161924"/>
                        </a:lnTo>
                        <a:lnTo>
                          <a:pt x="603250" y="47624"/>
                        </a:lnTo>
                        <a:lnTo>
                          <a:pt x="72707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6E6E02E9-DFA5-47FC-8A86-EC04CF56580F}"/>
                      </a:ext>
                    </a:extLst>
                  </p:cNvPr>
                  <p:cNvSpPr/>
                  <p:nvPr/>
                </p:nvSpPr>
                <p:spPr>
                  <a:xfrm>
                    <a:off x="16824960" y="32518350"/>
                    <a:ext cx="910590" cy="651510"/>
                  </a:xfrm>
                  <a:custGeom>
                    <a:avLst/>
                    <a:gdLst>
                      <a:gd name="connsiteX0" fmla="*/ 643890 w 910590"/>
                      <a:gd name="connsiteY0" fmla="*/ 0 h 651510"/>
                      <a:gd name="connsiteX1" fmla="*/ 739140 w 910590"/>
                      <a:gd name="connsiteY1" fmla="*/ 107950 h 651510"/>
                      <a:gd name="connsiteX2" fmla="*/ 688340 w 910590"/>
                      <a:gd name="connsiteY2" fmla="*/ 177800 h 651510"/>
                      <a:gd name="connsiteX3" fmla="*/ 701040 w 910590"/>
                      <a:gd name="connsiteY3" fmla="*/ 298450 h 651510"/>
                      <a:gd name="connsiteX4" fmla="*/ 764540 w 910590"/>
                      <a:gd name="connsiteY4" fmla="*/ 361950 h 651510"/>
                      <a:gd name="connsiteX5" fmla="*/ 859790 w 910590"/>
                      <a:gd name="connsiteY5" fmla="*/ 349250 h 651510"/>
                      <a:gd name="connsiteX6" fmla="*/ 910590 w 910590"/>
                      <a:gd name="connsiteY6" fmla="*/ 393700 h 651510"/>
                      <a:gd name="connsiteX7" fmla="*/ 886940 w 910590"/>
                      <a:gd name="connsiteY7" fmla="*/ 465774 h 651510"/>
                      <a:gd name="connsiteX8" fmla="*/ 872490 w 910590"/>
                      <a:gd name="connsiteY8" fmla="*/ 463550 h 651510"/>
                      <a:gd name="connsiteX9" fmla="*/ 808990 w 910590"/>
                      <a:gd name="connsiteY9" fmla="*/ 508000 h 651510"/>
                      <a:gd name="connsiteX10" fmla="*/ 688340 w 910590"/>
                      <a:gd name="connsiteY10" fmla="*/ 514350 h 651510"/>
                      <a:gd name="connsiteX11" fmla="*/ 662940 w 910590"/>
                      <a:gd name="connsiteY11" fmla="*/ 469900 h 651510"/>
                      <a:gd name="connsiteX12" fmla="*/ 561340 w 910590"/>
                      <a:gd name="connsiteY12" fmla="*/ 438150 h 651510"/>
                      <a:gd name="connsiteX13" fmla="*/ 485140 w 910590"/>
                      <a:gd name="connsiteY13" fmla="*/ 565150 h 651510"/>
                      <a:gd name="connsiteX14" fmla="*/ 408940 w 910590"/>
                      <a:gd name="connsiteY14" fmla="*/ 577850 h 651510"/>
                      <a:gd name="connsiteX15" fmla="*/ 360002 w 910590"/>
                      <a:gd name="connsiteY15" fmla="*/ 621030 h 651510"/>
                      <a:gd name="connsiteX16" fmla="*/ 220980 w 910590"/>
                      <a:gd name="connsiteY16" fmla="*/ 621030 h 651510"/>
                      <a:gd name="connsiteX17" fmla="*/ 190500 w 910590"/>
                      <a:gd name="connsiteY17" fmla="*/ 651510 h 651510"/>
                      <a:gd name="connsiteX18" fmla="*/ 129540 w 910590"/>
                      <a:gd name="connsiteY18" fmla="*/ 651510 h 651510"/>
                      <a:gd name="connsiteX19" fmla="*/ 68580 w 910590"/>
                      <a:gd name="connsiteY19" fmla="*/ 582930 h 651510"/>
                      <a:gd name="connsiteX20" fmla="*/ 30480 w 910590"/>
                      <a:gd name="connsiteY20" fmla="*/ 430530 h 651510"/>
                      <a:gd name="connsiteX21" fmla="*/ 0 w 910590"/>
                      <a:gd name="connsiteY21" fmla="*/ 339090 h 651510"/>
                      <a:gd name="connsiteX22" fmla="*/ 91440 w 910590"/>
                      <a:gd name="connsiteY22" fmla="*/ 224790 h 651510"/>
                      <a:gd name="connsiteX23" fmla="*/ 83820 w 910590"/>
                      <a:gd name="connsiteY23" fmla="*/ 148590 h 651510"/>
                      <a:gd name="connsiteX24" fmla="*/ 130036 w 910590"/>
                      <a:gd name="connsiteY24" fmla="*/ 128050 h 651510"/>
                      <a:gd name="connsiteX25" fmla="*/ 193040 w 910590"/>
                      <a:gd name="connsiteY25" fmla="*/ 146050 h 651510"/>
                      <a:gd name="connsiteX26" fmla="*/ 243840 w 910590"/>
                      <a:gd name="connsiteY26" fmla="*/ 114300 h 651510"/>
                      <a:gd name="connsiteX27" fmla="*/ 262890 w 910590"/>
                      <a:gd name="connsiteY27" fmla="*/ 50800 h 651510"/>
                      <a:gd name="connsiteX28" fmla="*/ 402590 w 910590"/>
                      <a:gd name="connsiteY28" fmla="*/ 69850 h 651510"/>
                      <a:gd name="connsiteX29" fmla="*/ 548640 w 910590"/>
                      <a:gd name="connsiteY29" fmla="*/ 133350 h 651510"/>
                      <a:gd name="connsiteX30" fmla="*/ 554990 w 910590"/>
                      <a:gd name="connsiteY30" fmla="*/ 38100 h 651510"/>
                      <a:gd name="connsiteX31" fmla="*/ 643890 w 910590"/>
                      <a:gd name="connsiteY31" fmla="*/ 0 h 6515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910590" h="651510">
                        <a:moveTo>
                          <a:pt x="643890" y="0"/>
                        </a:moveTo>
                        <a:lnTo>
                          <a:pt x="739140" y="107950"/>
                        </a:lnTo>
                        <a:lnTo>
                          <a:pt x="688340" y="177800"/>
                        </a:lnTo>
                        <a:lnTo>
                          <a:pt x="701040" y="298450"/>
                        </a:lnTo>
                        <a:lnTo>
                          <a:pt x="764540" y="361950"/>
                        </a:lnTo>
                        <a:lnTo>
                          <a:pt x="859790" y="349250"/>
                        </a:lnTo>
                        <a:lnTo>
                          <a:pt x="910590" y="393700"/>
                        </a:lnTo>
                        <a:lnTo>
                          <a:pt x="886940" y="465774"/>
                        </a:lnTo>
                        <a:lnTo>
                          <a:pt x="872490" y="463550"/>
                        </a:lnTo>
                        <a:lnTo>
                          <a:pt x="808990" y="508000"/>
                        </a:lnTo>
                        <a:lnTo>
                          <a:pt x="688340" y="514350"/>
                        </a:lnTo>
                        <a:lnTo>
                          <a:pt x="662940" y="469900"/>
                        </a:lnTo>
                        <a:lnTo>
                          <a:pt x="561340" y="438150"/>
                        </a:lnTo>
                        <a:lnTo>
                          <a:pt x="485140" y="565150"/>
                        </a:lnTo>
                        <a:lnTo>
                          <a:pt x="408940" y="577850"/>
                        </a:lnTo>
                        <a:lnTo>
                          <a:pt x="360002" y="621030"/>
                        </a:lnTo>
                        <a:lnTo>
                          <a:pt x="220980" y="621030"/>
                        </a:lnTo>
                        <a:lnTo>
                          <a:pt x="190500" y="651510"/>
                        </a:lnTo>
                        <a:lnTo>
                          <a:pt x="129540" y="651510"/>
                        </a:lnTo>
                        <a:lnTo>
                          <a:pt x="68580" y="582930"/>
                        </a:lnTo>
                        <a:lnTo>
                          <a:pt x="30480" y="430530"/>
                        </a:lnTo>
                        <a:lnTo>
                          <a:pt x="0" y="339090"/>
                        </a:lnTo>
                        <a:lnTo>
                          <a:pt x="91440" y="224790"/>
                        </a:lnTo>
                        <a:lnTo>
                          <a:pt x="83820" y="148590"/>
                        </a:lnTo>
                        <a:lnTo>
                          <a:pt x="130036" y="128050"/>
                        </a:lnTo>
                        <a:lnTo>
                          <a:pt x="193040" y="146050"/>
                        </a:lnTo>
                        <a:lnTo>
                          <a:pt x="243840" y="114300"/>
                        </a:lnTo>
                        <a:lnTo>
                          <a:pt x="262890" y="50800"/>
                        </a:lnTo>
                        <a:lnTo>
                          <a:pt x="402590" y="69850"/>
                        </a:lnTo>
                        <a:lnTo>
                          <a:pt x="548640" y="133350"/>
                        </a:lnTo>
                        <a:lnTo>
                          <a:pt x="554990" y="38100"/>
                        </a:lnTo>
                        <a:lnTo>
                          <a:pt x="64389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7F12700A-4FB8-4814-A3CB-B67721350A22}"/>
                      </a:ext>
                    </a:extLst>
                  </p:cNvPr>
                  <p:cNvSpPr/>
                  <p:nvPr/>
                </p:nvSpPr>
                <p:spPr>
                  <a:xfrm>
                    <a:off x="21071128" y="29210562"/>
                    <a:ext cx="790652" cy="1040838"/>
                  </a:xfrm>
                  <a:custGeom>
                    <a:avLst/>
                    <a:gdLst>
                      <a:gd name="connsiteX0" fmla="*/ 478156 w 790652"/>
                      <a:gd name="connsiteY0" fmla="*/ 0 h 1040838"/>
                      <a:gd name="connsiteX1" fmla="*/ 508712 w 790652"/>
                      <a:gd name="connsiteY1" fmla="*/ 65478 h 1040838"/>
                      <a:gd name="connsiteX2" fmla="*/ 722072 w 790652"/>
                      <a:gd name="connsiteY2" fmla="*/ 225498 h 1040838"/>
                      <a:gd name="connsiteX3" fmla="*/ 790652 w 790652"/>
                      <a:gd name="connsiteY3" fmla="*/ 332178 h 1040838"/>
                      <a:gd name="connsiteX4" fmla="*/ 775412 w 790652"/>
                      <a:gd name="connsiteY4" fmla="*/ 393138 h 1040838"/>
                      <a:gd name="connsiteX5" fmla="*/ 790652 w 790652"/>
                      <a:gd name="connsiteY5" fmla="*/ 431238 h 1040838"/>
                      <a:gd name="connsiteX6" fmla="*/ 729692 w 790652"/>
                      <a:gd name="connsiteY6" fmla="*/ 507438 h 1040838"/>
                      <a:gd name="connsiteX7" fmla="*/ 729692 w 790652"/>
                      <a:gd name="connsiteY7" fmla="*/ 827478 h 1040838"/>
                      <a:gd name="connsiteX8" fmla="*/ 501092 w 790652"/>
                      <a:gd name="connsiteY8" fmla="*/ 911298 h 1040838"/>
                      <a:gd name="connsiteX9" fmla="*/ 325832 w 790652"/>
                      <a:gd name="connsiteY9" fmla="*/ 987498 h 1040838"/>
                      <a:gd name="connsiteX10" fmla="*/ 322416 w 790652"/>
                      <a:gd name="connsiteY10" fmla="*/ 992964 h 1040838"/>
                      <a:gd name="connsiteX11" fmla="*/ 264872 w 790652"/>
                      <a:gd name="connsiteY11" fmla="*/ 990038 h 1040838"/>
                      <a:gd name="connsiteX12" fmla="*/ 182322 w 790652"/>
                      <a:gd name="connsiteY12" fmla="*/ 1040838 h 1040838"/>
                      <a:gd name="connsiteX13" fmla="*/ 125172 w 790652"/>
                      <a:gd name="connsiteY13" fmla="*/ 1028138 h 1040838"/>
                      <a:gd name="connsiteX14" fmla="*/ 93422 w 790652"/>
                      <a:gd name="connsiteY14" fmla="*/ 907488 h 1040838"/>
                      <a:gd name="connsiteX15" fmla="*/ 10064 w 790652"/>
                      <a:gd name="connsiteY15" fmla="*/ 930828 h 1040838"/>
                      <a:gd name="connsiteX16" fmla="*/ 0 w 790652"/>
                      <a:gd name="connsiteY16" fmla="*/ 588670 h 1040838"/>
                      <a:gd name="connsiteX17" fmla="*/ 93422 w 790652"/>
                      <a:gd name="connsiteY17" fmla="*/ 501088 h 1040838"/>
                      <a:gd name="connsiteX18" fmla="*/ 347422 w 790652"/>
                      <a:gd name="connsiteY18" fmla="*/ 329638 h 1040838"/>
                      <a:gd name="connsiteX19" fmla="*/ 366472 w 790652"/>
                      <a:gd name="connsiteY19" fmla="*/ 107388 h 1040838"/>
                      <a:gd name="connsiteX20" fmla="*/ 478156 w 790652"/>
                      <a:gd name="connsiteY20" fmla="*/ 0 h 10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90652" h="1040838">
                        <a:moveTo>
                          <a:pt x="478156" y="0"/>
                        </a:moveTo>
                        <a:lnTo>
                          <a:pt x="508712" y="65478"/>
                        </a:lnTo>
                        <a:lnTo>
                          <a:pt x="722072" y="225498"/>
                        </a:lnTo>
                        <a:lnTo>
                          <a:pt x="790652" y="332178"/>
                        </a:lnTo>
                        <a:lnTo>
                          <a:pt x="775412" y="393138"/>
                        </a:lnTo>
                        <a:lnTo>
                          <a:pt x="790652" y="431238"/>
                        </a:lnTo>
                        <a:lnTo>
                          <a:pt x="729692" y="507438"/>
                        </a:lnTo>
                        <a:lnTo>
                          <a:pt x="729692" y="827478"/>
                        </a:lnTo>
                        <a:lnTo>
                          <a:pt x="501092" y="911298"/>
                        </a:lnTo>
                        <a:lnTo>
                          <a:pt x="325832" y="987498"/>
                        </a:lnTo>
                        <a:lnTo>
                          <a:pt x="322416" y="992964"/>
                        </a:lnTo>
                        <a:lnTo>
                          <a:pt x="264872" y="990038"/>
                        </a:lnTo>
                        <a:lnTo>
                          <a:pt x="182322" y="1040838"/>
                        </a:lnTo>
                        <a:lnTo>
                          <a:pt x="125172" y="1028138"/>
                        </a:lnTo>
                        <a:lnTo>
                          <a:pt x="93422" y="907488"/>
                        </a:lnTo>
                        <a:lnTo>
                          <a:pt x="10064" y="930828"/>
                        </a:lnTo>
                        <a:lnTo>
                          <a:pt x="0" y="588670"/>
                        </a:lnTo>
                        <a:lnTo>
                          <a:pt x="93422" y="501088"/>
                        </a:lnTo>
                        <a:lnTo>
                          <a:pt x="347422" y="329638"/>
                        </a:lnTo>
                        <a:lnTo>
                          <a:pt x="366472" y="107388"/>
                        </a:lnTo>
                        <a:lnTo>
                          <a:pt x="47815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35D443A3-7DB1-4F54-9EF4-4629719A0461}"/>
                      </a:ext>
                    </a:extLst>
                  </p:cNvPr>
                  <p:cNvSpPr/>
                  <p:nvPr/>
                </p:nvSpPr>
                <p:spPr>
                  <a:xfrm>
                    <a:off x="17527430" y="31190198"/>
                    <a:ext cx="1465420" cy="972552"/>
                  </a:xfrm>
                  <a:custGeom>
                    <a:avLst/>
                    <a:gdLst>
                      <a:gd name="connsiteX0" fmla="*/ 708880 w 1465420"/>
                      <a:gd name="connsiteY0" fmla="*/ 0 h 972552"/>
                      <a:gd name="connsiteX1" fmla="*/ 747870 w 1465420"/>
                      <a:gd name="connsiteY1" fmla="*/ 32752 h 972552"/>
                      <a:gd name="connsiteX2" fmla="*/ 874870 w 1465420"/>
                      <a:gd name="connsiteY2" fmla="*/ 45452 h 972552"/>
                      <a:gd name="connsiteX3" fmla="*/ 868520 w 1465420"/>
                      <a:gd name="connsiteY3" fmla="*/ 128002 h 972552"/>
                      <a:gd name="connsiteX4" fmla="*/ 951070 w 1465420"/>
                      <a:gd name="connsiteY4" fmla="*/ 153402 h 972552"/>
                      <a:gd name="connsiteX5" fmla="*/ 1039970 w 1465420"/>
                      <a:gd name="connsiteY5" fmla="*/ 89902 h 972552"/>
                      <a:gd name="connsiteX6" fmla="*/ 1109820 w 1465420"/>
                      <a:gd name="connsiteY6" fmla="*/ 235952 h 972552"/>
                      <a:gd name="connsiteX7" fmla="*/ 1218316 w 1465420"/>
                      <a:gd name="connsiteY7" fmla="*/ 230528 h 972552"/>
                      <a:gd name="connsiteX8" fmla="*/ 1300320 w 1465420"/>
                      <a:gd name="connsiteY8" fmla="*/ 369302 h 972552"/>
                      <a:gd name="connsiteX9" fmla="*/ 1465420 w 1465420"/>
                      <a:gd name="connsiteY9" fmla="*/ 394702 h 972552"/>
                      <a:gd name="connsiteX10" fmla="*/ 1465420 w 1465420"/>
                      <a:gd name="connsiteY10" fmla="*/ 547102 h 972552"/>
                      <a:gd name="connsiteX11" fmla="*/ 1434852 w 1465420"/>
                      <a:gd name="connsiteY11" fmla="*/ 628618 h 972552"/>
                      <a:gd name="connsiteX12" fmla="*/ 1417794 w 1465420"/>
                      <a:gd name="connsiteY12" fmla="*/ 604250 h 972552"/>
                      <a:gd name="connsiteX13" fmla="*/ 1274920 w 1465420"/>
                      <a:gd name="connsiteY13" fmla="*/ 642350 h 972552"/>
                      <a:gd name="connsiteX14" fmla="*/ 1217770 w 1465420"/>
                      <a:gd name="connsiteY14" fmla="*/ 613778 h 972552"/>
                      <a:gd name="connsiteX15" fmla="*/ 1170146 w 1465420"/>
                      <a:gd name="connsiteY15" fmla="*/ 699502 h 972552"/>
                      <a:gd name="connsiteX16" fmla="*/ 1084420 w 1465420"/>
                      <a:gd name="connsiteY16" fmla="*/ 575678 h 972552"/>
                      <a:gd name="connsiteX17" fmla="*/ 1008220 w 1465420"/>
                      <a:gd name="connsiteY17" fmla="*/ 575678 h 972552"/>
                      <a:gd name="connsiteX18" fmla="*/ 1008220 w 1465420"/>
                      <a:gd name="connsiteY18" fmla="*/ 689978 h 972552"/>
                      <a:gd name="connsiteX19" fmla="*/ 960594 w 1465420"/>
                      <a:gd name="connsiteY19" fmla="*/ 794750 h 972552"/>
                      <a:gd name="connsiteX20" fmla="*/ 760570 w 1465420"/>
                      <a:gd name="connsiteY20" fmla="*/ 899526 h 972552"/>
                      <a:gd name="connsiteX21" fmla="*/ 733556 w 1465420"/>
                      <a:gd name="connsiteY21" fmla="*/ 935544 h 972552"/>
                      <a:gd name="connsiteX22" fmla="*/ 646270 w 1465420"/>
                      <a:gd name="connsiteY22" fmla="*/ 915402 h 972552"/>
                      <a:gd name="connsiteX23" fmla="*/ 601820 w 1465420"/>
                      <a:gd name="connsiteY23" fmla="*/ 972552 h 972552"/>
                      <a:gd name="connsiteX24" fmla="*/ 468470 w 1465420"/>
                      <a:gd name="connsiteY24" fmla="*/ 915402 h 972552"/>
                      <a:gd name="connsiteX25" fmla="*/ 392270 w 1465420"/>
                      <a:gd name="connsiteY25" fmla="*/ 947152 h 972552"/>
                      <a:gd name="connsiteX26" fmla="*/ 341470 w 1465420"/>
                      <a:gd name="connsiteY26" fmla="*/ 896352 h 972552"/>
                      <a:gd name="connsiteX27" fmla="*/ 131920 w 1465420"/>
                      <a:gd name="connsiteY27" fmla="*/ 896352 h 972552"/>
                      <a:gd name="connsiteX28" fmla="*/ 68420 w 1465420"/>
                      <a:gd name="connsiteY28" fmla="*/ 794752 h 972552"/>
                      <a:gd name="connsiteX29" fmla="*/ 0 w 1465420"/>
                      <a:gd name="connsiteY29" fmla="*/ 763852 h 972552"/>
                      <a:gd name="connsiteX30" fmla="*/ 74770 w 1465420"/>
                      <a:gd name="connsiteY30" fmla="*/ 642350 h 972552"/>
                      <a:gd name="connsiteX31" fmla="*/ 141446 w 1465420"/>
                      <a:gd name="connsiteY31" fmla="*/ 575678 h 972552"/>
                      <a:gd name="connsiteX32" fmla="*/ 255746 w 1465420"/>
                      <a:gd name="connsiteY32" fmla="*/ 489950 h 972552"/>
                      <a:gd name="connsiteX33" fmla="*/ 293846 w 1465420"/>
                      <a:gd name="connsiteY33" fmla="*/ 394702 h 972552"/>
                      <a:gd name="connsiteX34" fmla="*/ 360520 w 1465420"/>
                      <a:gd name="connsiteY34" fmla="*/ 356602 h 972552"/>
                      <a:gd name="connsiteX35" fmla="*/ 465294 w 1465420"/>
                      <a:gd name="connsiteY35" fmla="*/ 242302 h 972552"/>
                      <a:gd name="connsiteX36" fmla="*/ 560546 w 1465420"/>
                      <a:gd name="connsiteY36" fmla="*/ 156578 h 972552"/>
                      <a:gd name="connsiteX37" fmla="*/ 708880 w 1465420"/>
                      <a:gd name="connsiteY37" fmla="*/ 0 h 9725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465420" h="972552">
                        <a:moveTo>
                          <a:pt x="708880" y="0"/>
                        </a:moveTo>
                        <a:lnTo>
                          <a:pt x="747870" y="32752"/>
                        </a:lnTo>
                        <a:lnTo>
                          <a:pt x="874870" y="45452"/>
                        </a:lnTo>
                        <a:lnTo>
                          <a:pt x="868520" y="128002"/>
                        </a:lnTo>
                        <a:lnTo>
                          <a:pt x="951070" y="153402"/>
                        </a:lnTo>
                        <a:lnTo>
                          <a:pt x="1039970" y="89902"/>
                        </a:lnTo>
                        <a:lnTo>
                          <a:pt x="1109820" y="235952"/>
                        </a:lnTo>
                        <a:lnTo>
                          <a:pt x="1218316" y="230528"/>
                        </a:lnTo>
                        <a:lnTo>
                          <a:pt x="1300320" y="369302"/>
                        </a:lnTo>
                        <a:lnTo>
                          <a:pt x="1465420" y="394702"/>
                        </a:lnTo>
                        <a:lnTo>
                          <a:pt x="1465420" y="547102"/>
                        </a:lnTo>
                        <a:lnTo>
                          <a:pt x="1434852" y="628618"/>
                        </a:lnTo>
                        <a:lnTo>
                          <a:pt x="1417794" y="604250"/>
                        </a:lnTo>
                        <a:lnTo>
                          <a:pt x="1274920" y="642350"/>
                        </a:lnTo>
                        <a:lnTo>
                          <a:pt x="1217770" y="613778"/>
                        </a:lnTo>
                        <a:lnTo>
                          <a:pt x="1170146" y="699502"/>
                        </a:lnTo>
                        <a:lnTo>
                          <a:pt x="1084420" y="575678"/>
                        </a:lnTo>
                        <a:lnTo>
                          <a:pt x="1008220" y="575678"/>
                        </a:lnTo>
                        <a:lnTo>
                          <a:pt x="1008220" y="689978"/>
                        </a:lnTo>
                        <a:lnTo>
                          <a:pt x="960594" y="794750"/>
                        </a:lnTo>
                        <a:lnTo>
                          <a:pt x="760570" y="899526"/>
                        </a:lnTo>
                        <a:lnTo>
                          <a:pt x="733556" y="935544"/>
                        </a:lnTo>
                        <a:lnTo>
                          <a:pt x="646270" y="915402"/>
                        </a:lnTo>
                        <a:lnTo>
                          <a:pt x="601820" y="972552"/>
                        </a:lnTo>
                        <a:lnTo>
                          <a:pt x="468470" y="915402"/>
                        </a:lnTo>
                        <a:lnTo>
                          <a:pt x="392270" y="947152"/>
                        </a:lnTo>
                        <a:lnTo>
                          <a:pt x="341470" y="896352"/>
                        </a:lnTo>
                        <a:lnTo>
                          <a:pt x="131920" y="896352"/>
                        </a:lnTo>
                        <a:lnTo>
                          <a:pt x="68420" y="794752"/>
                        </a:lnTo>
                        <a:lnTo>
                          <a:pt x="0" y="763852"/>
                        </a:lnTo>
                        <a:lnTo>
                          <a:pt x="74770" y="642350"/>
                        </a:lnTo>
                        <a:lnTo>
                          <a:pt x="141446" y="575678"/>
                        </a:lnTo>
                        <a:lnTo>
                          <a:pt x="255746" y="489950"/>
                        </a:lnTo>
                        <a:lnTo>
                          <a:pt x="293846" y="394702"/>
                        </a:lnTo>
                        <a:lnTo>
                          <a:pt x="360520" y="356602"/>
                        </a:lnTo>
                        <a:lnTo>
                          <a:pt x="465294" y="242302"/>
                        </a:lnTo>
                        <a:lnTo>
                          <a:pt x="560546" y="156578"/>
                        </a:lnTo>
                        <a:lnTo>
                          <a:pt x="70888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42062BA1-D35C-4812-9672-D460B4A44163}"/>
                      </a:ext>
                    </a:extLst>
                  </p:cNvPr>
                  <p:cNvSpPr/>
                  <p:nvPr/>
                </p:nvSpPr>
                <p:spPr>
                  <a:xfrm>
                    <a:off x="19959566" y="29626270"/>
                    <a:ext cx="1121626" cy="1043256"/>
                  </a:xfrm>
                  <a:custGeom>
                    <a:avLst/>
                    <a:gdLst>
                      <a:gd name="connsiteX0" fmla="*/ 543818 w 1121626"/>
                      <a:gd name="connsiteY0" fmla="*/ 0 h 1043256"/>
                      <a:gd name="connsiteX1" fmla="*/ 874784 w 1121626"/>
                      <a:gd name="connsiteY1" fmla="*/ 47280 h 1043256"/>
                      <a:gd name="connsiteX2" fmla="*/ 919234 w 1121626"/>
                      <a:gd name="connsiteY2" fmla="*/ 2830 h 1043256"/>
                      <a:gd name="connsiteX3" fmla="*/ 1058934 w 1121626"/>
                      <a:gd name="connsiteY3" fmla="*/ 15530 h 1043256"/>
                      <a:gd name="connsiteX4" fmla="*/ 1046234 w 1121626"/>
                      <a:gd name="connsiteY4" fmla="*/ 72680 h 1043256"/>
                      <a:gd name="connsiteX5" fmla="*/ 1103384 w 1121626"/>
                      <a:gd name="connsiteY5" fmla="*/ 180630 h 1043256"/>
                      <a:gd name="connsiteX6" fmla="*/ 1111562 w 1121626"/>
                      <a:gd name="connsiteY6" fmla="*/ 172962 h 1043256"/>
                      <a:gd name="connsiteX7" fmla="*/ 1121626 w 1121626"/>
                      <a:gd name="connsiteY7" fmla="*/ 515120 h 1043256"/>
                      <a:gd name="connsiteX8" fmla="*/ 1046234 w 1121626"/>
                      <a:gd name="connsiteY8" fmla="*/ 536230 h 1043256"/>
                      <a:gd name="connsiteX9" fmla="*/ 1001784 w 1121626"/>
                      <a:gd name="connsiteY9" fmla="*/ 479080 h 1043256"/>
                      <a:gd name="connsiteX10" fmla="*/ 950984 w 1121626"/>
                      <a:gd name="connsiteY10" fmla="*/ 504480 h 1043256"/>
                      <a:gd name="connsiteX11" fmla="*/ 798584 w 1121626"/>
                      <a:gd name="connsiteY11" fmla="*/ 498130 h 1043256"/>
                      <a:gd name="connsiteX12" fmla="*/ 823984 w 1121626"/>
                      <a:gd name="connsiteY12" fmla="*/ 580680 h 1043256"/>
                      <a:gd name="connsiteX13" fmla="*/ 760484 w 1121626"/>
                      <a:gd name="connsiteY13" fmla="*/ 631480 h 1043256"/>
                      <a:gd name="connsiteX14" fmla="*/ 747784 w 1121626"/>
                      <a:gd name="connsiteY14" fmla="*/ 815630 h 1043256"/>
                      <a:gd name="connsiteX15" fmla="*/ 684284 w 1121626"/>
                      <a:gd name="connsiteY15" fmla="*/ 847380 h 1043256"/>
                      <a:gd name="connsiteX16" fmla="*/ 620784 w 1121626"/>
                      <a:gd name="connsiteY16" fmla="*/ 841030 h 1043256"/>
                      <a:gd name="connsiteX17" fmla="*/ 595384 w 1121626"/>
                      <a:gd name="connsiteY17" fmla="*/ 879130 h 1043256"/>
                      <a:gd name="connsiteX18" fmla="*/ 620784 w 1121626"/>
                      <a:gd name="connsiteY18" fmla="*/ 917230 h 1043256"/>
                      <a:gd name="connsiteX19" fmla="*/ 567748 w 1121626"/>
                      <a:gd name="connsiteY19" fmla="*/ 1035542 h 1043256"/>
                      <a:gd name="connsiteX20" fmla="*/ 547178 w 1121626"/>
                      <a:gd name="connsiteY20" fmla="*/ 1043256 h 1043256"/>
                      <a:gd name="connsiteX21" fmla="*/ 379484 w 1121626"/>
                      <a:gd name="connsiteY21" fmla="*/ 999780 h 1043256"/>
                      <a:gd name="connsiteX22" fmla="*/ 347734 w 1121626"/>
                      <a:gd name="connsiteY22" fmla="*/ 942630 h 1043256"/>
                      <a:gd name="connsiteX23" fmla="*/ 233434 w 1121626"/>
                      <a:gd name="connsiteY23" fmla="*/ 923580 h 1043256"/>
                      <a:gd name="connsiteX24" fmla="*/ 176284 w 1121626"/>
                      <a:gd name="connsiteY24" fmla="*/ 980730 h 1043256"/>
                      <a:gd name="connsiteX25" fmla="*/ 61984 w 1121626"/>
                      <a:gd name="connsiteY25" fmla="*/ 942630 h 1043256"/>
                      <a:gd name="connsiteX26" fmla="*/ 0 w 1121626"/>
                      <a:gd name="connsiteY26" fmla="*/ 792834 h 1043256"/>
                      <a:gd name="connsiteX27" fmla="*/ 125484 w 1121626"/>
                      <a:gd name="connsiteY27" fmla="*/ 733080 h 1043256"/>
                      <a:gd name="connsiteX28" fmla="*/ 169934 w 1121626"/>
                      <a:gd name="connsiteY28" fmla="*/ 612430 h 1043256"/>
                      <a:gd name="connsiteX29" fmla="*/ 246134 w 1121626"/>
                      <a:gd name="connsiteY29" fmla="*/ 542580 h 1043256"/>
                      <a:gd name="connsiteX30" fmla="*/ 315984 w 1121626"/>
                      <a:gd name="connsiteY30" fmla="*/ 313980 h 1043256"/>
                      <a:gd name="connsiteX31" fmla="*/ 411234 w 1121626"/>
                      <a:gd name="connsiteY31" fmla="*/ 313980 h 1043256"/>
                      <a:gd name="connsiteX32" fmla="*/ 411234 w 1121626"/>
                      <a:gd name="connsiteY32" fmla="*/ 256830 h 1043256"/>
                      <a:gd name="connsiteX33" fmla="*/ 519184 w 1121626"/>
                      <a:gd name="connsiteY33" fmla="*/ 218730 h 1043256"/>
                      <a:gd name="connsiteX34" fmla="*/ 512834 w 1121626"/>
                      <a:gd name="connsiteY34" fmla="*/ 148880 h 1043256"/>
                      <a:gd name="connsiteX35" fmla="*/ 493784 w 1121626"/>
                      <a:gd name="connsiteY35" fmla="*/ 79030 h 1043256"/>
                      <a:gd name="connsiteX36" fmla="*/ 557284 w 1121626"/>
                      <a:gd name="connsiteY36" fmla="*/ 21880 h 1043256"/>
                      <a:gd name="connsiteX37" fmla="*/ 543818 w 1121626"/>
                      <a:gd name="connsiteY37" fmla="*/ 0 h 1043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121626" h="1043256">
                        <a:moveTo>
                          <a:pt x="543818" y="0"/>
                        </a:moveTo>
                        <a:lnTo>
                          <a:pt x="874784" y="47280"/>
                        </a:lnTo>
                        <a:lnTo>
                          <a:pt x="919234" y="2830"/>
                        </a:lnTo>
                        <a:lnTo>
                          <a:pt x="1058934" y="15530"/>
                        </a:lnTo>
                        <a:lnTo>
                          <a:pt x="1046234" y="72680"/>
                        </a:lnTo>
                        <a:lnTo>
                          <a:pt x="1103384" y="180630"/>
                        </a:lnTo>
                        <a:lnTo>
                          <a:pt x="1111562" y="172962"/>
                        </a:lnTo>
                        <a:lnTo>
                          <a:pt x="1121626" y="515120"/>
                        </a:lnTo>
                        <a:lnTo>
                          <a:pt x="1046234" y="536230"/>
                        </a:lnTo>
                        <a:lnTo>
                          <a:pt x="1001784" y="479080"/>
                        </a:lnTo>
                        <a:lnTo>
                          <a:pt x="950984" y="504480"/>
                        </a:lnTo>
                        <a:lnTo>
                          <a:pt x="798584" y="498130"/>
                        </a:lnTo>
                        <a:lnTo>
                          <a:pt x="823984" y="580680"/>
                        </a:lnTo>
                        <a:lnTo>
                          <a:pt x="760484" y="631480"/>
                        </a:lnTo>
                        <a:lnTo>
                          <a:pt x="747784" y="815630"/>
                        </a:lnTo>
                        <a:lnTo>
                          <a:pt x="684284" y="847380"/>
                        </a:lnTo>
                        <a:lnTo>
                          <a:pt x="620784" y="841030"/>
                        </a:lnTo>
                        <a:lnTo>
                          <a:pt x="595384" y="879130"/>
                        </a:lnTo>
                        <a:lnTo>
                          <a:pt x="620784" y="917230"/>
                        </a:lnTo>
                        <a:lnTo>
                          <a:pt x="567748" y="1035542"/>
                        </a:lnTo>
                        <a:lnTo>
                          <a:pt x="547178" y="1043256"/>
                        </a:lnTo>
                        <a:lnTo>
                          <a:pt x="379484" y="999780"/>
                        </a:lnTo>
                        <a:lnTo>
                          <a:pt x="347734" y="942630"/>
                        </a:lnTo>
                        <a:lnTo>
                          <a:pt x="233434" y="923580"/>
                        </a:lnTo>
                        <a:lnTo>
                          <a:pt x="176284" y="980730"/>
                        </a:lnTo>
                        <a:lnTo>
                          <a:pt x="61984" y="942630"/>
                        </a:lnTo>
                        <a:lnTo>
                          <a:pt x="0" y="792834"/>
                        </a:lnTo>
                        <a:lnTo>
                          <a:pt x="125484" y="733080"/>
                        </a:lnTo>
                        <a:lnTo>
                          <a:pt x="169934" y="612430"/>
                        </a:lnTo>
                        <a:lnTo>
                          <a:pt x="246134" y="542580"/>
                        </a:lnTo>
                        <a:lnTo>
                          <a:pt x="315984" y="313980"/>
                        </a:lnTo>
                        <a:lnTo>
                          <a:pt x="411234" y="313980"/>
                        </a:lnTo>
                        <a:lnTo>
                          <a:pt x="411234" y="256830"/>
                        </a:lnTo>
                        <a:lnTo>
                          <a:pt x="519184" y="218730"/>
                        </a:lnTo>
                        <a:lnTo>
                          <a:pt x="512834" y="148880"/>
                        </a:lnTo>
                        <a:lnTo>
                          <a:pt x="493784" y="79030"/>
                        </a:lnTo>
                        <a:lnTo>
                          <a:pt x="557284" y="21880"/>
                        </a:lnTo>
                        <a:lnTo>
                          <a:pt x="54381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11A9904F-C57A-465C-BAA7-C0990D4D3436}"/>
                      </a:ext>
                    </a:extLst>
                  </p:cNvPr>
                  <p:cNvSpPr/>
                  <p:nvPr/>
                </p:nvSpPr>
                <p:spPr>
                  <a:xfrm>
                    <a:off x="18779364" y="30039892"/>
                    <a:ext cx="1072258" cy="960808"/>
                  </a:xfrm>
                  <a:custGeom>
                    <a:avLst/>
                    <a:gdLst>
                      <a:gd name="connsiteX0" fmla="*/ 799496 w 1072258"/>
                      <a:gd name="connsiteY0" fmla="*/ 0 h 960808"/>
                      <a:gd name="connsiteX1" fmla="*/ 848486 w 1072258"/>
                      <a:gd name="connsiteY1" fmla="*/ 192458 h 960808"/>
                      <a:gd name="connsiteX2" fmla="*/ 969136 w 1072258"/>
                      <a:gd name="connsiteY2" fmla="*/ 217858 h 960808"/>
                      <a:gd name="connsiteX3" fmla="*/ 1019936 w 1072258"/>
                      <a:gd name="connsiteY3" fmla="*/ 230558 h 960808"/>
                      <a:gd name="connsiteX4" fmla="*/ 1072258 w 1072258"/>
                      <a:gd name="connsiteY4" fmla="*/ 352644 h 960808"/>
                      <a:gd name="connsiteX5" fmla="*/ 975486 w 1072258"/>
                      <a:gd name="connsiteY5" fmla="*/ 503608 h 960808"/>
                      <a:gd name="connsiteX6" fmla="*/ 1070736 w 1072258"/>
                      <a:gd name="connsiteY6" fmla="*/ 586158 h 960808"/>
                      <a:gd name="connsiteX7" fmla="*/ 1038986 w 1072258"/>
                      <a:gd name="connsiteY7" fmla="*/ 656008 h 960808"/>
                      <a:gd name="connsiteX8" fmla="*/ 886586 w 1072258"/>
                      <a:gd name="connsiteY8" fmla="*/ 649658 h 960808"/>
                      <a:gd name="connsiteX9" fmla="*/ 873886 w 1072258"/>
                      <a:gd name="connsiteY9" fmla="*/ 567108 h 960808"/>
                      <a:gd name="connsiteX10" fmla="*/ 715136 w 1072258"/>
                      <a:gd name="connsiteY10" fmla="*/ 554408 h 960808"/>
                      <a:gd name="connsiteX11" fmla="*/ 657986 w 1072258"/>
                      <a:gd name="connsiteY11" fmla="*/ 649658 h 960808"/>
                      <a:gd name="connsiteX12" fmla="*/ 505586 w 1072258"/>
                      <a:gd name="connsiteY12" fmla="*/ 675058 h 960808"/>
                      <a:gd name="connsiteX13" fmla="*/ 480186 w 1072258"/>
                      <a:gd name="connsiteY13" fmla="*/ 884608 h 960808"/>
                      <a:gd name="connsiteX14" fmla="*/ 207136 w 1072258"/>
                      <a:gd name="connsiteY14" fmla="*/ 960808 h 960808"/>
                      <a:gd name="connsiteX15" fmla="*/ 29336 w 1072258"/>
                      <a:gd name="connsiteY15" fmla="*/ 890958 h 960808"/>
                      <a:gd name="connsiteX16" fmla="*/ 0 w 1072258"/>
                      <a:gd name="connsiteY16" fmla="*/ 809234 h 960808"/>
                      <a:gd name="connsiteX17" fmla="*/ 70612 w 1072258"/>
                      <a:gd name="connsiteY17" fmla="*/ 659184 h 960808"/>
                      <a:gd name="connsiteX18" fmla="*/ 242060 w 1072258"/>
                      <a:gd name="connsiteY18" fmla="*/ 459156 h 960808"/>
                      <a:gd name="connsiteX19" fmla="*/ 289686 w 1072258"/>
                      <a:gd name="connsiteY19" fmla="*/ 325808 h 960808"/>
                      <a:gd name="connsiteX20" fmla="*/ 537336 w 1072258"/>
                      <a:gd name="connsiteY20" fmla="*/ 135308 h 960808"/>
                      <a:gd name="connsiteX21" fmla="*/ 799496 w 1072258"/>
                      <a:gd name="connsiteY21" fmla="*/ 0 h 9608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072258" h="960808">
                        <a:moveTo>
                          <a:pt x="799496" y="0"/>
                        </a:moveTo>
                        <a:lnTo>
                          <a:pt x="848486" y="192458"/>
                        </a:lnTo>
                        <a:lnTo>
                          <a:pt x="969136" y="217858"/>
                        </a:lnTo>
                        <a:lnTo>
                          <a:pt x="1019936" y="230558"/>
                        </a:lnTo>
                        <a:lnTo>
                          <a:pt x="1072258" y="352644"/>
                        </a:lnTo>
                        <a:lnTo>
                          <a:pt x="975486" y="503608"/>
                        </a:lnTo>
                        <a:lnTo>
                          <a:pt x="1070736" y="586158"/>
                        </a:lnTo>
                        <a:lnTo>
                          <a:pt x="1038986" y="656008"/>
                        </a:lnTo>
                        <a:lnTo>
                          <a:pt x="886586" y="649658"/>
                        </a:lnTo>
                        <a:lnTo>
                          <a:pt x="873886" y="567108"/>
                        </a:lnTo>
                        <a:lnTo>
                          <a:pt x="715136" y="554408"/>
                        </a:lnTo>
                        <a:lnTo>
                          <a:pt x="657986" y="649658"/>
                        </a:lnTo>
                        <a:lnTo>
                          <a:pt x="505586" y="675058"/>
                        </a:lnTo>
                        <a:lnTo>
                          <a:pt x="480186" y="884608"/>
                        </a:lnTo>
                        <a:lnTo>
                          <a:pt x="207136" y="960808"/>
                        </a:lnTo>
                        <a:lnTo>
                          <a:pt x="29336" y="890958"/>
                        </a:lnTo>
                        <a:lnTo>
                          <a:pt x="0" y="809234"/>
                        </a:lnTo>
                        <a:lnTo>
                          <a:pt x="70612" y="659184"/>
                        </a:lnTo>
                        <a:lnTo>
                          <a:pt x="242060" y="459156"/>
                        </a:lnTo>
                        <a:lnTo>
                          <a:pt x="289686" y="325808"/>
                        </a:lnTo>
                        <a:lnTo>
                          <a:pt x="537336" y="135308"/>
                        </a:lnTo>
                        <a:lnTo>
                          <a:pt x="79949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41B9597F-A562-429F-9151-D05247162F55}"/>
                      </a:ext>
                    </a:extLst>
                  </p:cNvPr>
                  <p:cNvSpPr/>
                  <p:nvPr/>
                </p:nvSpPr>
                <p:spPr>
                  <a:xfrm>
                    <a:off x="19754850" y="30392536"/>
                    <a:ext cx="751894" cy="830412"/>
                  </a:xfrm>
                  <a:custGeom>
                    <a:avLst/>
                    <a:gdLst>
                      <a:gd name="connsiteX0" fmla="*/ 96772 w 751894"/>
                      <a:gd name="connsiteY0" fmla="*/ 0 h 830412"/>
                      <a:gd name="connsiteX1" fmla="*/ 101600 w 751894"/>
                      <a:gd name="connsiteY1" fmla="*/ 11264 h 830412"/>
                      <a:gd name="connsiteX2" fmla="*/ 196850 w 751894"/>
                      <a:gd name="connsiteY2" fmla="*/ 30314 h 830412"/>
                      <a:gd name="connsiteX3" fmla="*/ 204716 w 751894"/>
                      <a:gd name="connsiteY3" fmla="*/ 26568 h 830412"/>
                      <a:gd name="connsiteX4" fmla="*/ 266700 w 751894"/>
                      <a:gd name="connsiteY4" fmla="*/ 176364 h 830412"/>
                      <a:gd name="connsiteX5" fmla="*/ 381000 w 751894"/>
                      <a:gd name="connsiteY5" fmla="*/ 214464 h 830412"/>
                      <a:gd name="connsiteX6" fmla="*/ 438150 w 751894"/>
                      <a:gd name="connsiteY6" fmla="*/ 157314 h 830412"/>
                      <a:gd name="connsiteX7" fmla="*/ 552450 w 751894"/>
                      <a:gd name="connsiteY7" fmla="*/ 176364 h 830412"/>
                      <a:gd name="connsiteX8" fmla="*/ 584200 w 751894"/>
                      <a:gd name="connsiteY8" fmla="*/ 233514 h 830412"/>
                      <a:gd name="connsiteX9" fmla="*/ 751894 w 751894"/>
                      <a:gd name="connsiteY9" fmla="*/ 276990 h 830412"/>
                      <a:gd name="connsiteX10" fmla="*/ 723900 w 751894"/>
                      <a:gd name="connsiteY10" fmla="*/ 287488 h 830412"/>
                      <a:gd name="connsiteX11" fmla="*/ 590550 w 751894"/>
                      <a:gd name="connsiteY11" fmla="*/ 401788 h 830412"/>
                      <a:gd name="connsiteX12" fmla="*/ 571500 w 751894"/>
                      <a:gd name="connsiteY12" fmla="*/ 497040 h 830412"/>
                      <a:gd name="connsiteX13" fmla="*/ 438150 w 751894"/>
                      <a:gd name="connsiteY13" fmla="*/ 668488 h 830412"/>
                      <a:gd name="connsiteX14" fmla="*/ 381000 w 751894"/>
                      <a:gd name="connsiteY14" fmla="*/ 763740 h 830412"/>
                      <a:gd name="connsiteX15" fmla="*/ 276226 w 751894"/>
                      <a:gd name="connsiteY15" fmla="*/ 830412 h 830412"/>
                      <a:gd name="connsiteX16" fmla="*/ 189046 w 751894"/>
                      <a:gd name="connsiteY16" fmla="*/ 830412 h 830412"/>
                      <a:gd name="connsiteX17" fmla="*/ 120650 w 751894"/>
                      <a:gd name="connsiteY17" fmla="*/ 747864 h 830412"/>
                      <a:gd name="connsiteX18" fmla="*/ 88900 w 751894"/>
                      <a:gd name="connsiteY18" fmla="*/ 728814 h 830412"/>
                      <a:gd name="connsiteX19" fmla="*/ 107950 w 751894"/>
                      <a:gd name="connsiteY19" fmla="*/ 633564 h 830412"/>
                      <a:gd name="connsiteX20" fmla="*/ 184150 w 751894"/>
                      <a:gd name="connsiteY20" fmla="*/ 544664 h 830412"/>
                      <a:gd name="connsiteX21" fmla="*/ 254000 w 751894"/>
                      <a:gd name="connsiteY21" fmla="*/ 500214 h 830412"/>
                      <a:gd name="connsiteX22" fmla="*/ 266700 w 751894"/>
                      <a:gd name="connsiteY22" fmla="*/ 449414 h 830412"/>
                      <a:gd name="connsiteX23" fmla="*/ 133350 w 751894"/>
                      <a:gd name="connsiteY23" fmla="*/ 385914 h 830412"/>
                      <a:gd name="connsiteX24" fmla="*/ 66810 w 751894"/>
                      <a:gd name="connsiteY24" fmla="*/ 296084 h 830412"/>
                      <a:gd name="connsiteX25" fmla="*/ 95250 w 751894"/>
                      <a:gd name="connsiteY25" fmla="*/ 233514 h 830412"/>
                      <a:gd name="connsiteX26" fmla="*/ 0 w 751894"/>
                      <a:gd name="connsiteY26" fmla="*/ 150964 h 830412"/>
                      <a:gd name="connsiteX27" fmla="*/ 96772 w 751894"/>
                      <a:gd name="connsiteY27" fmla="*/ 0 h 830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751894" h="830412">
                        <a:moveTo>
                          <a:pt x="96772" y="0"/>
                        </a:moveTo>
                        <a:lnTo>
                          <a:pt x="101600" y="11264"/>
                        </a:lnTo>
                        <a:lnTo>
                          <a:pt x="196850" y="30314"/>
                        </a:lnTo>
                        <a:lnTo>
                          <a:pt x="204716" y="26568"/>
                        </a:lnTo>
                        <a:lnTo>
                          <a:pt x="266700" y="176364"/>
                        </a:lnTo>
                        <a:lnTo>
                          <a:pt x="381000" y="214464"/>
                        </a:lnTo>
                        <a:lnTo>
                          <a:pt x="438150" y="157314"/>
                        </a:lnTo>
                        <a:lnTo>
                          <a:pt x="552450" y="176364"/>
                        </a:lnTo>
                        <a:lnTo>
                          <a:pt x="584200" y="233514"/>
                        </a:lnTo>
                        <a:lnTo>
                          <a:pt x="751894" y="276990"/>
                        </a:lnTo>
                        <a:lnTo>
                          <a:pt x="723900" y="287488"/>
                        </a:lnTo>
                        <a:lnTo>
                          <a:pt x="590550" y="401788"/>
                        </a:lnTo>
                        <a:lnTo>
                          <a:pt x="571500" y="497040"/>
                        </a:lnTo>
                        <a:lnTo>
                          <a:pt x="438150" y="668488"/>
                        </a:lnTo>
                        <a:lnTo>
                          <a:pt x="381000" y="763740"/>
                        </a:lnTo>
                        <a:lnTo>
                          <a:pt x="276226" y="830412"/>
                        </a:lnTo>
                        <a:lnTo>
                          <a:pt x="189046" y="830412"/>
                        </a:lnTo>
                        <a:lnTo>
                          <a:pt x="120650" y="747864"/>
                        </a:lnTo>
                        <a:lnTo>
                          <a:pt x="88900" y="728814"/>
                        </a:lnTo>
                        <a:lnTo>
                          <a:pt x="107950" y="633564"/>
                        </a:lnTo>
                        <a:lnTo>
                          <a:pt x="184150" y="544664"/>
                        </a:lnTo>
                        <a:lnTo>
                          <a:pt x="254000" y="500214"/>
                        </a:lnTo>
                        <a:lnTo>
                          <a:pt x="266700" y="449414"/>
                        </a:lnTo>
                        <a:lnTo>
                          <a:pt x="133350" y="385914"/>
                        </a:lnTo>
                        <a:lnTo>
                          <a:pt x="66810" y="296084"/>
                        </a:lnTo>
                        <a:lnTo>
                          <a:pt x="95250" y="233514"/>
                        </a:lnTo>
                        <a:lnTo>
                          <a:pt x="0" y="150964"/>
                        </a:lnTo>
                        <a:lnTo>
                          <a:pt x="9677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D77892E4-5823-4596-B809-D79D87246389}"/>
                      </a:ext>
                    </a:extLst>
                  </p:cNvPr>
                  <p:cNvSpPr/>
                  <p:nvPr/>
                </p:nvSpPr>
                <p:spPr>
                  <a:xfrm>
                    <a:off x="19018250" y="30913402"/>
                    <a:ext cx="544218" cy="360348"/>
                  </a:xfrm>
                  <a:custGeom>
                    <a:avLst/>
                    <a:gdLst>
                      <a:gd name="connsiteX0" fmla="*/ 242646 w 544218"/>
                      <a:gd name="connsiteY0" fmla="*/ 0 h 360348"/>
                      <a:gd name="connsiteX1" fmla="*/ 361950 w 544218"/>
                      <a:gd name="connsiteY1" fmla="*/ 11098 h 360348"/>
                      <a:gd name="connsiteX2" fmla="*/ 425450 w 544218"/>
                      <a:gd name="connsiteY2" fmla="*/ 163498 h 360348"/>
                      <a:gd name="connsiteX3" fmla="*/ 527050 w 544218"/>
                      <a:gd name="connsiteY3" fmla="*/ 176198 h 360348"/>
                      <a:gd name="connsiteX4" fmla="*/ 544218 w 544218"/>
                      <a:gd name="connsiteY4" fmla="*/ 290648 h 360348"/>
                      <a:gd name="connsiteX5" fmla="*/ 387350 w 544218"/>
                      <a:gd name="connsiteY5" fmla="*/ 303198 h 360348"/>
                      <a:gd name="connsiteX6" fmla="*/ 361950 w 544218"/>
                      <a:gd name="connsiteY6" fmla="*/ 360348 h 360348"/>
                      <a:gd name="connsiteX7" fmla="*/ 298450 w 544218"/>
                      <a:gd name="connsiteY7" fmla="*/ 322248 h 360348"/>
                      <a:gd name="connsiteX8" fmla="*/ 190486 w 544218"/>
                      <a:gd name="connsiteY8" fmla="*/ 351692 h 360348"/>
                      <a:gd name="connsiteX9" fmla="*/ 107950 w 544218"/>
                      <a:gd name="connsiteY9" fmla="*/ 246048 h 360348"/>
                      <a:gd name="connsiteX10" fmla="*/ 0 w 544218"/>
                      <a:gd name="connsiteY10" fmla="*/ 246048 h 360348"/>
                      <a:gd name="connsiteX11" fmla="*/ 8954 w 544218"/>
                      <a:gd name="connsiteY11" fmla="*/ 75938 h 360348"/>
                      <a:gd name="connsiteX12" fmla="*/ 241300 w 544218"/>
                      <a:gd name="connsiteY12" fmla="*/ 11098 h 360348"/>
                      <a:gd name="connsiteX13" fmla="*/ 242646 w 544218"/>
                      <a:gd name="connsiteY13" fmla="*/ 0 h 360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544218" h="360348">
                        <a:moveTo>
                          <a:pt x="242646" y="0"/>
                        </a:moveTo>
                        <a:lnTo>
                          <a:pt x="361950" y="11098"/>
                        </a:lnTo>
                        <a:lnTo>
                          <a:pt x="425450" y="163498"/>
                        </a:lnTo>
                        <a:lnTo>
                          <a:pt x="527050" y="176198"/>
                        </a:lnTo>
                        <a:lnTo>
                          <a:pt x="544218" y="290648"/>
                        </a:lnTo>
                        <a:lnTo>
                          <a:pt x="387350" y="303198"/>
                        </a:lnTo>
                        <a:lnTo>
                          <a:pt x="361950" y="360348"/>
                        </a:lnTo>
                        <a:lnTo>
                          <a:pt x="298450" y="322248"/>
                        </a:lnTo>
                        <a:lnTo>
                          <a:pt x="190486" y="351692"/>
                        </a:lnTo>
                        <a:lnTo>
                          <a:pt x="107950" y="246048"/>
                        </a:lnTo>
                        <a:lnTo>
                          <a:pt x="0" y="246048"/>
                        </a:lnTo>
                        <a:lnTo>
                          <a:pt x="8954" y="75938"/>
                        </a:lnTo>
                        <a:lnTo>
                          <a:pt x="241300" y="11098"/>
                        </a:lnTo>
                        <a:lnTo>
                          <a:pt x="24264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DF9A555A-CCE2-4D1F-B46D-1D627B8DA828}"/>
                      </a:ext>
                    </a:extLst>
                  </p:cNvPr>
                  <p:cNvSpPr/>
                  <p:nvPr/>
                </p:nvSpPr>
                <p:spPr>
                  <a:xfrm>
                    <a:off x="19260896" y="30594300"/>
                    <a:ext cx="760654" cy="794804"/>
                  </a:xfrm>
                  <a:custGeom>
                    <a:avLst/>
                    <a:gdLst>
                      <a:gd name="connsiteX0" fmla="*/ 233604 w 760654"/>
                      <a:gd name="connsiteY0" fmla="*/ 0 h 794804"/>
                      <a:gd name="connsiteX1" fmla="*/ 392354 w 760654"/>
                      <a:gd name="connsiteY1" fmla="*/ 12700 h 794804"/>
                      <a:gd name="connsiteX2" fmla="*/ 405054 w 760654"/>
                      <a:gd name="connsiteY2" fmla="*/ 95250 h 794804"/>
                      <a:gd name="connsiteX3" fmla="*/ 557454 w 760654"/>
                      <a:gd name="connsiteY3" fmla="*/ 101600 h 794804"/>
                      <a:gd name="connsiteX4" fmla="*/ 560764 w 760654"/>
                      <a:gd name="connsiteY4" fmla="*/ 94320 h 794804"/>
                      <a:gd name="connsiteX5" fmla="*/ 627304 w 760654"/>
                      <a:gd name="connsiteY5" fmla="*/ 184150 h 794804"/>
                      <a:gd name="connsiteX6" fmla="*/ 760654 w 760654"/>
                      <a:gd name="connsiteY6" fmla="*/ 247650 h 794804"/>
                      <a:gd name="connsiteX7" fmla="*/ 747954 w 760654"/>
                      <a:gd name="connsiteY7" fmla="*/ 298450 h 794804"/>
                      <a:gd name="connsiteX8" fmla="*/ 678104 w 760654"/>
                      <a:gd name="connsiteY8" fmla="*/ 342900 h 794804"/>
                      <a:gd name="connsiteX9" fmla="*/ 601904 w 760654"/>
                      <a:gd name="connsiteY9" fmla="*/ 431800 h 794804"/>
                      <a:gd name="connsiteX10" fmla="*/ 582854 w 760654"/>
                      <a:gd name="connsiteY10" fmla="*/ 527050 h 794804"/>
                      <a:gd name="connsiteX11" fmla="*/ 614604 w 760654"/>
                      <a:gd name="connsiteY11" fmla="*/ 546100 h 794804"/>
                      <a:gd name="connsiteX12" fmla="*/ 683000 w 760654"/>
                      <a:gd name="connsiteY12" fmla="*/ 628648 h 794804"/>
                      <a:gd name="connsiteX13" fmla="*/ 646354 w 760654"/>
                      <a:gd name="connsiteY13" fmla="*/ 628648 h 794804"/>
                      <a:gd name="connsiteX14" fmla="*/ 525516 w 760654"/>
                      <a:gd name="connsiteY14" fmla="*/ 794804 h 794804"/>
                      <a:gd name="connsiteX15" fmla="*/ 519354 w 760654"/>
                      <a:gd name="connsiteY15" fmla="*/ 793750 h 794804"/>
                      <a:gd name="connsiteX16" fmla="*/ 449504 w 760654"/>
                      <a:gd name="connsiteY16" fmla="*/ 711200 h 794804"/>
                      <a:gd name="connsiteX17" fmla="*/ 322504 w 760654"/>
                      <a:gd name="connsiteY17" fmla="*/ 711200 h 794804"/>
                      <a:gd name="connsiteX18" fmla="*/ 303454 w 760654"/>
                      <a:gd name="connsiteY18" fmla="*/ 609600 h 794804"/>
                      <a:gd name="connsiteX19" fmla="*/ 301572 w 760654"/>
                      <a:gd name="connsiteY19" fmla="*/ 609750 h 794804"/>
                      <a:gd name="connsiteX20" fmla="*/ 284404 w 760654"/>
                      <a:gd name="connsiteY20" fmla="*/ 495300 h 794804"/>
                      <a:gd name="connsiteX21" fmla="*/ 182804 w 760654"/>
                      <a:gd name="connsiteY21" fmla="*/ 482600 h 794804"/>
                      <a:gd name="connsiteX22" fmla="*/ 119304 w 760654"/>
                      <a:gd name="connsiteY22" fmla="*/ 330200 h 794804"/>
                      <a:gd name="connsiteX23" fmla="*/ 0 w 760654"/>
                      <a:gd name="connsiteY23" fmla="*/ 319102 h 794804"/>
                      <a:gd name="connsiteX24" fmla="*/ 24054 w 760654"/>
                      <a:gd name="connsiteY24" fmla="*/ 120650 h 794804"/>
                      <a:gd name="connsiteX25" fmla="*/ 176454 w 760654"/>
                      <a:gd name="connsiteY25" fmla="*/ 95250 h 794804"/>
                      <a:gd name="connsiteX26" fmla="*/ 233604 w 760654"/>
                      <a:gd name="connsiteY26" fmla="*/ 0 h 794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60654" h="794804">
                        <a:moveTo>
                          <a:pt x="233604" y="0"/>
                        </a:moveTo>
                        <a:lnTo>
                          <a:pt x="392354" y="12700"/>
                        </a:lnTo>
                        <a:lnTo>
                          <a:pt x="405054" y="95250"/>
                        </a:lnTo>
                        <a:lnTo>
                          <a:pt x="557454" y="101600"/>
                        </a:lnTo>
                        <a:lnTo>
                          <a:pt x="560764" y="94320"/>
                        </a:lnTo>
                        <a:lnTo>
                          <a:pt x="627304" y="184150"/>
                        </a:lnTo>
                        <a:lnTo>
                          <a:pt x="760654" y="247650"/>
                        </a:lnTo>
                        <a:lnTo>
                          <a:pt x="747954" y="298450"/>
                        </a:lnTo>
                        <a:lnTo>
                          <a:pt x="678104" y="342900"/>
                        </a:lnTo>
                        <a:lnTo>
                          <a:pt x="601904" y="431800"/>
                        </a:lnTo>
                        <a:lnTo>
                          <a:pt x="582854" y="527050"/>
                        </a:lnTo>
                        <a:lnTo>
                          <a:pt x="614604" y="546100"/>
                        </a:lnTo>
                        <a:lnTo>
                          <a:pt x="683000" y="628648"/>
                        </a:lnTo>
                        <a:lnTo>
                          <a:pt x="646354" y="628648"/>
                        </a:lnTo>
                        <a:lnTo>
                          <a:pt x="525516" y="794804"/>
                        </a:lnTo>
                        <a:lnTo>
                          <a:pt x="519354" y="793750"/>
                        </a:lnTo>
                        <a:lnTo>
                          <a:pt x="449504" y="711200"/>
                        </a:lnTo>
                        <a:lnTo>
                          <a:pt x="322504" y="711200"/>
                        </a:lnTo>
                        <a:lnTo>
                          <a:pt x="303454" y="609600"/>
                        </a:lnTo>
                        <a:lnTo>
                          <a:pt x="301572" y="609750"/>
                        </a:lnTo>
                        <a:lnTo>
                          <a:pt x="284404" y="495300"/>
                        </a:lnTo>
                        <a:lnTo>
                          <a:pt x="182804" y="482600"/>
                        </a:lnTo>
                        <a:lnTo>
                          <a:pt x="119304" y="330200"/>
                        </a:lnTo>
                        <a:lnTo>
                          <a:pt x="0" y="319102"/>
                        </a:lnTo>
                        <a:lnTo>
                          <a:pt x="24054" y="120650"/>
                        </a:lnTo>
                        <a:lnTo>
                          <a:pt x="176454" y="95250"/>
                        </a:lnTo>
                        <a:lnTo>
                          <a:pt x="23360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F24F5605-C0D5-4C23-87B7-2C008DA03B4E}"/>
                      </a:ext>
                    </a:extLst>
                  </p:cNvPr>
                  <p:cNvSpPr/>
                  <p:nvPr/>
                </p:nvSpPr>
                <p:spPr>
                  <a:xfrm>
                    <a:off x="18236310" y="30849126"/>
                    <a:ext cx="972426" cy="577024"/>
                  </a:xfrm>
                  <a:custGeom>
                    <a:avLst/>
                    <a:gdLst>
                      <a:gd name="connsiteX0" fmla="*/ 543054 w 972426"/>
                      <a:gd name="connsiteY0" fmla="*/ 0 h 577024"/>
                      <a:gd name="connsiteX1" fmla="*/ 572390 w 972426"/>
                      <a:gd name="connsiteY1" fmla="*/ 81724 h 577024"/>
                      <a:gd name="connsiteX2" fmla="*/ 750190 w 972426"/>
                      <a:gd name="connsiteY2" fmla="*/ 151574 h 577024"/>
                      <a:gd name="connsiteX3" fmla="*/ 790894 w 972426"/>
                      <a:gd name="connsiteY3" fmla="*/ 140214 h 577024"/>
                      <a:gd name="connsiteX4" fmla="*/ 781940 w 972426"/>
                      <a:gd name="connsiteY4" fmla="*/ 310324 h 577024"/>
                      <a:gd name="connsiteX5" fmla="*/ 889890 w 972426"/>
                      <a:gd name="connsiteY5" fmla="*/ 310324 h 577024"/>
                      <a:gd name="connsiteX6" fmla="*/ 972426 w 972426"/>
                      <a:gd name="connsiteY6" fmla="*/ 415968 h 577024"/>
                      <a:gd name="connsiteX7" fmla="*/ 940690 w 972426"/>
                      <a:gd name="connsiteY7" fmla="*/ 424624 h 577024"/>
                      <a:gd name="connsiteX8" fmla="*/ 889890 w 972426"/>
                      <a:gd name="connsiteY8" fmla="*/ 475424 h 577024"/>
                      <a:gd name="connsiteX9" fmla="*/ 686690 w 972426"/>
                      <a:gd name="connsiteY9" fmla="*/ 418274 h 577024"/>
                      <a:gd name="connsiteX10" fmla="*/ 654940 w 972426"/>
                      <a:gd name="connsiteY10" fmla="*/ 494474 h 577024"/>
                      <a:gd name="connsiteX11" fmla="*/ 508890 w 972426"/>
                      <a:gd name="connsiteY11" fmla="*/ 570674 h 577024"/>
                      <a:gd name="connsiteX12" fmla="*/ 509436 w 972426"/>
                      <a:gd name="connsiteY12" fmla="*/ 571600 h 577024"/>
                      <a:gd name="connsiteX13" fmla="*/ 400940 w 972426"/>
                      <a:gd name="connsiteY13" fmla="*/ 577024 h 577024"/>
                      <a:gd name="connsiteX14" fmla="*/ 331090 w 972426"/>
                      <a:gd name="connsiteY14" fmla="*/ 430974 h 577024"/>
                      <a:gd name="connsiteX15" fmla="*/ 242190 w 972426"/>
                      <a:gd name="connsiteY15" fmla="*/ 494474 h 577024"/>
                      <a:gd name="connsiteX16" fmla="*/ 159640 w 972426"/>
                      <a:gd name="connsiteY16" fmla="*/ 469074 h 577024"/>
                      <a:gd name="connsiteX17" fmla="*/ 165990 w 972426"/>
                      <a:gd name="connsiteY17" fmla="*/ 386524 h 577024"/>
                      <a:gd name="connsiteX18" fmla="*/ 38990 w 972426"/>
                      <a:gd name="connsiteY18" fmla="*/ 373824 h 577024"/>
                      <a:gd name="connsiteX19" fmla="*/ 0 w 972426"/>
                      <a:gd name="connsiteY19" fmla="*/ 341072 h 577024"/>
                      <a:gd name="connsiteX20" fmla="*/ 23114 w 972426"/>
                      <a:gd name="connsiteY20" fmla="*/ 316674 h 577024"/>
                      <a:gd name="connsiteX21" fmla="*/ 346966 w 972426"/>
                      <a:gd name="connsiteY21" fmla="*/ 40450 h 577024"/>
                      <a:gd name="connsiteX22" fmla="*/ 537466 w 972426"/>
                      <a:gd name="connsiteY22" fmla="*/ 11874 h 577024"/>
                      <a:gd name="connsiteX23" fmla="*/ 543054 w 972426"/>
                      <a:gd name="connsiteY23" fmla="*/ 0 h 577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72426" h="577024">
                        <a:moveTo>
                          <a:pt x="543054" y="0"/>
                        </a:moveTo>
                        <a:lnTo>
                          <a:pt x="572390" y="81724"/>
                        </a:lnTo>
                        <a:lnTo>
                          <a:pt x="750190" y="151574"/>
                        </a:lnTo>
                        <a:lnTo>
                          <a:pt x="790894" y="140214"/>
                        </a:lnTo>
                        <a:lnTo>
                          <a:pt x="781940" y="310324"/>
                        </a:lnTo>
                        <a:lnTo>
                          <a:pt x="889890" y="310324"/>
                        </a:lnTo>
                        <a:lnTo>
                          <a:pt x="972426" y="415968"/>
                        </a:lnTo>
                        <a:lnTo>
                          <a:pt x="940690" y="424624"/>
                        </a:lnTo>
                        <a:lnTo>
                          <a:pt x="889890" y="475424"/>
                        </a:lnTo>
                        <a:lnTo>
                          <a:pt x="686690" y="418274"/>
                        </a:lnTo>
                        <a:lnTo>
                          <a:pt x="654940" y="494474"/>
                        </a:lnTo>
                        <a:lnTo>
                          <a:pt x="508890" y="570674"/>
                        </a:lnTo>
                        <a:lnTo>
                          <a:pt x="509436" y="571600"/>
                        </a:lnTo>
                        <a:lnTo>
                          <a:pt x="400940" y="577024"/>
                        </a:lnTo>
                        <a:lnTo>
                          <a:pt x="331090" y="430974"/>
                        </a:lnTo>
                        <a:lnTo>
                          <a:pt x="242190" y="494474"/>
                        </a:lnTo>
                        <a:lnTo>
                          <a:pt x="159640" y="469074"/>
                        </a:lnTo>
                        <a:lnTo>
                          <a:pt x="165990" y="386524"/>
                        </a:lnTo>
                        <a:lnTo>
                          <a:pt x="38990" y="373824"/>
                        </a:lnTo>
                        <a:lnTo>
                          <a:pt x="0" y="341072"/>
                        </a:lnTo>
                        <a:lnTo>
                          <a:pt x="23114" y="316674"/>
                        </a:lnTo>
                        <a:lnTo>
                          <a:pt x="346966" y="40450"/>
                        </a:lnTo>
                        <a:lnTo>
                          <a:pt x="537466" y="11874"/>
                        </a:lnTo>
                        <a:lnTo>
                          <a:pt x="54305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8D6ED4E2-9AF6-440E-B6C1-D22B8A533596}"/>
                      </a:ext>
                    </a:extLst>
                  </p:cNvPr>
                  <p:cNvSpPr/>
                  <p:nvPr/>
                </p:nvSpPr>
                <p:spPr>
                  <a:xfrm>
                    <a:off x="16840434" y="31954050"/>
                    <a:ext cx="1457090" cy="1104050"/>
                  </a:xfrm>
                  <a:custGeom>
                    <a:avLst/>
                    <a:gdLst>
                      <a:gd name="connsiteX0" fmla="*/ 686996 w 1457090"/>
                      <a:gd name="connsiteY0" fmla="*/ 0 h 1104050"/>
                      <a:gd name="connsiteX1" fmla="*/ 755416 w 1457090"/>
                      <a:gd name="connsiteY1" fmla="*/ 30900 h 1104050"/>
                      <a:gd name="connsiteX2" fmla="*/ 818916 w 1457090"/>
                      <a:gd name="connsiteY2" fmla="*/ 132500 h 1104050"/>
                      <a:gd name="connsiteX3" fmla="*/ 1028466 w 1457090"/>
                      <a:gd name="connsiteY3" fmla="*/ 132500 h 1104050"/>
                      <a:gd name="connsiteX4" fmla="*/ 1079266 w 1457090"/>
                      <a:gd name="connsiteY4" fmla="*/ 183300 h 1104050"/>
                      <a:gd name="connsiteX5" fmla="*/ 1155466 w 1457090"/>
                      <a:gd name="connsiteY5" fmla="*/ 151550 h 1104050"/>
                      <a:gd name="connsiteX6" fmla="*/ 1288816 w 1457090"/>
                      <a:gd name="connsiteY6" fmla="*/ 208700 h 1104050"/>
                      <a:gd name="connsiteX7" fmla="*/ 1333266 w 1457090"/>
                      <a:gd name="connsiteY7" fmla="*/ 151550 h 1104050"/>
                      <a:gd name="connsiteX8" fmla="*/ 1420552 w 1457090"/>
                      <a:gd name="connsiteY8" fmla="*/ 171692 h 1104050"/>
                      <a:gd name="connsiteX9" fmla="*/ 1390416 w 1457090"/>
                      <a:gd name="connsiteY9" fmla="*/ 211874 h 1104050"/>
                      <a:gd name="connsiteX10" fmla="*/ 1457090 w 1457090"/>
                      <a:gd name="connsiteY10" fmla="*/ 249974 h 1104050"/>
                      <a:gd name="connsiteX11" fmla="*/ 1333266 w 1457090"/>
                      <a:gd name="connsiteY11" fmla="*/ 507150 h 1104050"/>
                      <a:gd name="connsiteX12" fmla="*/ 1390416 w 1457090"/>
                      <a:gd name="connsiteY12" fmla="*/ 583350 h 1104050"/>
                      <a:gd name="connsiteX13" fmla="*/ 1333266 w 1457090"/>
                      <a:gd name="connsiteY13" fmla="*/ 726226 h 1104050"/>
                      <a:gd name="connsiteX14" fmla="*/ 1190390 w 1457090"/>
                      <a:gd name="connsiteY14" fmla="*/ 850050 h 1104050"/>
                      <a:gd name="connsiteX15" fmla="*/ 1142766 w 1457090"/>
                      <a:gd name="connsiteY15" fmla="*/ 859574 h 1104050"/>
                      <a:gd name="connsiteX16" fmla="*/ 1085616 w 1457090"/>
                      <a:gd name="connsiteY16" fmla="*/ 945298 h 1104050"/>
                      <a:gd name="connsiteX17" fmla="*/ 1152290 w 1457090"/>
                      <a:gd name="connsiteY17" fmla="*/ 973874 h 1104050"/>
                      <a:gd name="connsiteX18" fmla="*/ 1182184 w 1457090"/>
                      <a:gd name="connsiteY18" fmla="*/ 1071030 h 1104050"/>
                      <a:gd name="connsiteX19" fmla="*/ 1074186 w 1457090"/>
                      <a:gd name="connsiteY19" fmla="*/ 1071030 h 1104050"/>
                      <a:gd name="connsiteX20" fmla="*/ 1071072 w 1457090"/>
                      <a:gd name="connsiteY20" fmla="*/ 1077258 h 1104050"/>
                      <a:gd name="connsiteX21" fmla="*/ 1066566 w 1457090"/>
                      <a:gd name="connsiteY21" fmla="*/ 1072300 h 1104050"/>
                      <a:gd name="connsiteX22" fmla="*/ 945916 w 1457090"/>
                      <a:gd name="connsiteY22" fmla="*/ 1104050 h 1104050"/>
                      <a:gd name="connsiteX23" fmla="*/ 939566 w 1457090"/>
                      <a:gd name="connsiteY23" fmla="*/ 1040550 h 1104050"/>
                      <a:gd name="connsiteX24" fmla="*/ 871466 w 1457090"/>
                      <a:gd name="connsiteY24" fmla="*/ 1030074 h 1104050"/>
                      <a:gd name="connsiteX25" fmla="*/ 895116 w 1457090"/>
                      <a:gd name="connsiteY25" fmla="*/ 958000 h 1104050"/>
                      <a:gd name="connsiteX26" fmla="*/ 844316 w 1457090"/>
                      <a:gd name="connsiteY26" fmla="*/ 913550 h 1104050"/>
                      <a:gd name="connsiteX27" fmla="*/ 749066 w 1457090"/>
                      <a:gd name="connsiteY27" fmla="*/ 926250 h 1104050"/>
                      <a:gd name="connsiteX28" fmla="*/ 685566 w 1457090"/>
                      <a:gd name="connsiteY28" fmla="*/ 862750 h 1104050"/>
                      <a:gd name="connsiteX29" fmla="*/ 672866 w 1457090"/>
                      <a:gd name="connsiteY29" fmla="*/ 742100 h 1104050"/>
                      <a:gd name="connsiteX30" fmla="*/ 723666 w 1457090"/>
                      <a:gd name="connsiteY30" fmla="*/ 672250 h 1104050"/>
                      <a:gd name="connsiteX31" fmla="*/ 628416 w 1457090"/>
                      <a:gd name="connsiteY31" fmla="*/ 564300 h 1104050"/>
                      <a:gd name="connsiteX32" fmla="*/ 539516 w 1457090"/>
                      <a:gd name="connsiteY32" fmla="*/ 602400 h 1104050"/>
                      <a:gd name="connsiteX33" fmla="*/ 533166 w 1457090"/>
                      <a:gd name="connsiteY33" fmla="*/ 697650 h 1104050"/>
                      <a:gd name="connsiteX34" fmla="*/ 387116 w 1457090"/>
                      <a:gd name="connsiteY34" fmla="*/ 634150 h 1104050"/>
                      <a:gd name="connsiteX35" fmla="*/ 247416 w 1457090"/>
                      <a:gd name="connsiteY35" fmla="*/ 615100 h 1104050"/>
                      <a:gd name="connsiteX36" fmla="*/ 228366 w 1457090"/>
                      <a:gd name="connsiteY36" fmla="*/ 678600 h 1104050"/>
                      <a:gd name="connsiteX37" fmla="*/ 177566 w 1457090"/>
                      <a:gd name="connsiteY37" fmla="*/ 710350 h 1104050"/>
                      <a:gd name="connsiteX38" fmla="*/ 114562 w 1457090"/>
                      <a:gd name="connsiteY38" fmla="*/ 692350 h 1104050"/>
                      <a:gd name="connsiteX39" fmla="*/ 136926 w 1457090"/>
                      <a:gd name="connsiteY39" fmla="*/ 682410 h 1104050"/>
                      <a:gd name="connsiteX40" fmla="*/ 114066 w 1457090"/>
                      <a:gd name="connsiteY40" fmla="*/ 545250 h 1104050"/>
                      <a:gd name="connsiteX41" fmla="*/ 53106 w 1457090"/>
                      <a:gd name="connsiteY41" fmla="*/ 507150 h 1104050"/>
                      <a:gd name="connsiteX42" fmla="*/ 0 w 1457090"/>
                      <a:gd name="connsiteY42" fmla="*/ 287136 h 1104050"/>
                      <a:gd name="connsiteX43" fmla="*/ 9290 w 1457090"/>
                      <a:gd name="connsiteY43" fmla="*/ 249974 h 1104050"/>
                      <a:gd name="connsiteX44" fmla="*/ 256942 w 1457090"/>
                      <a:gd name="connsiteY44" fmla="*/ 307126 h 1104050"/>
                      <a:gd name="connsiteX45" fmla="*/ 437916 w 1457090"/>
                      <a:gd name="connsiteY45" fmla="*/ 211874 h 1104050"/>
                      <a:gd name="connsiteX46" fmla="*/ 571266 w 1457090"/>
                      <a:gd name="connsiteY46" fmla="*/ 126150 h 1104050"/>
                      <a:gd name="connsiteX47" fmla="*/ 609366 w 1457090"/>
                      <a:gd name="connsiteY47" fmla="*/ 11850 h 1104050"/>
                      <a:gd name="connsiteX48" fmla="*/ 685566 w 1457090"/>
                      <a:gd name="connsiteY48" fmla="*/ 2326 h 1104050"/>
                      <a:gd name="connsiteX49" fmla="*/ 686996 w 1457090"/>
                      <a:gd name="connsiteY49" fmla="*/ 0 h 1104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457090" h="1104050">
                        <a:moveTo>
                          <a:pt x="686996" y="0"/>
                        </a:moveTo>
                        <a:lnTo>
                          <a:pt x="755416" y="30900"/>
                        </a:lnTo>
                        <a:lnTo>
                          <a:pt x="818916" y="132500"/>
                        </a:lnTo>
                        <a:lnTo>
                          <a:pt x="1028466" y="132500"/>
                        </a:lnTo>
                        <a:lnTo>
                          <a:pt x="1079266" y="183300"/>
                        </a:lnTo>
                        <a:lnTo>
                          <a:pt x="1155466" y="151550"/>
                        </a:lnTo>
                        <a:lnTo>
                          <a:pt x="1288816" y="208700"/>
                        </a:lnTo>
                        <a:lnTo>
                          <a:pt x="1333266" y="151550"/>
                        </a:lnTo>
                        <a:lnTo>
                          <a:pt x="1420552" y="171692"/>
                        </a:lnTo>
                        <a:lnTo>
                          <a:pt x="1390416" y="211874"/>
                        </a:lnTo>
                        <a:lnTo>
                          <a:pt x="1457090" y="249974"/>
                        </a:lnTo>
                        <a:lnTo>
                          <a:pt x="1333266" y="507150"/>
                        </a:lnTo>
                        <a:lnTo>
                          <a:pt x="1390416" y="583350"/>
                        </a:lnTo>
                        <a:lnTo>
                          <a:pt x="1333266" y="726226"/>
                        </a:lnTo>
                        <a:lnTo>
                          <a:pt x="1190390" y="850050"/>
                        </a:lnTo>
                        <a:lnTo>
                          <a:pt x="1142766" y="859574"/>
                        </a:lnTo>
                        <a:lnTo>
                          <a:pt x="1085616" y="945298"/>
                        </a:lnTo>
                        <a:lnTo>
                          <a:pt x="1152290" y="973874"/>
                        </a:lnTo>
                        <a:lnTo>
                          <a:pt x="1182184" y="1071030"/>
                        </a:lnTo>
                        <a:lnTo>
                          <a:pt x="1074186" y="1071030"/>
                        </a:lnTo>
                        <a:lnTo>
                          <a:pt x="1071072" y="1077258"/>
                        </a:lnTo>
                        <a:lnTo>
                          <a:pt x="1066566" y="1072300"/>
                        </a:lnTo>
                        <a:lnTo>
                          <a:pt x="945916" y="1104050"/>
                        </a:lnTo>
                        <a:lnTo>
                          <a:pt x="939566" y="1040550"/>
                        </a:lnTo>
                        <a:lnTo>
                          <a:pt x="871466" y="1030074"/>
                        </a:lnTo>
                        <a:lnTo>
                          <a:pt x="895116" y="958000"/>
                        </a:lnTo>
                        <a:lnTo>
                          <a:pt x="844316" y="913550"/>
                        </a:lnTo>
                        <a:lnTo>
                          <a:pt x="749066" y="926250"/>
                        </a:lnTo>
                        <a:lnTo>
                          <a:pt x="685566" y="862750"/>
                        </a:lnTo>
                        <a:lnTo>
                          <a:pt x="672866" y="742100"/>
                        </a:lnTo>
                        <a:lnTo>
                          <a:pt x="723666" y="672250"/>
                        </a:lnTo>
                        <a:lnTo>
                          <a:pt x="628416" y="564300"/>
                        </a:lnTo>
                        <a:lnTo>
                          <a:pt x="539516" y="602400"/>
                        </a:lnTo>
                        <a:lnTo>
                          <a:pt x="533166" y="697650"/>
                        </a:lnTo>
                        <a:lnTo>
                          <a:pt x="387116" y="634150"/>
                        </a:lnTo>
                        <a:lnTo>
                          <a:pt x="247416" y="615100"/>
                        </a:lnTo>
                        <a:lnTo>
                          <a:pt x="228366" y="678600"/>
                        </a:lnTo>
                        <a:lnTo>
                          <a:pt x="177566" y="710350"/>
                        </a:lnTo>
                        <a:lnTo>
                          <a:pt x="114562" y="692350"/>
                        </a:lnTo>
                        <a:lnTo>
                          <a:pt x="136926" y="682410"/>
                        </a:lnTo>
                        <a:lnTo>
                          <a:pt x="114066" y="545250"/>
                        </a:lnTo>
                        <a:lnTo>
                          <a:pt x="53106" y="507150"/>
                        </a:lnTo>
                        <a:lnTo>
                          <a:pt x="0" y="287136"/>
                        </a:lnTo>
                        <a:lnTo>
                          <a:pt x="9290" y="249974"/>
                        </a:lnTo>
                        <a:lnTo>
                          <a:pt x="256942" y="307126"/>
                        </a:lnTo>
                        <a:lnTo>
                          <a:pt x="437916" y="211874"/>
                        </a:lnTo>
                        <a:lnTo>
                          <a:pt x="571266" y="126150"/>
                        </a:lnTo>
                        <a:lnTo>
                          <a:pt x="609366" y="11850"/>
                        </a:lnTo>
                        <a:lnTo>
                          <a:pt x="685566" y="2326"/>
                        </a:lnTo>
                        <a:lnTo>
                          <a:pt x="68699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0627C3B5-D272-4AA9-8CF0-3619B2BC0832}"/>
                    </a:ext>
                  </a:extLst>
                </p:cNvPr>
                <p:cNvSpPr/>
                <p:nvPr/>
              </p:nvSpPr>
              <p:spPr>
                <a:xfrm>
                  <a:off x="16824960" y="28813124"/>
                  <a:ext cx="5053964" cy="4806316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正方形/長方形 355">
                  <a:extLst>
                    <a:ext uri="{FF2B5EF4-FFF2-40B4-BE49-F238E27FC236}">
                      <a16:creationId xmlns:a16="http://schemas.microsoft.com/office/drawing/2014/main" id="{D7D37858-17E4-4CC1-8CB5-472C0AF43774}"/>
                    </a:ext>
                  </a:extLst>
                </p:cNvPr>
                <p:cNvSpPr/>
                <p:nvPr/>
              </p:nvSpPr>
              <p:spPr>
                <a:xfrm>
                  <a:off x="18920090" y="30805313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島　根</a:t>
                  </a:r>
                </a:p>
              </p:txBody>
            </p:sp>
          </p:grp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D5EB889F-2909-4318-92CF-C2A0FF85FC93}"/>
                  </a:ext>
                </a:extLst>
              </p:cNvPr>
              <p:cNvSpPr/>
              <p:nvPr/>
            </p:nvSpPr>
            <p:spPr>
              <a:xfrm>
                <a:off x="20679450" y="25958800"/>
                <a:ext cx="1352550" cy="1320800"/>
              </a:xfrm>
              <a:custGeom>
                <a:avLst/>
                <a:gdLst>
                  <a:gd name="connsiteX0" fmla="*/ 228600 w 1352550"/>
                  <a:gd name="connsiteY0" fmla="*/ 1174750 h 1320800"/>
                  <a:gd name="connsiteX1" fmla="*/ 317500 w 1352550"/>
                  <a:gd name="connsiteY1" fmla="*/ 1238250 h 1320800"/>
                  <a:gd name="connsiteX2" fmla="*/ 311150 w 1352550"/>
                  <a:gd name="connsiteY2" fmla="*/ 1320800 h 1320800"/>
                  <a:gd name="connsiteX3" fmla="*/ 184150 w 1352550"/>
                  <a:gd name="connsiteY3" fmla="*/ 1320800 h 1320800"/>
                  <a:gd name="connsiteX4" fmla="*/ 565150 w 1352550"/>
                  <a:gd name="connsiteY4" fmla="*/ 857250 h 1320800"/>
                  <a:gd name="connsiteX5" fmla="*/ 596900 w 1352550"/>
                  <a:gd name="connsiteY5" fmla="*/ 914400 h 1320800"/>
                  <a:gd name="connsiteX6" fmla="*/ 590550 w 1352550"/>
                  <a:gd name="connsiteY6" fmla="*/ 977900 h 1320800"/>
                  <a:gd name="connsiteX7" fmla="*/ 514350 w 1352550"/>
                  <a:gd name="connsiteY7" fmla="*/ 1104900 h 1320800"/>
                  <a:gd name="connsiteX8" fmla="*/ 438150 w 1352550"/>
                  <a:gd name="connsiteY8" fmla="*/ 1155700 h 1320800"/>
                  <a:gd name="connsiteX9" fmla="*/ 419100 w 1352550"/>
                  <a:gd name="connsiteY9" fmla="*/ 1111250 h 1320800"/>
                  <a:gd name="connsiteX10" fmla="*/ 419100 w 1352550"/>
                  <a:gd name="connsiteY10" fmla="*/ 1060450 h 1320800"/>
                  <a:gd name="connsiteX11" fmla="*/ 463550 w 1352550"/>
                  <a:gd name="connsiteY11" fmla="*/ 946150 h 1320800"/>
                  <a:gd name="connsiteX12" fmla="*/ 508000 w 1352550"/>
                  <a:gd name="connsiteY12" fmla="*/ 869950 h 1320800"/>
                  <a:gd name="connsiteX13" fmla="*/ 406400 w 1352550"/>
                  <a:gd name="connsiteY13" fmla="*/ 755650 h 1320800"/>
                  <a:gd name="connsiteX14" fmla="*/ 444500 w 1352550"/>
                  <a:gd name="connsiteY14" fmla="*/ 806450 h 1320800"/>
                  <a:gd name="connsiteX15" fmla="*/ 400050 w 1352550"/>
                  <a:gd name="connsiteY15" fmla="*/ 914400 h 1320800"/>
                  <a:gd name="connsiteX16" fmla="*/ 317500 w 1352550"/>
                  <a:gd name="connsiteY16" fmla="*/ 895350 h 1320800"/>
                  <a:gd name="connsiteX17" fmla="*/ 317500 w 1352550"/>
                  <a:gd name="connsiteY17" fmla="*/ 977900 h 1320800"/>
                  <a:gd name="connsiteX18" fmla="*/ 349250 w 1352550"/>
                  <a:gd name="connsiteY18" fmla="*/ 1022350 h 1320800"/>
                  <a:gd name="connsiteX19" fmla="*/ 330200 w 1352550"/>
                  <a:gd name="connsiteY19" fmla="*/ 1060450 h 1320800"/>
                  <a:gd name="connsiteX20" fmla="*/ 266700 w 1352550"/>
                  <a:gd name="connsiteY20" fmla="*/ 1060450 h 1320800"/>
                  <a:gd name="connsiteX21" fmla="*/ 203200 w 1352550"/>
                  <a:gd name="connsiteY21" fmla="*/ 1003300 h 1320800"/>
                  <a:gd name="connsiteX22" fmla="*/ 203572 w 1352550"/>
                  <a:gd name="connsiteY22" fmla="*/ 1001630 h 1320800"/>
                  <a:gd name="connsiteX23" fmla="*/ 142254 w 1352550"/>
                  <a:gd name="connsiteY23" fmla="*/ 1000236 h 1320800"/>
                  <a:gd name="connsiteX24" fmla="*/ 139700 w 1352550"/>
                  <a:gd name="connsiteY24" fmla="*/ 1003300 h 1320800"/>
                  <a:gd name="connsiteX25" fmla="*/ 139700 w 1352550"/>
                  <a:gd name="connsiteY25" fmla="*/ 1054100 h 1320800"/>
                  <a:gd name="connsiteX26" fmla="*/ 171450 w 1352550"/>
                  <a:gd name="connsiteY26" fmla="*/ 1123950 h 1320800"/>
                  <a:gd name="connsiteX27" fmla="*/ 63500 w 1352550"/>
                  <a:gd name="connsiteY27" fmla="*/ 1123950 h 1320800"/>
                  <a:gd name="connsiteX28" fmla="*/ 0 w 1352550"/>
                  <a:gd name="connsiteY28" fmla="*/ 1047750 h 1320800"/>
                  <a:gd name="connsiteX29" fmla="*/ 38100 w 1352550"/>
                  <a:gd name="connsiteY29" fmla="*/ 920750 h 1320800"/>
                  <a:gd name="connsiteX30" fmla="*/ 88900 w 1352550"/>
                  <a:gd name="connsiteY30" fmla="*/ 882650 h 1320800"/>
                  <a:gd name="connsiteX31" fmla="*/ 96572 w 1352550"/>
                  <a:gd name="connsiteY31" fmla="*/ 890322 h 1320800"/>
                  <a:gd name="connsiteX32" fmla="*/ 221888 w 1352550"/>
                  <a:gd name="connsiteY32" fmla="*/ 908224 h 1320800"/>
                  <a:gd name="connsiteX33" fmla="*/ 234950 w 1352550"/>
                  <a:gd name="connsiteY33" fmla="*/ 825500 h 1320800"/>
                  <a:gd name="connsiteX34" fmla="*/ 349250 w 1352550"/>
                  <a:gd name="connsiteY34" fmla="*/ 844550 h 1320800"/>
                  <a:gd name="connsiteX35" fmla="*/ 1054100 w 1352550"/>
                  <a:gd name="connsiteY35" fmla="*/ 0 h 1320800"/>
                  <a:gd name="connsiteX36" fmla="*/ 1111250 w 1352550"/>
                  <a:gd name="connsiteY36" fmla="*/ 63500 h 1320800"/>
                  <a:gd name="connsiteX37" fmla="*/ 1238250 w 1352550"/>
                  <a:gd name="connsiteY37" fmla="*/ 158750 h 1320800"/>
                  <a:gd name="connsiteX38" fmla="*/ 1314450 w 1352550"/>
                  <a:gd name="connsiteY38" fmla="*/ 241300 h 1320800"/>
                  <a:gd name="connsiteX39" fmla="*/ 1352550 w 1352550"/>
                  <a:gd name="connsiteY39" fmla="*/ 311150 h 1320800"/>
                  <a:gd name="connsiteX40" fmla="*/ 1327150 w 1352550"/>
                  <a:gd name="connsiteY40" fmla="*/ 374650 h 1320800"/>
                  <a:gd name="connsiteX41" fmla="*/ 1333500 w 1352550"/>
                  <a:gd name="connsiteY41" fmla="*/ 571500 h 1320800"/>
                  <a:gd name="connsiteX42" fmla="*/ 1238250 w 1352550"/>
                  <a:gd name="connsiteY42" fmla="*/ 609600 h 1320800"/>
                  <a:gd name="connsiteX43" fmla="*/ 1200150 w 1352550"/>
                  <a:gd name="connsiteY43" fmla="*/ 679450 h 1320800"/>
                  <a:gd name="connsiteX44" fmla="*/ 990600 w 1352550"/>
                  <a:gd name="connsiteY44" fmla="*/ 692150 h 1320800"/>
                  <a:gd name="connsiteX45" fmla="*/ 876300 w 1352550"/>
                  <a:gd name="connsiteY45" fmla="*/ 673100 h 1320800"/>
                  <a:gd name="connsiteX46" fmla="*/ 857250 w 1352550"/>
                  <a:gd name="connsiteY46" fmla="*/ 565150 h 1320800"/>
                  <a:gd name="connsiteX47" fmla="*/ 781050 w 1352550"/>
                  <a:gd name="connsiteY47" fmla="*/ 514350 h 1320800"/>
                  <a:gd name="connsiteX48" fmla="*/ 742950 w 1352550"/>
                  <a:gd name="connsiteY48" fmla="*/ 469900 h 1320800"/>
                  <a:gd name="connsiteX49" fmla="*/ 749300 w 1352550"/>
                  <a:gd name="connsiteY49" fmla="*/ 374650 h 1320800"/>
                  <a:gd name="connsiteX50" fmla="*/ 755650 w 1352550"/>
                  <a:gd name="connsiteY50" fmla="*/ 298450 h 1320800"/>
                  <a:gd name="connsiteX51" fmla="*/ 825500 w 1352550"/>
                  <a:gd name="connsiteY51" fmla="*/ 203200 h 1320800"/>
                  <a:gd name="connsiteX52" fmla="*/ 857250 w 1352550"/>
                  <a:gd name="connsiteY52" fmla="*/ 139700 h 1320800"/>
                  <a:gd name="connsiteX53" fmla="*/ 920750 w 1352550"/>
                  <a:gd name="connsiteY53" fmla="*/ 63500 h 1320800"/>
                  <a:gd name="connsiteX54" fmla="*/ 1016000 w 1352550"/>
                  <a:gd name="connsiteY54" fmla="*/ 63500 h 1320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352550" h="1320800">
                    <a:moveTo>
                      <a:pt x="228600" y="1174750"/>
                    </a:moveTo>
                    <a:lnTo>
                      <a:pt x="317500" y="1238250"/>
                    </a:lnTo>
                    <a:lnTo>
                      <a:pt x="311150" y="1320800"/>
                    </a:lnTo>
                    <a:lnTo>
                      <a:pt x="184150" y="1320800"/>
                    </a:lnTo>
                    <a:close/>
                    <a:moveTo>
                      <a:pt x="565150" y="857250"/>
                    </a:moveTo>
                    <a:lnTo>
                      <a:pt x="596900" y="914400"/>
                    </a:lnTo>
                    <a:lnTo>
                      <a:pt x="590550" y="977900"/>
                    </a:lnTo>
                    <a:lnTo>
                      <a:pt x="514350" y="1104900"/>
                    </a:lnTo>
                    <a:lnTo>
                      <a:pt x="438150" y="1155700"/>
                    </a:lnTo>
                    <a:lnTo>
                      <a:pt x="419100" y="1111250"/>
                    </a:lnTo>
                    <a:lnTo>
                      <a:pt x="419100" y="1060450"/>
                    </a:lnTo>
                    <a:lnTo>
                      <a:pt x="463550" y="946150"/>
                    </a:lnTo>
                    <a:lnTo>
                      <a:pt x="508000" y="869950"/>
                    </a:lnTo>
                    <a:close/>
                    <a:moveTo>
                      <a:pt x="406400" y="755650"/>
                    </a:moveTo>
                    <a:lnTo>
                      <a:pt x="444500" y="806450"/>
                    </a:lnTo>
                    <a:lnTo>
                      <a:pt x="400050" y="914400"/>
                    </a:lnTo>
                    <a:lnTo>
                      <a:pt x="317500" y="895350"/>
                    </a:lnTo>
                    <a:lnTo>
                      <a:pt x="317500" y="977900"/>
                    </a:lnTo>
                    <a:lnTo>
                      <a:pt x="349250" y="1022350"/>
                    </a:lnTo>
                    <a:lnTo>
                      <a:pt x="330200" y="1060450"/>
                    </a:lnTo>
                    <a:lnTo>
                      <a:pt x="266700" y="1060450"/>
                    </a:lnTo>
                    <a:lnTo>
                      <a:pt x="203200" y="1003300"/>
                    </a:lnTo>
                    <a:lnTo>
                      <a:pt x="203572" y="1001630"/>
                    </a:lnTo>
                    <a:lnTo>
                      <a:pt x="142254" y="1000236"/>
                    </a:lnTo>
                    <a:lnTo>
                      <a:pt x="139700" y="1003300"/>
                    </a:lnTo>
                    <a:lnTo>
                      <a:pt x="139700" y="1054100"/>
                    </a:lnTo>
                    <a:lnTo>
                      <a:pt x="171450" y="1123950"/>
                    </a:lnTo>
                    <a:lnTo>
                      <a:pt x="63500" y="1123950"/>
                    </a:lnTo>
                    <a:lnTo>
                      <a:pt x="0" y="1047750"/>
                    </a:lnTo>
                    <a:lnTo>
                      <a:pt x="38100" y="920750"/>
                    </a:lnTo>
                    <a:lnTo>
                      <a:pt x="88900" y="882650"/>
                    </a:lnTo>
                    <a:lnTo>
                      <a:pt x="96572" y="890322"/>
                    </a:lnTo>
                    <a:lnTo>
                      <a:pt x="221888" y="908224"/>
                    </a:lnTo>
                    <a:lnTo>
                      <a:pt x="234950" y="825500"/>
                    </a:lnTo>
                    <a:lnTo>
                      <a:pt x="349250" y="844550"/>
                    </a:lnTo>
                    <a:close/>
                    <a:moveTo>
                      <a:pt x="1054100" y="0"/>
                    </a:moveTo>
                    <a:lnTo>
                      <a:pt x="1111250" y="63500"/>
                    </a:lnTo>
                    <a:lnTo>
                      <a:pt x="1238250" y="158750"/>
                    </a:lnTo>
                    <a:lnTo>
                      <a:pt x="1314450" y="241300"/>
                    </a:lnTo>
                    <a:lnTo>
                      <a:pt x="1352550" y="311150"/>
                    </a:lnTo>
                    <a:lnTo>
                      <a:pt x="1327150" y="374650"/>
                    </a:lnTo>
                    <a:lnTo>
                      <a:pt x="1333500" y="571500"/>
                    </a:lnTo>
                    <a:lnTo>
                      <a:pt x="1238250" y="609600"/>
                    </a:lnTo>
                    <a:lnTo>
                      <a:pt x="1200150" y="679450"/>
                    </a:lnTo>
                    <a:lnTo>
                      <a:pt x="990600" y="692150"/>
                    </a:lnTo>
                    <a:lnTo>
                      <a:pt x="876300" y="673100"/>
                    </a:lnTo>
                    <a:lnTo>
                      <a:pt x="857250" y="565150"/>
                    </a:lnTo>
                    <a:lnTo>
                      <a:pt x="781050" y="514350"/>
                    </a:lnTo>
                    <a:lnTo>
                      <a:pt x="742950" y="469900"/>
                    </a:lnTo>
                    <a:lnTo>
                      <a:pt x="749300" y="374650"/>
                    </a:lnTo>
                    <a:lnTo>
                      <a:pt x="755650" y="298450"/>
                    </a:lnTo>
                    <a:lnTo>
                      <a:pt x="825500" y="203200"/>
                    </a:lnTo>
                    <a:lnTo>
                      <a:pt x="857250" y="139700"/>
                    </a:lnTo>
                    <a:lnTo>
                      <a:pt x="920750" y="63500"/>
                    </a:lnTo>
                    <a:lnTo>
                      <a:pt x="1016000" y="6350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275974F3-CCCD-4A82-A63D-0C7D0959CD2A}"/>
                </a:ext>
              </a:extLst>
            </p:cNvPr>
            <p:cNvGrpSpPr/>
            <p:nvPr/>
          </p:nvGrpSpPr>
          <p:grpSpPr>
            <a:xfrm>
              <a:off x="21704916" y="29733240"/>
              <a:ext cx="3568084" cy="3394710"/>
              <a:chOff x="21704916" y="29733240"/>
              <a:chExt cx="3568084" cy="3394710"/>
            </a:xfrm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6FC2D3E1-A4CE-4FDC-A3E7-14CCF2A10FF9}"/>
                  </a:ext>
                </a:extLst>
              </p:cNvPr>
              <p:cNvGrpSpPr/>
              <p:nvPr/>
            </p:nvGrpSpPr>
            <p:grpSpPr>
              <a:xfrm>
                <a:off x="23145669" y="31246124"/>
                <a:ext cx="1205076" cy="1592532"/>
                <a:chOff x="25447070" y="31246124"/>
                <a:chExt cx="1205076" cy="1592532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F31BB1B4-4106-4123-A7A9-2A12FF396000}"/>
                    </a:ext>
                  </a:extLst>
                </p:cNvPr>
                <p:cNvSpPr/>
                <p:nvPr/>
              </p:nvSpPr>
              <p:spPr>
                <a:xfrm>
                  <a:off x="25685194" y="32387380"/>
                  <a:ext cx="678898" cy="451276"/>
                </a:xfrm>
                <a:custGeom>
                  <a:avLst/>
                  <a:gdLst>
                    <a:gd name="connsiteX0" fmla="*/ 144226 w 678898"/>
                    <a:gd name="connsiteY0" fmla="*/ 0 h 451276"/>
                    <a:gd name="connsiteX1" fmla="*/ 213282 w 678898"/>
                    <a:gd name="connsiteY1" fmla="*/ 4764 h 451276"/>
                    <a:gd name="connsiteX2" fmla="*/ 256144 w 678898"/>
                    <a:gd name="connsiteY2" fmla="*/ 33340 h 451276"/>
                    <a:gd name="connsiteX3" fmla="*/ 360918 w 678898"/>
                    <a:gd name="connsiteY3" fmla="*/ 16670 h 451276"/>
                    <a:gd name="connsiteX4" fmla="*/ 445884 w 678898"/>
                    <a:gd name="connsiteY4" fmla="*/ 141156 h 451276"/>
                    <a:gd name="connsiteX5" fmla="*/ 380446 w 678898"/>
                    <a:gd name="connsiteY5" fmla="*/ 146844 h 451276"/>
                    <a:gd name="connsiteX6" fmla="*/ 418546 w 678898"/>
                    <a:gd name="connsiteY6" fmla="*/ 229396 h 451276"/>
                    <a:gd name="connsiteX7" fmla="*/ 462996 w 678898"/>
                    <a:gd name="connsiteY7" fmla="*/ 188120 h 451276"/>
                    <a:gd name="connsiteX8" fmla="*/ 618570 w 678898"/>
                    <a:gd name="connsiteY8" fmla="*/ 162720 h 451276"/>
                    <a:gd name="connsiteX9" fmla="*/ 678898 w 678898"/>
                    <a:gd name="connsiteY9" fmla="*/ 226064 h 451276"/>
                    <a:gd name="connsiteX10" fmla="*/ 678612 w 678898"/>
                    <a:gd name="connsiteY10" fmla="*/ 228786 h 451276"/>
                    <a:gd name="connsiteX11" fmla="*/ 514348 w 678898"/>
                    <a:gd name="connsiteY11" fmla="*/ 235104 h 451276"/>
                    <a:gd name="connsiteX12" fmla="*/ 461964 w 678898"/>
                    <a:gd name="connsiteY12" fmla="*/ 301780 h 451276"/>
                    <a:gd name="connsiteX13" fmla="*/ 404812 w 678898"/>
                    <a:gd name="connsiteY13" fmla="*/ 249392 h 451276"/>
                    <a:gd name="connsiteX14" fmla="*/ 358856 w 678898"/>
                    <a:gd name="connsiteY14" fmla="*/ 258584 h 451276"/>
                    <a:gd name="connsiteX15" fmla="*/ 357188 w 678898"/>
                    <a:gd name="connsiteY15" fmla="*/ 258918 h 451276"/>
                    <a:gd name="connsiteX16" fmla="*/ 290512 w 678898"/>
                    <a:gd name="connsiteY16" fmla="*/ 349404 h 451276"/>
                    <a:gd name="connsiteX17" fmla="*/ 219076 w 678898"/>
                    <a:gd name="connsiteY17" fmla="*/ 358930 h 451276"/>
                    <a:gd name="connsiteX18" fmla="*/ 204788 w 678898"/>
                    <a:gd name="connsiteY18" fmla="*/ 416080 h 451276"/>
                    <a:gd name="connsiteX19" fmla="*/ 129996 w 678898"/>
                    <a:gd name="connsiteY19" fmla="*/ 451276 h 451276"/>
                    <a:gd name="connsiteX20" fmla="*/ 100012 w 678898"/>
                    <a:gd name="connsiteY20" fmla="*/ 435130 h 451276"/>
                    <a:gd name="connsiteX21" fmla="*/ 90488 w 678898"/>
                    <a:gd name="connsiteY21" fmla="*/ 397030 h 451276"/>
                    <a:gd name="connsiteX22" fmla="*/ 19048 w 678898"/>
                    <a:gd name="connsiteY22" fmla="*/ 377980 h 451276"/>
                    <a:gd name="connsiteX23" fmla="*/ 0 w 678898"/>
                    <a:gd name="connsiteY23" fmla="*/ 344644 h 451276"/>
                    <a:gd name="connsiteX24" fmla="*/ 71436 w 678898"/>
                    <a:gd name="connsiteY24" fmla="*/ 235104 h 451276"/>
                    <a:gd name="connsiteX25" fmla="*/ 52092 w 678898"/>
                    <a:gd name="connsiteY25" fmla="*/ 25542 h 451276"/>
                    <a:gd name="connsiteX26" fmla="*/ 103744 w 678898"/>
                    <a:gd name="connsiteY26" fmla="*/ 33340 h 451276"/>
                    <a:gd name="connsiteX27" fmla="*/ 144226 w 678898"/>
                    <a:gd name="connsiteY27" fmla="*/ 0 h 451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78898" h="451276">
                      <a:moveTo>
                        <a:pt x="144226" y="0"/>
                      </a:moveTo>
                      <a:lnTo>
                        <a:pt x="213282" y="4764"/>
                      </a:lnTo>
                      <a:lnTo>
                        <a:pt x="256144" y="33340"/>
                      </a:lnTo>
                      <a:lnTo>
                        <a:pt x="360918" y="16670"/>
                      </a:lnTo>
                      <a:lnTo>
                        <a:pt x="445884" y="141156"/>
                      </a:lnTo>
                      <a:lnTo>
                        <a:pt x="380446" y="146844"/>
                      </a:lnTo>
                      <a:lnTo>
                        <a:pt x="418546" y="229396"/>
                      </a:lnTo>
                      <a:lnTo>
                        <a:pt x="462996" y="188120"/>
                      </a:lnTo>
                      <a:lnTo>
                        <a:pt x="618570" y="162720"/>
                      </a:lnTo>
                      <a:lnTo>
                        <a:pt x="678898" y="226064"/>
                      </a:lnTo>
                      <a:lnTo>
                        <a:pt x="678612" y="228786"/>
                      </a:lnTo>
                      <a:lnTo>
                        <a:pt x="514348" y="235104"/>
                      </a:lnTo>
                      <a:lnTo>
                        <a:pt x="461964" y="301780"/>
                      </a:lnTo>
                      <a:lnTo>
                        <a:pt x="404812" y="249392"/>
                      </a:lnTo>
                      <a:lnTo>
                        <a:pt x="358856" y="258584"/>
                      </a:lnTo>
                      <a:lnTo>
                        <a:pt x="357188" y="258918"/>
                      </a:lnTo>
                      <a:lnTo>
                        <a:pt x="290512" y="349404"/>
                      </a:lnTo>
                      <a:lnTo>
                        <a:pt x="219076" y="358930"/>
                      </a:lnTo>
                      <a:lnTo>
                        <a:pt x="204788" y="416080"/>
                      </a:lnTo>
                      <a:lnTo>
                        <a:pt x="129996" y="451276"/>
                      </a:lnTo>
                      <a:lnTo>
                        <a:pt x="100012" y="435130"/>
                      </a:lnTo>
                      <a:lnTo>
                        <a:pt x="90488" y="397030"/>
                      </a:lnTo>
                      <a:lnTo>
                        <a:pt x="19048" y="377980"/>
                      </a:lnTo>
                      <a:lnTo>
                        <a:pt x="0" y="344644"/>
                      </a:lnTo>
                      <a:lnTo>
                        <a:pt x="71436" y="235104"/>
                      </a:lnTo>
                      <a:lnTo>
                        <a:pt x="52092" y="25542"/>
                      </a:lnTo>
                      <a:lnTo>
                        <a:pt x="103744" y="33340"/>
                      </a:lnTo>
                      <a:lnTo>
                        <a:pt x="1442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92E8D60E-87DE-4804-8D46-3395978B9F69}"/>
                    </a:ext>
                  </a:extLst>
                </p:cNvPr>
                <p:cNvSpPr/>
                <p:nvPr/>
              </p:nvSpPr>
              <p:spPr>
                <a:xfrm>
                  <a:off x="26008012" y="32161164"/>
                  <a:ext cx="223838" cy="367372"/>
                </a:xfrm>
                <a:custGeom>
                  <a:avLst/>
                  <a:gdLst>
                    <a:gd name="connsiteX0" fmla="*/ 107156 w 223838"/>
                    <a:gd name="connsiteY0" fmla="*/ 0 h 367372"/>
                    <a:gd name="connsiteX1" fmla="*/ 145256 w 223838"/>
                    <a:gd name="connsiteY1" fmla="*/ 57148 h 367372"/>
                    <a:gd name="connsiteX2" fmla="*/ 223838 w 223838"/>
                    <a:gd name="connsiteY2" fmla="*/ 116680 h 367372"/>
                    <a:gd name="connsiteX3" fmla="*/ 176212 w 223838"/>
                    <a:gd name="connsiteY3" fmla="*/ 247648 h 367372"/>
                    <a:gd name="connsiteX4" fmla="*/ 198568 w 223838"/>
                    <a:gd name="connsiteY4" fmla="*/ 317344 h 367372"/>
                    <a:gd name="connsiteX5" fmla="*/ 184628 w 223838"/>
                    <a:gd name="connsiteY5" fmla="*/ 319086 h 367372"/>
                    <a:gd name="connsiteX6" fmla="*/ 130652 w 223838"/>
                    <a:gd name="connsiteY6" fmla="*/ 366712 h 367372"/>
                    <a:gd name="connsiteX7" fmla="*/ 123066 w 223838"/>
                    <a:gd name="connsiteY7" fmla="*/ 367372 h 367372"/>
                    <a:gd name="connsiteX8" fmla="*/ 38100 w 223838"/>
                    <a:gd name="connsiteY8" fmla="*/ 242886 h 367372"/>
                    <a:gd name="connsiteX9" fmla="*/ 32738 w 223838"/>
                    <a:gd name="connsiteY9" fmla="*/ 243738 h 367372"/>
                    <a:gd name="connsiteX10" fmla="*/ 33338 w 223838"/>
                    <a:gd name="connsiteY10" fmla="*/ 240504 h 367372"/>
                    <a:gd name="connsiteX11" fmla="*/ 0 w 223838"/>
                    <a:gd name="connsiteY11" fmla="*/ 188116 h 367372"/>
                    <a:gd name="connsiteX12" fmla="*/ 19052 w 223838"/>
                    <a:gd name="connsiteY12" fmla="*/ 73816 h 367372"/>
                    <a:gd name="connsiteX13" fmla="*/ 42864 w 223838"/>
                    <a:gd name="connsiteY13" fmla="*/ 2380 h 367372"/>
                    <a:gd name="connsiteX14" fmla="*/ 107156 w 223838"/>
                    <a:gd name="connsiteY14" fmla="*/ 0 h 36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3838" h="367372">
                      <a:moveTo>
                        <a:pt x="107156" y="0"/>
                      </a:moveTo>
                      <a:lnTo>
                        <a:pt x="145256" y="57148"/>
                      </a:lnTo>
                      <a:lnTo>
                        <a:pt x="223838" y="116680"/>
                      </a:lnTo>
                      <a:lnTo>
                        <a:pt x="176212" y="247648"/>
                      </a:lnTo>
                      <a:lnTo>
                        <a:pt x="198568" y="317344"/>
                      </a:lnTo>
                      <a:lnTo>
                        <a:pt x="184628" y="319086"/>
                      </a:lnTo>
                      <a:lnTo>
                        <a:pt x="130652" y="366712"/>
                      </a:lnTo>
                      <a:lnTo>
                        <a:pt x="123066" y="367372"/>
                      </a:lnTo>
                      <a:lnTo>
                        <a:pt x="38100" y="242886"/>
                      </a:lnTo>
                      <a:lnTo>
                        <a:pt x="32738" y="243738"/>
                      </a:lnTo>
                      <a:lnTo>
                        <a:pt x="33338" y="240504"/>
                      </a:lnTo>
                      <a:lnTo>
                        <a:pt x="0" y="188116"/>
                      </a:lnTo>
                      <a:lnTo>
                        <a:pt x="19052" y="73816"/>
                      </a:lnTo>
                      <a:lnTo>
                        <a:pt x="42864" y="2380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E17B6B0A-232C-4AD6-B173-D05D33B44A6C}"/>
                    </a:ext>
                  </a:extLst>
                </p:cNvPr>
                <p:cNvSpPr/>
                <p:nvPr/>
              </p:nvSpPr>
              <p:spPr>
                <a:xfrm>
                  <a:off x="26110292" y="31846198"/>
                  <a:ext cx="541854" cy="735012"/>
                </a:xfrm>
                <a:custGeom>
                  <a:avLst/>
                  <a:gdLst>
                    <a:gd name="connsiteX0" fmla="*/ 379766 w 541854"/>
                    <a:gd name="connsiteY0" fmla="*/ 0 h 735012"/>
                    <a:gd name="connsiteX1" fmla="*/ 441678 w 541854"/>
                    <a:gd name="connsiteY1" fmla="*/ 76200 h 735012"/>
                    <a:gd name="connsiteX2" fmla="*/ 494066 w 541854"/>
                    <a:gd name="connsiteY2" fmla="*/ 85726 h 735012"/>
                    <a:gd name="connsiteX3" fmla="*/ 541854 w 541854"/>
                    <a:gd name="connsiteY3" fmla="*/ 99380 h 735012"/>
                    <a:gd name="connsiteX4" fmla="*/ 455966 w 541854"/>
                    <a:gd name="connsiteY4" fmla="*/ 180974 h 735012"/>
                    <a:gd name="connsiteX5" fmla="*/ 448790 w 541854"/>
                    <a:gd name="connsiteY5" fmla="*/ 209672 h 735012"/>
                    <a:gd name="connsiteX6" fmla="*/ 375002 w 541854"/>
                    <a:gd name="connsiteY6" fmla="*/ 261938 h 735012"/>
                    <a:gd name="connsiteX7" fmla="*/ 365478 w 541854"/>
                    <a:gd name="connsiteY7" fmla="*/ 376238 h 735012"/>
                    <a:gd name="connsiteX8" fmla="*/ 303566 w 541854"/>
                    <a:gd name="connsiteY8" fmla="*/ 414338 h 735012"/>
                    <a:gd name="connsiteX9" fmla="*/ 303566 w 541854"/>
                    <a:gd name="connsiteY9" fmla="*/ 538162 h 735012"/>
                    <a:gd name="connsiteX10" fmla="*/ 370238 w 541854"/>
                    <a:gd name="connsiteY10" fmla="*/ 571502 h 735012"/>
                    <a:gd name="connsiteX11" fmla="*/ 422626 w 541854"/>
                    <a:gd name="connsiteY11" fmla="*/ 547688 h 735012"/>
                    <a:gd name="connsiteX12" fmla="*/ 484538 w 541854"/>
                    <a:gd name="connsiteY12" fmla="*/ 595314 h 735012"/>
                    <a:gd name="connsiteX13" fmla="*/ 446438 w 541854"/>
                    <a:gd name="connsiteY13" fmla="*/ 642938 h 735012"/>
                    <a:gd name="connsiteX14" fmla="*/ 508298 w 541854"/>
                    <a:gd name="connsiteY14" fmla="*/ 710420 h 735012"/>
                    <a:gd name="connsiteX15" fmla="*/ 409926 w 541854"/>
                    <a:gd name="connsiteY15" fmla="*/ 735012 h 735012"/>
                    <a:gd name="connsiteX16" fmla="*/ 313902 w 541854"/>
                    <a:gd name="connsiteY16" fmla="*/ 693262 h 735012"/>
                    <a:gd name="connsiteX17" fmla="*/ 323648 w 541854"/>
                    <a:gd name="connsiteY17" fmla="*/ 662626 h 735012"/>
                    <a:gd name="connsiteX18" fmla="*/ 196648 w 541854"/>
                    <a:gd name="connsiteY18" fmla="*/ 656278 h 735012"/>
                    <a:gd name="connsiteX19" fmla="*/ 133148 w 541854"/>
                    <a:gd name="connsiteY19" fmla="*/ 627702 h 735012"/>
                    <a:gd name="connsiteX20" fmla="*/ 96288 w 541854"/>
                    <a:gd name="connsiteY20" fmla="*/ 632310 h 735012"/>
                    <a:gd name="connsiteX21" fmla="*/ 73932 w 541854"/>
                    <a:gd name="connsiteY21" fmla="*/ 562614 h 735012"/>
                    <a:gd name="connsiteX22" fmla="*/ 121558 w 541854"/>
                    <a:gd name="connsiteY22" fmla="*/ 431646 h 735012"/>
                    <a:gd name="connsiteX23" fmla="*/ 42976 w 541854"/>
                    <a:gd name="connsiteY23" fmla="*/ 372114 h 735012"/>
                    <a:gd name="connsiteX24" fmla="*/ 4876 w 541854"/>
                    <a:gd name="connsiteY24" fmla="*/ 314966 h 735012"/>
                    <a:gd name="connsiteX25" fmla="*/ 0 w 541854"/>
                    <a:gd name="connsiteY25" fmla="*/ 315146 h 735012"/>
                    <a:gd name="connsiteX26" fmla="*/ 102508 w 541854"/>
                    <a:gd name="connsiteY26" fmla="*/ 231622 h 735012"/>
                    <a:gd name="connsiteX27" fmla="*/ 105444 w 541854"/>
                    <a:gd name="connsiteY27" fmla="*/ 220718 h 735012"/>
                    <a:gd name="connsiteX28" fmla="*/ 232126 w 541854"/>
                    <a:gd name="connsiteY28" fmla="*/ 133350 h 735012"/>
                    <a:gd name="connsiteX29" fmla="*/ 298802 w 541854"/>
                    <a:gd name="connsiteY29" fmla="*/ 28574 h 735012"/>
                    <a:gd name="connsiteX30" fmla="*/ 379766 w 541854"/>
                    <a:gd name="connsiteY30" fmla="*/ 0 h 73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41854" h="735012">
                      <a:moveTo>
                        <a:pt x="379766" y="0"/>
                      </a:moveTo>
                      <a:lnTo>
                        <a:pt x="441678" y="76200"/>
                      </a:lnTo>
                      <a:lnTo>
                        <a:pt x="494066" y="85726"/>
                      </a:lnTo>
                      <a:lnTo>
                        <a:pt x="541854" y="99380"/>
                      </a:lnTo>
                      <a:lnTo>
                        <a:pt x="455966" y="180974"/>
                      </a:lnTo>
                      <a:lnTo>
                        <a:pt x="448790" y="209672"/>
                      </a:lnTo>
                      <a:lnTo>
                        <a:pt x="375002" y="261938"/>
                      </a:lnTo>
                      <a:lnTo>
                        <a:pt x="365478" y="376238"/>
                      </a:lnTo>
                      <a:lnTo>
                        <a:pt x="303566" y="414338"/>
                      </a:lnTo>
                      <a:lnTo>
                        <a:pt x="303566" y="538162"/>
                      </a:lnTo>
                      <a:lnTo>
                        <a:pt x="370238" y="571502"/>
                      </a:lnTo>
                      <a:lnTo>
                        <a:pt x="422626" y="547688"/>
                      </a:lnTo>
                      <a:lnTo>
                        <a:pt x="484538" y="595314"/>
                      </a:lnTo>
                      <a:lnTo>
                        <a:pt x="446438" y="642938"/>
                      </a:lnTo>
                      <a:lnTo>
                        <a:pt x="508298" y="710420"/>
                      </a:lnTo>
                      <a:lnTo>
                        <a:pt x="409926" y="735012"/>
                      </a:lnTo>
                      <a:lnTo>
                        <a:pt x="313902" y="693262"/>
                      </a:lnTo>
                      <a:lnTo>
                        <a:pt x="323648" y="662626"/>
                      </a:lnTo>
                      <a:lnTo>
                        <a:pt x="196648" y="656278"/>
                      </a:lnTo>
                      <a:lnTo>
                        <a:pt x="133148" y="627702"/>
                      </a:lnTo>
                      <a:lnTo>
                        <a:pt x="96288" y="632310"/>
                      </a:lnTo>
                      <a:lnTo>
                        <a:pt x="73932" y="562614"/>
                      </a:lnTo>
                      <a:lnTo>
                        <a:pt x="121558" y="431646"/>
                      </a:lnTo>
                      <a:lnTo>
                        <a:pt x="42976" y="372114"/>
                      </a:lnTo>
                      <a:lnTo>
                        <a:pt x="4876" y="314966"/>
                      </a:lnTo>
                      <a:lnTo>
                        <a:pt x="0" y="315146"/>
                      </a:lnTo>
                      <a:lnTo>
                        <a:pt x="102508" y="231622"/>
                      </a:lnTo>
                      <a:lnTo>
                        <a:pt x="105444" y="220718"/>
                      </a:lnTo>
                      <a:lnTo>
                        <a:pt x="232126" y="133350"/>
                      </a:lnTo>
                      <a:lnTo>
                        <a:pt x="298802" y="28574"/>
                      </a:lnTo>
                      <a:lnTo>
                        <a:pt x="3797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593E3145-2692-4FD0-AA40-44E177AC4156}"/>
                    </a:ext>
                  </a:extLst>
                </p:cNvPr>
                <p:cNvSpPr/>
                <p:nvPr/>
              </p:nvSpPr>
              <p:spPr>
                <a:xfrm>
                  <a:off x="25447070" y="31246124"/>
                  <a:ext cx="768666" cy="1174596"/>
                </a:xfrm>
                <a:custGeom>
                  <a:avLst/>
                  <a:gdLst>
                    <a:gd name="connsiteX0" fmla="*/ 433388 w 768666"/>
                    <a:gd name="connsiteY0" fmla="*/ 0 h 1174596"/>
                    <a:gd name="connsiteX1" fmla="*/ 519112 w 768666"/>
                    <a:gd name="connsiteY1" fmla="*/ 4760 h 1174596"/>
                    <a:gd name="connsiteX2" fmla="*/ 504824 w 768666"/>
                    <a:gd name="connsiteY2" fmla="*/ 80960 h 1174596"/>
                    <a:gd name="connsiteX3" fmla="*/ 476248 w 768666"/>
                    <a:gd name="connsiteY3" fmla="*/ 133348 h 1174596"/>
                    <a:gd name="connsiteX4" fmla="*/ 538160 w 768666"/>
                    <a:gd name="connsiteY4" fmla="*/ 190500 h 1174596"/>
                    <a:gd name="connsiteX5" fmla="*/ 657224 w 768666"/>
                    <a:gd name="connsiteY5" fmla="*/ 300036 h 1174596"/>
                    <a:gd name="connsiteX6" fmla="*/ 738188 w 768666"/>
                    <a:gd name="connsiteY6" fmla="*/ 347660 h 1174596"/>
                    <a:gd name="connsiteX7" fmla="*/ 723900 w 768666"/>
                    <a:gd name="connsiteY7" fmla="*/ 500060 h 1174596"/>
                    <a:gd name="connsiteX8" fmla="*/ 676272 w 768666"/>
                    <a:gd name="connsiteY8" fmla="*/ 542924 h 1174596"/>
                    <a:gd name="connsiteX9" fmla="*/ 723900 w 768666"/>
                    <a:gd name="connsiteY9" fmla="*/ 642936 h 1174596"/>
                    <a:gd name="connsiteX10" fmla="*/ 700088 w 768666"/>
                    <a:gd name="connsiteY10" fmla="*/ 709612 h 1174596"/>
                    <a:gd name="connsiteX11" fmla="*/ 752728 w 768666"/>
                    <a:gd name="connsiteY11" fmla="*/ 819278 h 1174596"/>
                    <a:gd name="connsiteX12" fmla="*/ 757236 w 768666"/>
                    <a:gd name="connsiteY12" fmla="*/ 828674 h 1174596"/>
                    <a:gd name="connsiteX13" fmla="*/ 768666 w 768666"/>
                    <a:gd name="connsiteY13" fmla="*/ 820792 h 1174596"/>
                    <a:gd name="connsiteX14" fmla="*/ 765730 w 768666"/>
                    <a:gd name="connsiteY14" fmla="*/ 831696 h 1174596"/>
                    <a:gd name="connsiteX15" fmla="*/ 663222 w 768666"/>
                    <a:gd name="connsiteY15" fmla="*/ 915220 h 1174596"/>
                    <a:gd name="connsiteX16" fmla="*/ 603806 w 768666"/>
                    <a:gd name="connsiteY16" fmla="*/ 917420 h 1174596"/>
                    <a:gd name="connsiteX17" fmla="*/ 579994 w 768666"/>
                    <a:gd name="connsiteY17" fmla="*/ 988856 h 1174596"/>
                    <a:gd name="connsiteX18" fmla="*/ 560942 w 768666"/>
                    <a:gd name="connsiteY18" fmla="*/ 1103156 h 1174596"/>
                    <a:gd name="connsiteX19" fmla="*/ 594280 w 768666"/>
                    <a:gd name="connsiteY19" fmla="*/ 1155544 h 1174596"/>
                    <a:gd name="connsiteX20" fmla="*/ 593680 w 768666"/>
                    <a:gd name="connsiteY20" fmla="*/ 1158778 h 1174596"/>
                    <a:gd name="connsiteX21" fmla="*/ 494268 w 768666"/>
                    <a:gd name="connsiteY21" fmla="*/ 1174596 h 1174596"/>
                    <a:gd name="connsiteX22" fmla="*/ 451406 w 768666"/>
                    <a:gd name="connsiteY22" fmla="*/ 1146020 h 1174596"/>
                    <a:gd name="connsiteX23" fmla="*/ 382350 w 768666"/>
                    <a:gd name="connsiteY23" fmla="*/ 1141256 h 1174596"/>
                    <a:gd name="connsiteX24" fmla="*/ 341868 w 768666"/>
                    <a:gd name="connsiteY24" fmla="*/ 1174596 h 1174596"/>
                    <a:gd name="connsiteX25" fmla="*/ 290216 w 768666"/>
                    <a:gd name="connsiteY25" fmla="*/ 1166798 h 1174596"/>
                    <a:gd name="connsiteX26" fmla="*/ 289032 w 768666"/>
                    <a:gd name="connsiteY26" fmla="*/ 1153968 h 1174596"/>
                    <a:gd name="connsiteX27" fmla="*/ 280988 w 768666"/>
                    <a:gd name="connsiteY27" fmla="*/ 1066800 h 1174596"/>
                    <a:gd name="connsiteX28" fmla="*/ 257172 w 768666"/>
                    <a:gd name="connsiteY28" fmla="*/ 1042986 h 1174596"/>
                    <a:gd name="connsiteX29" fmla="*/ 171448 w 768666"/>
                    <a:gd name="connsiteY29" fmla="*/ 1028700 h 1174596"/>
                    <a:gd name="connsiteX30" fmla="*/ 180972 w 768666"/>
                    <a:gd name="connsiteY30" fmla="*/ 985836 h 1174596"/>
                    <a:gd name="connsiteX31" fmla="*/ 152400 w 768666"/>
                    <a:gd name="connsiteY31" fmla="*/ 923924 h 1174596"/>
                    <a:gd name="connsiteX32" fmla="*/ 171448 w 768666"/>
                    <a:gd name="connsiteY32" fmla="*/ 828674 h 1174596"/>
                    <a:gd name="connsiteX33" fmla="*/ 0 w 768666"/>
                    <a:gd name="connsiteY33" fmla="*/ 733424 h 1174596"/>
                    <a:gd name="connsiteX34" fmla="*/ 28572 w 768666"/>
                    <a:gd name="connsiteY34" fmla="*/ 642936 h 1174596"/>
                    <a:gd name="connsiteX35" fmla="*/ 90488 w 768666"/>
                    <a:gd name="connsiteY35" fmla="*/ 604836 h 1174596"/>
                    <a:gd name="connsiteX36" fmla="*/ 157160 w 768666"/>
                    <a:gd name="connsiteY36" fmla="*/ 485774 h 1174596"/>
                    <a:gd name="connsiteX37" fmla="*/ 223836 w 768666"/>
                    <a:gd name="connsiteY37" fmla="*/ 504824 h 1174596"/>
                    <a:gd name="connsiteX38" fmla="*/ 247648 w 768666"/>
                    <a:gd name="connsiteY38" fmla="*/ 442912 h 1174596"/>
                    <a:gd name="connsiteX39" fmla="*/ 295272 w 768666"/>
                    <a:gd name="connsiteY39" fmla="*/ 419100 h 1174596"/>
                    <a:gd name="connsiteX40" fmla="*/ 319088 w 768666"/>
                    <a:gd name="connsiteY40" fmla="*/ 242886 h 1174596"/>
                    <a:gd name="connsiteX41" fmla="*/ 371472 w 768666"/>
                    <a:gd name="connsiteY41" fmla="*/ 190500 h 1174596"/>
                    <a:gd name="connsiteX42" fmla="*/ 338136 w 768666"/>
                    <a:gd name="connsiteY42" fmla="*/ 133348 h 1174596"/>
                    <a:gd name="connsiteX43" fmla="*/ 323848 w 768666"/>
                    <a:gd name="connsiteY43" fmla="*/ 19048 h 1174596"/>
                    <a:gd name="connsiteX44" fmla="*/ 390524 w 768666"/>
                    <a:gd name="connsiteY44" fmla="*/ 28574 h 1174596"/>
                    <a:gd name="connsiteX45" fmla="*/ 433388 w 768666"/>
                    <a:gd name="connsiteY45" fmla="*/ 0 h 1174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768666" h="1174596">
                      <a:moveTo>
                        <a:pt x="433388" y="0"/>
                      </a:moveTo>
                      <a:lnTo>
                        <a:pt x="519112" y="4760"/>
                      </a:lnTo>
                      <a:lnTo>
                        <a:pt x="504824" y="80960"/>
                      </a:lnTo>
                      <a:lnTo>
                        <a:pt x="476248" y="133348"/>
                      </a:lnTo>
                      <a:lnTo>
                        <a:pt x="538160" y="190500"/>
                      </a:lnTo>
                      <a:lnTo>
                        <a:pt x="657224" y="300036"/>
                      </a:lnTo>
                      <a:lnTo>
                        <a:pt x="738188" y="347660"/>
                      </a:lnTo>
                      <a:lnTo>
                        <a:pt x="723900" y="500060"/>
                      </a:lnTo>
                      <a:lnTo>
                        <a:pt x="676272" y="542924"/>
                      </a:lnTo>
                      <a:lnTo>
                        <a:pt x="723900" y="642936"/>
                      </a:lnTo>
                      <a:lnTo>
                        <a:pt x="700088" y="709612"/>
                      </a:lnTo>
                      <a:lnTo>
                        <a:pt x="752728" y="819278"/>
                      </a:lnTo>
                      <a:lnTo>
                        <a:pt x="757236" y="828674"/>
                      </a:lnTo>
                      <a:lnTo>
                        <a:pt x="768666" y="820792"/>
                      </a:lnTo>
                      <a:lnTo>
                        <a:pt x="765730" y="831696"/>
                      </a:lnTo>
                      <a:lnTo>
                        <a:pt x="663222" y="915220"/>
                      </a:lnTo>
                      <a:lnTo>
                        <a:pt x="603806" y="917420"/>
                      </a:lnTo>
                      <a:lnTo>
                        <a:pt x="579994" y="988856"/>
                      </a:lnTo>
                      <a:lnTo>
                        <a:pt x="560942" y="1103156"/>
                      </a:lnTo>
                      <a:lnTo>
                        <a:pt x="594280" y="1155544"/>
                      </a:lnTo>
                      <a:lnTo>
                        <a:pt x="593680" y="1158778"/>
                      </a:lnTo>
                      <a:lnTo>
                        <a:pt x="494268" y="1174596"/>
                      </a:lnTo>
                      <a:lnTo>
                        <a:pt x="451406" y="1146020"/>
                      </a:lnTo>
                      <a:lnTo>
                        <a:pt x="382350" y="1141256"/>
                      </a:lnTo>
                      <a:lnTo>
                        <a:pt x="341868" y="1174596"/>
                      </a:lnTo>
                      <a:lnTo>
                        <a:pt x="290216" y="1166798"/>
                      </a:lnTo>
                      <a:lnTo>
                        <a:pt x="289032" y="1153968"/>
                      </a:lnTo>
                      <a:lnTo>
                        <a:pt x="280988" y="1066800"/>
                      </a:lnTo>
                      <a:lnTo>
                        <a:pt x="257172" y="1042986"/>
                      </a:lnTo>
                      <a:lnTo>
                        <a:pt x="171448" y="1028700"/>
                      </a:lnTo>
                      <a:lnTo>
                        <a:pt x="180972" y="985836"/>
                      </a:lnTo>
                      <a:lnTo>
                        <a:pt x="152400" y="923924"/>
                      </a:lnTo>
                      <a:lnTo>
                        <a:pt x="171448" y="828674"/>
                      </a:lnTo>
                      <a:lnTo>
                        <a:pt x="0" y="733424"/>
                      </a:lnTo>
                      <a:lnTo>
                        <a:pt x="28572" y="642936"/>
                      </a:lnTo>
                      <a:lnTo>
                        <a:pt x="90488" y="604836"/>
                      </a:lnTo>
                      <a:lnTo>
                        <a:pt x="157160" y="485774"/>
                      </a:lnTo>
                      <a:lnTo>
                        <a:pt x="223836" y="504824"/>
                      </a:lnTo>
                      <a:lnTo>
                        <a:pt x="247648" y="442912"/>
                      </a:lnTo>
                      <a:lnTo>
                        <a:pt x="295272" y="419100"/>
                      </a:lnTo>
                      <a:lnTo>
                        <a:pt x="319088" y="242886"/>
                      </a:lnTo>
                      <a:lnTo>
                        <a:pt x="371472" y="190500"/>
                      </a:lnTo>
                      <a:lnTo>
                        <a:pt x="338136" y="133348"/>
                      </a:lnTo>
                      <a:lnTo>
                        <a:pt x="323848" y="19048"/>
                      </a:lnTo>
                      <a:lnTo>
                        <a:pt x="390524" y="28574"/>
                      </a:lnTo>
                      <a:lnTo>
                        <a:pt x="4333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1784C27D-B423-4C64-AA1C-8A9A715D43B3}"/>
                  </a:ext>
                </a:extLst>
              </p:cNvPr>
              <p:cNvGrpSpPr/>
              <p:nvPr/>
            </p:nvGrpSpPr>
            <p:grpSpPr>
              <a:xfrm>
                <a:off x="21704916" y="29733240"/>
                <a:ext cx="3479184" cy="3394710"/>
                <a:chOff x="21704916" y="29733240"/>
                <a:chExt cx="3479184" cy="3394710"/>
              </a:xfrm>
            </p:grpSpPr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6175BC09-A8FB-4D3A-BE30-37B1BFCBCA22}"/>
                    </a:ext>
                  </a:extLst>
                </p:cNvPr>
                <p:cNvGrpSpPr/>
                <p:nvPr/>
              </p:nvGrpSpPr>
              <p:grpSpPr>
                <a:xfrm>
                  <a:off x="21704916" y="29733240"/>
                  <a:ext cx="3479184" cy="3394710"/>
                  <a:chOff x="21704916" y="29733240"/>
                  <a:chExt cx="3479184" cy="3394710"/>
                </a:xfrm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8BB9C2F8-2739-47E5-AECA-5C29567A2BEB}"/>
                      </a:ext>
                    </a:extLst>
                  </p:cNvPr>
                  <p:cNvSpPr/>
                  <p:nvPr/>
                </p:nvSpPr>
                <p:spPr>
                  <a:xfrm>
                    <a:off x="23236238" y="29733240"/>
                    <a:ext cx="767064" cy="1070610"/>
                  </a:xfrm>
                  <a:custGeom>
                    <a:avLst/>
                    <a:gdLst>
                      <a:gd name="connsiteX0" fmla="*/ 705802 w 767064"/>
                      <a:gd name="connsiteY0" fmla="*/ 0 h 1070610"/>
                      <a:gd name="connsiteX1" fmla="*/ 736282 w 767064"/>
                      <a:gd name="connsiteY1" fmla="*/ 45720 h 1070610"/>
                      <a:gd name="connsiteX2" fmla="*/ 690562 w 767064"/>
                      <a:gd name="connsiteY2" fmla="*/ 144780 h 1070610"/>
                      <a:gd name="connsiteX3" fmla="*/ 767064 w 767064"/>
                      <a:gd name="connsiteY3" fmla="*/ 172102 h 1070610"/>
                      <a:gd name="connsiteX4" fmla="*/ 747712 w 767064"/>
                      <a:gd name="connsiteY4" fmla="*/ 313372 h 1070610"/>
                      <a:gd name="connsiteX5" fmla="*/ 723900 w 767064"/>
                      <a:gd name="connsiteY5" fmla="*/ 356236 h 1070610"/>
                      <a:gd name="connsiteX6" fmla="*/ 738186 w 767064"/>
                      <a:gd name="connsiteY6" fmla="*/ 427672 h 1070610"/>
                      <a:gd name="connsiteX7" fmla="*/ 690562 w 767064"/>
                      <a:gd name="connsiteY7" fmla="*/ 480060 h 1070610"/>
                      <a:gd name="connsiteX8" fmla="*/ 695326 w 767064"/>
                      <a:gd name="connsiteY8" fmla="*/ 656272 h 1070610"/>
                      <a:gd name="connsiteX9" fmla="*/ 590550 w 767064"/>
                      <a:gd name="connsiteY9" fmla="*/ 794384 h 1070610"/>
                      <a:gd name="connsiteX10" fmla="*/ 581026 w 767064"/>
                      <a:gd name="connsiteY10" fmla="*/ 880110 h 1070610"/>
                      <a:gd name="connsiteX11" fmla="*/ 514350 w 767064"/>
                      <a:gd name="connsiteY11" fmla="*/ 984884 h 1070610"/>
                      <a:gd name="connsiteX12" fmla="*/ 514350 w 767064"/>
                      <a:gd name="connsiteY12" fmla="*/ 1070610 h 1070610"/>
                      <a:gd name="connsiteX13" fmla="*/ 457200 w 767064"/>
                      <a:gd name="connsiteY13" fmla="*/ 1070610 h 1070610"/>
                      <a:gd name="connsiteX14" fmla="*/ 352426 w 767064"/>
                      <a:gd name="connsiteY14" fmla="*/ 1008698 h 1070610"/>
                      <a:gd name="connsiteX15" fmla="*/ 304800 w 767064"/>
                      <a:gd name="connsiteY15" fmla="*/ 1008698 h 1070610"/>
                      <a:gd name="connsiteX16" fmla="*/ 247650 w 767064"/>
                      <a:gd name="connsiteY16" fmla="*/ 918210 h 1070610"/>
                      <a:gd name="connsiteX17" fmla="*/ 214312 w 767064"/>
                      <a:gd name="connsiteY17" fmla="*/ 918210 h 1070610"/>
                      <a:gd name="connsiteX18" fmla="*/ 152400 w 767064"/>
                      <a:gd name="connsiteY18" fmla="*/ 822960 h 1070610"/>
                      <a:gd name="connsiteX19" fmla="*/ 71438 w 767064"/>
                      <a:gd name="connsiteY19" fmla="*/ 803910 h 1070610"/>
                      <a:gd name="connsiteX20" fmla="*/ 0 w 767064"/>
                      <a:gd name="connsiteY20" fmla="*/ 694372 h 1070610"/>
                      <a:gd name="connsiteX21" fmla="*/ 19050 w 767064"/>
                      <a:gd name="connsiteY21" fmla="*/ 584836 h 1070610"/>
                      <a:gd name="connsiteX22" fmla="*/ 14286 w 767064"/>
                      <a:gd name="connsiteY22" fmla="*/ 527684 h 1070610"/>
                      <a:gd name="connsiteX23" fmla="*/ 33338 w 767064"/>
                      <a:gd name="connsiteY23" fmla="*/ 484824 h 1070610"/>
                      <a:gd name="connsiteX24" fmla="*/ 90486 w 767064"/>
                      <a:gd name="connsiteY24" fmla="*/ 513398 h 1070610"/>
                      <a:gd name="connsiteX25" fmla="*/ 138112 w 767064"/>
                      <a:gd name="connsiteY25" fmla="*/ 475298 h 1070610"/>
                      <a:gd name="connsiteX26" fmla="*/ 156384 w 767064"/>
                      <a:gd name="connsiteY26" fmla="*/ 371754 h 1070610"/>
                      <a:gd name="connsiteX27" fmla="*/ 157162 w 767064"/>
                      <a:gd name="connsiteY27" fmla="*/ 373380 h 1070610"/>
                      <a:gd name="connsiteX28" fmla="*/ 233362 w 767064"/>
                      <a:gd name="connsiteY28" fmla="*/ 365760 h 1070610"/>
                      <a:gd name="connsiteX29" fmla="*/ 279082 w 767064"/>
                      <a:gd name="connsiteY29" fmla="*/ 289560 h 1070610"/>
                      <a:gd name="connsiteX30" fmla="*/ 279082 w 767064"/>
                      <a:gd name="connsiteY30" fmla="*/ 228600 h 1070610"/>
                      <a:gd name="connsiteX31" fmla="*/ 385762 w 767064"/>
                      <a:gd name="connsiteY31" fmla="*/ 213360 h 1070610"/>
                      <a:gd name="connsiteX32" fmla="*/ 393382 w 767064"/>
                      <a:gd name="connsiteY32" fmla="*/ 160020 h 1070610"/>
                      <a:gd name="connsiteX33" fmla="*/ 477202 w 767064"/>
                      <a:gd name="connsiteY33" fmla="*/ 160020 h 1070610"/>
                      <a:gd name="connsiteX34" fmla="*/ 484822 w 767064"/>
                      <a:gd name="connsiteY34" fmla="*/ 83820 h 1070610"/>
                      <a:gd name="connsiteX35" fmla="*/ 629602 w 767064"/>
                      <a:gd name="connsiteY35" fmla="*/ 7620 h 1070610"/>
                      <a:gd name="connsiteX36" fmla="*/ 705802 w 767064"/>
                      <a:gd name="connsiteY36" fmla="*/ 0 h 1070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67064" h="1070610">
                        <a:moveTo>
                          <a:pt x="705802" y="0"/>
                        </a:moveTo>
                        <a:lnTo>
                          <a:pt x="736282" y="45720"/>
                        </a:lnTo>
                        <a:lnTo>
                          <a:pt x="690562" y="144780"/>
                        </a:lnTo>
                        <a:lnTo>
                          <a:pt x="767064" y="172102"/>
                        </a:lnTo>
                        <a:lnTo>
                          <a:pt x="747712" y="313372"/>
                        </a:lnTo>
                        <a:lnTo>
                          <a:pt x="723900" y="356236"/>
                        </a:lnTo>
                        <a:lnTo>
                          <a:pt x="738186" y="427672"/>
                        </a:lnTo>
                        <a:lnTo>
                          <a:pt x="690562" y="480060"/>
                        </a:lnTo>
                        <a:lnTo>
                          <a:pt x="695326" y="656272"/>
                        </a:lnTo>
                        <a:lnTo>
                          <a:pt x="590550" y="794384"/>
                        </a:lnTo>
                        <a:lnTo>
                          <a:pt x="581026" y="880110"/>
                        </a:lnTo>
                        <a:lnTo>
                          <a:pt x="514350" y="984884"/>
                        </a:lnTo>
                        <a:lnTo>
                          <a:pt x="514350" y="1070610"/>
                        </a:lnTo>
                        <a:lnTo>
                          <a:pt x="457200" y="1070610"/>
                        </a:lnTo>
                        <a:lnTo>
                          <a:pt x="352426" y="1008698"/>
                        </a:lnTo>
                        <a:lnTo>
                          <a:pt x="304800" y="1008698"/>
                        </a:lnTo>
                        <a:lnTo>
                          <a:pt x="247650" y="918210"/>
                        </a:lnTo>
                        <a:lnTo>
                          <a:pt x="214312" y="918210"/>
                        </a:lnTo>
                        <a:lnTo>
                          <a:pt x="152400" y="822960"/>
                        </a:lnTo>
                        <a:lnTo>
                          <a:pt x="71438" y="803910"/>
                        </a:lnTo>
                        <a:lnTo>
                          <a:pt x="0" y="694372"/>
                        </a:lnTo>
                        <a:lnTo>
                          <a:pt x="19050" y="584836"/>
                        </a:lnTo>
                        <a:lnTo>
                          <a:pt x="14286" y="527684"/>
                        </a:lnTo>
                        <a:lnTo>
                          <a:pt x="33338" y="484824"/>
                        </a:lnTo>
                        <a:lnTo>
                          <a:pt x="90486" y="513398"/>
                        </a:lnTo>
                        <a:lnTo>
                          <a:pt x="138112" y="475298"/>
                        </a:lnTo>
                        <a:lnTo>
                          <a:pt x="156384" y="371754"/>
                        </a:lnTo>
                        <a:lnTo>
                          <a:pt x="157162" y="373380"/>
                        </a:lnTo>
                        <a:lnTo>
                          <a:pt x="233362" y="365760"/>
                        </a:lnTo>
                        <a:lnTo>
                          <a:pt x="279082" y="289560"/>
                        </a:lnTo>
                        <a:lnTo>
                          <a:pt x="279082" y="228600"/>
                        </a:lnTo>
                        <a:lnTo>
                          <a:pt x="385762" y="213360"/>
                        </a:lnTo>
                        <a:lnTo>
                          <a:pt x="393382" y="160020"/>
                        </a:lnTo>
                        <a:lnTo>
                          <a:pt x="477202" y="160020"/>
                        </a:lnTo>
                        <a:lnTo>
                          <a:pt x="484822" y="83820"/>
                        </a:lnTo>
                        <a:lnTo>
                          <a:pt x="629602" y="7620"/>
                        </a:lnTo>
                        <a:lnTo>
                          <a:pt x="70580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1097B771-FD63-4041-B275-730808BDDF8A}"/>
                      </a:ext>
                    </a:extLst>
                  </p:cNvPr>
                  <p:cNvSpPr/>
                  <p:nvPr/>
                </p:nvSpPr>
                <p:spPr>
                  <a:xfrm>
                    <a:off x="22433280" y="30085178"/>
                    <a:ext cx="288608" cy="418634"/>
                  </a:xfrm>
                  <a:custGeom>
                    <a:avLst/>
                    <a:gdLst>
                      <a:gd name="connsiteX0" fmla="*/ 156862 w 288608"/>
                      <a:gd name="connsiteY0" fmla="*/ 0 h 418634"/>
                      <a:gd name="connsiteX1" fmla="*/ 226696 w 288608"/>
                      <a:gd name="connsiteY1" fmla="*/ 42398 h 418634"/>
                      <a:gd name="connsiteX2" fmla="*/ 250508 w 288608"/>
                      <a:gd name="connsiteY2" fmla="*/ 147172 h 418634"/>
                      <a:gd name="connsiteX3" fmla="*/ 279084 w 288608"/>
                      <a:gd name="connsiteY3" fmla="*/ 170986 h 418634"/>
                      <a:gd name="connsiteX4" fmla="*/ 288608 w 288608"/>
                      <a:gd name="connsiteY4" fmla="*/ 290046 h 418634"/>
                      <a:gd name="connsiteX5" fmla="*/ 245744 w 288608"/>
                      <a:gd name="connsiteY5" fmla="*/ 290046 h 418634"/>
                      <a:gd name="connsiteX6" fmla="*/ 207644 w 288608"/>
                      <a:gd name="connsiteY6" fmla="*/ 418634 h 418634"/>
                      <a:gd name="connsiteX7" fmla="*/ 74296 w 288608"/>
                      <a:gd name="connsiteY7" fmla="*/ 390060 h 418634"/>
                      <a:gd name="connsiteX8" fmla="*/ 79058 w 288608"/>
                      <a:gd name="connsiteY8" fmla="*/ 304334 h 418634"/>
                      <a:gd name="connsiteX9" fmla="*/ 52970 w 288608"/>
                      <a:gd name="connsiteY9" fmla="*/ 252158 h 418634"/>
                      <a:gd name="connsiteX10" fmla="*/ 60960 w 288608"/>
                      <a:gd name="connsiteY10" fmla="*/ 250042 h 418634"/>
                      <a:gd name="connsiteX11" fmla="*/ 0 w 288608"/>
                      <a:gd name="connsiteY11" fmla="*/ 128122 h 418634"/>
                      <a:gd name="connsiteX12" fmla="*/ 30480 w 288608"/>
                      <a:gd name="connsiteY12" fmla="*/ 67162 h 418634"/>
                      <a:gd name="connsiteX13" fmla="*/ 144780 w 288608"/>
                      <a:gd name="connsiteY13" fmla="*/ 44302 h 418634"/>
                      <a:gd name="connsiteX14" fmla="*/ 156862 w 288608"/>
                      <a:gd name="connsiteY14" fmla="*/ 0 h 418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88608" h="418634">
                        <a:moveTo>
                          <a:pt x="156862" y="0"/>
                        </a:moveTo>
                        <a:lnTo>
                          <a:pt x="226696" y="42398"/>
                        </a:lnTo>
                        <a:lnTo>
                          <a:pt x="250508" y="147172"/>
                        </a:lnTo>
                        <a:lnTo>
                          <a:pt x="279084" y="170986"/>
                        </a:lnTo>
                        <a:lnTo>
                          <a:pt x="288608" y="290046"/>
                        </a:lnTo>
                        <a:lnTo>
                          <a:pt x="245744" y="290046"/>
                        </a:lnTo>
                        <a:lnTo>
                          <a:pt x="207644" y="418634"/>
                        </a:lnTo>
                        <a:lnTo>
                          <a:pt x="74296" y="390060"/>
                        </a:lnTo>
                        <a:lnTo>
                          <a:pt x="79058" y="304334"/>
                        </a:lnTo>
                        <a:lnTo>
                          <a:pt x="52970" y="252158"/>
                        </a:lnTo>
                        <a:lnTo>
                          <a:pt x="60960" y="250042"/>
                        </a:lnTo>
                        <a:lnTo>
                          <a:pt x="0" y="128122"/>
                        </a:lnTo>
                        <a:lnTo>
                          <a:pt x="30480" y="67162"/>
                        </a:lnTo>
                        <a:lnTo>
                          <a:pt x="144780" y="44302"/>
                        </a:lnTo>
                        <a:lnTo>
                          <a:pt x="15686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47C0B917-D60B-4423-8E25-21428380BF7D}"/>
                      </a:ext>
                    </a:extLst>
                  </p:cNvPr>
                  <p:cNvSpPr/>
                  <p:nvPr/>
                </p:nvSpPr>
                <p:spPr>
                  <a:xfrm>
                    <a:off x="24792744" y="30114240"/>
                    <a:ext cx="385232" cy="360998"/>
                  </a:xfrm>
                  <a:custGeom>
                    <a:avLst/>
                    <a:gdLst>
                      <a:gd name="connsiteX0" fmla="*/ 338016 w 385232"/>
                      <a:gd name="connsiteY0" fmla="*/ 0 h 360998"/>
                      <a:gd name="connsiteX1" fmla="*/ 385232 w 385232"/>
                      <a:gd name="connsiteY1" fmla="*/ 41970 h 360998"/>
                      <a:gd name="connsiteX2" fmla="*/ 385006 w 385232"/>
                      <a:gd name="connsiteY2" fmla="*/ 41910 h 360998"/>
                      <a:gd name="connsiteX3" fmla="*/ 289756 w 385232"/>
                      <a:gd name="connsiteY3" fmla="*/ 124460 h 360998"/>
                      <a:gd name="connsiteX4" fmla="*/ 315156 w 385232"/>
                      <a:gd name="connsiteY4" fmla="*/ 207010 h 360998"/>
                      <a:gd name="connsiteX5" fmla="*/ 324130 w 385232"/>
                      <a:gd name="connsiteY5" fmla="*/ 213536 h 360998"/>
                      <a:gd name="connsiteX6" fmla="*/ 138944 w 385232"/>
                      <a:gd name="connsiteY6" fmla="*/ 360998 h 360998"/>
                      <a:gd name="connsiteX7" fmla="*/ 19880 w 385232"/>
                      <a:gd name="connsiteY7" fmla="*/ 299084 h 360998"/>
                      <a:gd name="connsiteX8" fmla="*/ 0 w 385232"/>
                      <a:gd name="connsiteY8" fmla="*/ 192226 h 360998"/>
                      <a:gd name="connsiteX9" fmla="*/ 101796 w 385232"/>
                      <a:gd name="connsiteY9" fmla="*/ 175260 h 360998"/>
                      <a:gd name="connsiteX10" fmla="*/ 132276 w 385232"/>
                      <a:gd name="connsiteY10" fmla="*/ 99060 h 360998"/>
                      <a:gd name="connsiteX11" fmla="*/ 261816 w 385232"/>
                      <a:gd name="connsiteY11" fmla="*/ 53340 h 360998"/>
                      <a:gd name="connsiteX12" fmla="*/ 338016 w 385232"/>
                      <a:gd name="connsiteY12" fmla="*/ 0 h 360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5232" h="360998">
                        <a:moveTo>
                          <a:pt x="338016" y="0"/>
                        </a:moveTo>
                        <a:lnTo>
                          <a:pt x="385232" y="41970"/>
                        </a:lnTo>
                        <a:lnTo>
                          <a:pt x="385006" y="41910"/>
                        </a:lnTo>
                        <a:lnTo>
                          <a:pt x="289756" y="124460"/>
                        </a:lnTo>
                        <a:lnTo>
                          <a:pt x="315156" y="207010"/>
                        </a:lnTo>
                        <a:lnTo>
                          <a:pt x="324130" y="213536"/>
                        </a:lnTo>
                        <a:lnTo>
                          <a:pt x="138944" y="360998"/>
                        </a:lnTo>
                        <a:lnTo>
                          <a:pt x="19880" y="299084"/>
                        </a:lnTo>
                        <a:lnTo>
                          <a:pt x="0" y="192226"/>
                        </a:lnTo>
                        <a:lnTo>
                          <a:pt x="101796" y="175260"/>
                        </a:lnTo>
                        <a:lnTo>
                          <a:pt x="132276" y="99060"/>
                        </a:lnTo>
                        <a:lnTo>
                          <a:pt x="261816" y="53340"/>
                        </a:lnTo>
                        <a:lnTo>
                          <a:pt x="33801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18DF53A3-86B6-4ECA-A1DA-094C84F557A6}"/>
                      </a:ext>
                    </a:extLst>
                  </p:cNvPr>
                  <p:cNvSpPr/>
                  <p:nvPr/>
                </p:nvSpPr>
                <p:spPr>
                  <a:xfrm>
                    <a:off x="24326850" y="30320396"/>
                    <a:ext cx="304800" cy="388204"/>
                  </a:xfrm>
                  <a:custGeom>
                    <a:avLst/>
                    <a:gdLst>
                      <a:gd name="connsiteX0" fmla="*/ 280988 w 304800"/>
                      <a:gd name="connsiteY0" fmla="*/ 0 h 388204"/>
                      <a:gd name="connsiteX1" fmla="*/ 280988 w 304800"/>
                      <a:gd name="connsiteY1" fmla="*/ 78642 h 388204"/>
                      <a:gd name="connsiteX2" fmla="*/ 304800 w 304800"/>
                      <a:gd name="connsiteY2" fmla="*/ 192942 h 388204"/>
                      <a:gd name="connsiteX3" fmla="*/ 290514 w 304800"/>
                      <a:gd name="connsiteY3" fmla="*/ 335816 h 388204"/>
                      <a:gd name="connsiteX4" fmla="*/ 180974 w 304800"/>
                      <a:gd name="connsiteY4" fmla="*/ 364392 h 388204"/>
                      <a:gd name="connsiteX5" fmla="*/ 123826 w 304800"/>
                      <a:gd name="connsiteY5" fmla="*/ 388204 h 388204"/>
                      <a:gd name="connsiteX6" fmla="*/ 0 w 304800"/>
                      <a:gd name="connsiteY6" fmla="*/ 331054 h 388204"/>
                      <a:gd name="connsiteX7" fmla="*/ 38100 w 304800"/>
                      <a:gd name="connsiteY7" fmla="*/ 169128 h 388204"/>
                      <a:gd name="connsiteX8" fmla="*/ 52388 w 304800"/>
                      <a:gd name="connsiteY8" fmla="*/ 121504 h 388204"/>
                      <a:gd name="connsiteX9" fmla="*/ 104080 w 304800"/>
                      <a:gd name="connsiteY9" fmla="*/ 35352 h 388204"/>
                      <a:gd name="connsiteX10" fmla="*/ 125730 w 304800"/>
                      <a:gd name="connsiteY10" fmla="*/ 91024 h 388204"/>
                      <a:gd name="connsiteX11" fmla="*/ 201930 w 304800"/>
                      <a:gd name="connsiteY11" fmla="*/ 14824 h 388204"/>
                      <a:gd name="connsiteX12" fmla="*/ 280988 w 304800"/>
                      <a:gd name="connsiteY12" fmla="*/ 0 h 388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04800" h="388204">
                        <a:moveTo>
                          <a:pt x="280988" y="0"/>
                        </a:moveTo>
                        <a:lnTo>
                          <a:pt x="280988" y="78642"/>
                        </a:lnTo>
                        <a:lnTo>
                          <a:pt x="304800" y="192942"/>
                        </a:lnTo>
                        <a:lnTo>
                          <a:pt x="290514" y="335816"/>
                        </a:lnTo>
                        <a:lnTo>
                          <a:pt x="180974" y="364392"/>
                        </a:lnTo>
                        <a:lnTo>
                          <a:pt x="123826" y="388204"/>
                        </a:lnTo>
                        <a:lnTo>
                          <a:pt x="0" y="331054"/>
                        </a:lnTo>
                        <a:lnTo>
                          <a:pt x="38100" y="169128"/>
                        </a:lnTo>
                        <a:lnTo>
                          <a:pt x="52388" y="121504"/>
                        </a:lnTo>
                        <a:lnTo>
                          <a:pt x="104080" y="35352"/>
                        </a:lnTo>
                        <a:lnTo>
                          <a:pt x="125730" y="91024"/>
                        </a:lnTo>
                        <a:lnTo>
                          <a:pt x="201930" y="14824"/>
                        </a:lnTo>
                        <a:lnTo>
                          <a:pt x="28098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60257A51-B5EF-4638-B83D-9B88EF7C0044}"/>
                      </a:ext>
                    </a:extLst>
                  </p:cNvPr>
                  <p:cNvSpPr/>
                  <p:nvPr/>
                </p:nvSpPr>
                <p:spPr>
                  <a:xfrm>
                    <a:off x="21852102" y="31194376"/>
                    <a:ext cx="1250786" cy="1019174"/>
                  </a:xfrm>
                  <a:custGeom>
                    <a:avLst/>
                    <a:gdLst>
                      <a:gd name="connsiteX0" fmla="*/ 1188874 w 1250786"/>
                      <a:gd name="connsiteY0" fmla="*/ 0 h 1019174"/>
                      <a:gd name="connsiteX1" fmla="*/ 1250786 w 1250786"/>
                      <a:gd name="connsiteY1" fmla="*/ 57148 h 1019174"/>
                      <a:gd name="connsiteX2" fmla="*/ 1222210 w 1250786"/>
                      <a:gd name="connsiteY2" fmla="*/ 100012 h 1019174"/>
                      <a:gd name="connsiteX3" fmla="*/ 1184110 w 1250786"/>
                      <a:gd name="connsiteY3" fmla="*/ 233362 h 1019174"/>
                      <a:gd name="connsiteX4" fmla="*/ 1050762 w 1250786"/>
                      <a:gd name="connsiteY4" fmla="*/ 319088 h 1019174"/>
                      <a:gd name="connsiteX5" fmla="*/ 1050762 w 1250786"/>
                      <a:gd name="connsiteY5" fmla="*/ 404812 h 1019174"/>
                      <a:gd name="connsiteX6" fmla="*/ 993610 w 1250786"/>
                      <a:gd name="connsiteY6" fmla="*/ 466724 h 1019174"/>
                      <a:gd name="connsiteX7" fmla="*/ 1045998 w 1250786"/>
                      <a:gd name="connsiteY7" fmla="*/ 695324 h 1019174"/>
                      <a:gd name="connsiteX8" fmla="*/ 922174 w 1250786"/>
                      <a:gd name="connsiteY8" fmla="*/ 766762 h 1019174"/>
                      <a:gd name="connsiteX9" fmla="*/ 893598 w 1250786"/>
                      <a:gd name="connsiteY9" fmla="*/ 819148 h 1019174"/>
                      <a:gd name="connsiteX10" fmla="*/ 812636 w 1250786"/>
                      <a:gd name="connsiteY10" fmla="*/ 876300 h 1019174"/>
                      <a:gd name="connsiteX11" fmla="*/ 750722 w 1250786"/>
                      <a:gd name="connsiteY11" fmla="*/ 876300 h 1019174"/>
                      <a:gd name="connsiteX12" fmla="*/ 726910 w 1250786"/>
                      <a:gd name="connsiteY12" fmla="*/ 800100 h 1019174"/>
                      <a:gd name="connsiteX13" fmla="*/ 631662 w 1250786"/>
                      <a:gd name="connsiteY13" fmla="*/ 800100 h 1019174"/>
                      <a:gd name="connsiteX14" fmla="*/ 612610 w 1250786"/>
                      <a:gd name="connsiteY14" fmla="*/ 876300 h 1019174"/>
                      <a:gd name="connsiteX15" fmla="*/ 622136 w 1250786"/>
                      <a:gd name="connsiteY15" fmla="*/ 928688 h 1019174"/>
                      <a:gd name="connsiteX16" fmla="*/ 574510 w 1250786"/>
                      <a:gd name="connsiteY16" fmla="*/ 942974 h 1019174"/>
                      <a:gd name="connsiteX17" fmla="*/ 541174 w 1250786"/>
                      <a:gd name="connsiteY17" fmla="*/ 1009648 h 1019174"/>
                      <a:gd name="connsiteX18" fmla="*/ 464974 w 1250786"/>
                      <a:gd name="connsiteY18" fmla="*/ 1009648 h 1019174"/>
                      <a:gd name="connsiteX19" fmla="*/ 398298 w 1250786"/>
                      <a:gd name="connsiteY19" fmla="*/ 1019174 h 1019174"/>
                      <a:gd name="connsiteX20" fmla="*/ 350674 w 1250786"/>
                      <a:gd name="connsiteY20" fmla="*/ 995362 h 1019174"/>
                      <a:gd name="connsiteX21" fmla="*/ 241136 w 1250786"/>
                      <a:gd name="connsiteY21" fmla="*/ 828674 h 1019174"/>
                      <a:gd name="connsiteX22" fmla="*/ 132010 w 1250786"/>
                      <a:gd name="connsiteY22" fmla="*/ 790278 h 1019174"/>
                      <a:gd name="connsiteX23" fmla="*/ 182398 w 1250786"/>
                      <a:gd name="connsiteY23" fmla="*/ 542924 h 1019174"/>
                      <a:gd name="connsiteX24" fmla="*/ 29998 w 1250786"/>
                      <a:gd name="connsiteY24" fmla="*/ 473074 h 1019174"/>
                      <a:gd name="connsiteX25" fmla="*/ 0 w 1250786"/>
                      <a:gd name="connsiteY25" fmla="*/ 414844 h 1019174"/>
                      <a:gd name="connsiteX26" fmla="*/ 60162 w 1250786"/>
                      <a:gd name="connsiteY26" fmla="*/ 328612 h 1019174"/>
                      <a:gd name="connsiteX27" fmla="*/ 169698 w 1250786"/>
                      <a:gd name="connsiteY27" fmla="*/ 319088 h 1019174"/>
                      <a:gd name="connsiteX28" fmla="*/ 236374 w 1250786"/>
                      <a:gd name="connsiteY28" fmla="*/ 333374 h 1019174"/>
                      <a:gd name="connsiteX29" fmla="*/ 317336 w 1250786"/>
                      <a:gd name="connsiteY29" fmla="*/ 261936 h 1019174"/>
                      <a:gd name="connsiteX30" fmla="*/ 379248 w 1250786"/>
                      <a:gd name="connsiteY30" fmla="*/ 309562 h 1019174"/>
                      <a:gd name="connsiteX31" fmla="*/ 603086 w 1250786"/>
                      <a:gd name="connsiteY31" fmla="*/ 333374 h 1019174"/>
                      <a:gd name="connsiteX32" fmla="*/ 741198 w 1250786"/>
                      <a:gd name="connsiteY32" fmla="*/ 261936 h 1019174"/>
                      <a:gd name="connsiteX33" fmla="*/ 774536 w 1250786"/>
                      <a:gd name="connsiteY33" fmla="*/ 128588 h 1019174"/>
                      <a:gd name="connsiteX34" fmla="*/ 836448 w 1250786"/>
                      <a:gd name="connsiteY34" fmla="*/ 85724 h 1019174"/>
                      <a:gd name="connsiteX35" fmla="*/ 836448 w 1250786"/>
                      <a:gd name="connsiteY35" fmla="*/ 38100 h 1019174"/>
                      <a:gd name="connsiteX36" fmla="*/ 884074 w 1250786"/>
                      <a:gd name="connsiteY36" fmla="*/ 19048 h 1019174"/>
                      <a:gd name="connsiteX37" fmla="*/ 884074 w 1250786"/>
                      <a:gd name="connsiteY37" fmla="*/ 95248 h 1019174"/>
                      <a:gd name="connsiteX38" fmla="*/ 907886 w 1250786"/>
                      <a:gd name="connsiteY38" fmla="*/ 142874 h 1019174"/>
                      <a:gd name="connsiteX39" fmla="*/ 945986 w 1250786"/>
                      <a:gd name="connsiteY39" fmla="*/ 214312 h 1019174"/>
                      <a:gd name="connsiteX40" fmla="*/ 1007898 w 1250786"/>
                      <a:gd name="connsiteY40" fmla="*/ 161924 h 1019174"/>
                      <a:gd name="connsiteX41" fmla="*/ 1031710 w 1250786"/>
                      <a:gd name="connsiteY41" fmla="*/ 57148 h 1019174"/>
                      <a:gd name="connsiteX42" fmla="*/ 1088862 w 1250786"/>
                      <a:gd name="connsiteY42" fmla="*/ 57148 h 1019174"/>
                      <a:gd name="connsiteX43" fmla="*/ 1107910 w 1250786"/>
                      <a:gd name="connsiteY43" fmla="*/ 9524 h 1019174"/>
                      <a:gd name="connsiteX44" fmla="*/ 1155536 w 1250786"/>
                      <a:gd name="connsiteY44" fmla="*/ 42862 h 1019174"/>
                      <a:gd name="connsiteX45" fmla="*/ 1188874 w 1250786"/>
                      <a:gd name="connsiteY45" fmla="*/ 0 h 1019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50786" h="1019174">
                        <a:moveTo>
                          <a:pt x="1188874" y="0"/>
                        </a:moveTo>
                        <a:lnTo>
                          <a:pt x="1250786" y="57148"/>
                        </a:lnTo>
                        <a:lnTo>
                          <a:pt x="1222210" y="100012"/>
                        </a:lnTo>
                        <a:lnTo>
                          <a:pt x="1184110" y="233362"/>
                        </a:lnTo>
                        <a:lnTo>
                          <a:pt x="1050762" y="319088"/>
                        </a:lnTo>
                        <a:lnTo>
                          <a:pt x="1050762" y="404812"/>
                        </a:lnTo>
                        <a:lnTo>
                          <a:pt x="993610" y="466724"/>
                        </a:lnTo>
                        <a:lnTo>
                          <a:pt x="1045998" y="695324"/>
                        </a:lnTo>
                        <a:lnTo>
                          <a:pt x="922174" y="766762"/>
                        </a:lnTo>
                        <a:lnTo>
                          <a:pt x="893598" y="819148"/>
                        </a:lnTo>
                        <a:lnTo>
                          <a:pt x="812636" y="876300"/>
                        </a:lnTo>
                        <a:lnTo>
                          <a:pt x="750722" y="876300"/>
                        </a:lnTo>
                        <a:lnTo>
                          <a:pt x="726910" y="800100"/>
                        </a:lnTo>
                        <a:lnTo>
                          <a:pt x="631662" y="800100"/>
                        </a:lnTo>
                        <a:lnTo>
                          <a:pt x="612610" y="876300"/>
                        </a:lnTo>
                        <a:lnTo>
                          <a:pt x="622136" y="928688"/>
                        </a:lnTo>
                        <a:lnTo>
                          <a:pt x="574510" y="942974"/>
                        </a:lnTo>
                        <a:lnTo>
                          <a:pt x="541174" y="1009648"/>
                        </a:lnTo>
                        <a:lnTo>
                          <a:pt x="464974" y="1009648"/>
                        </a:lnTo>
                        <a:lnTo>
                          <a:pt x="398298" y="1019174"/>
                        </a:lnTo>
                        <a:lnTo>
                          <a:pt x="350674" y="995362"/>
                        </a:lnTo>
                        <a:lnTo>
                          <a:pt x="241136" y="828674"/>
                        </a:lnTo>
                        <a:lnTo>
                          <a:pt x="132010" y="790278"/>
                        </a:lnTo>
                        <a:lnTo>
                          <a:pt x="182398" y="542924"/>
                        </a:lnTo>
                        <a:lnTo>
                          <a:pt x="29998" y="473074"/>
                        </a:lnTo>
                        <a:lnTo>
                          <a:pt x="0" y="414844"/>
                        </a:lnTo>
                        <a:lnTo>
                          <a:pt x="60162" y="328612"/>
                        </a:lnTo>
                        <a:lnTo>
                          <a:pt x="169698" y="319088"/>
                        </a:lnTo>
                        <a:lnTo>
                          <a:pt x="236374" y="333374"/>
                        </a:lnTo>
                        <a:lnTo>
                          <a:pt x="317336" y="261936"/>
                        </a:lnTo>
                        <a:lnTo>
                          <a:pt x="379248" y="309562"/>
                        </a:lnTo>
                        <a:lnTo>
                          <a:pt x="603086" y="333374"/>
                        </a:lnTo>
                        <a:lnTo>
                          <a:pt x="741198" y="261936"/>
                        </a:lnTo>
                        <a:lnTo>
                          <a:pt x="774536" y="128588"/>
                        </a:lnTo>
                        <a:lnTo>
                          <a:pt x="836448" y="85724"/>
                        </a:lnTo>
                        <a:lnTo>
                          <a:pt x="836448" y="38100"/>
                        </a:lnTo>
                        <a:lnTo>
                          <a:pt x="884074" y="19048"/>
                        </a:lnTo>
                        <a:lnTo>
                          <a:pt x="884074" y="95248"/>
                        </a:lnTo>
                        <a:lnTo>
                          <a:pt x="907886" y="142874"/>
                        </a:lnTo>
                        <a:lnTo>
                          <a:pt x="945986" y="214312"/>
                        </a:lnTo>
                        <a:lnTo>
                          <a:pt x="1007898" y="161924"/>
                        </a:lnTo>
                        <a:lnTo>
                          <a:pt x="1031710" y="57148"/>
                        </a:lnTo>
                        <a:lnTo>
                          <a:pt x="1088862" y="57148"/>
                        </a:lnTo>
                        <a:lnTo>
                          <a:pt x="1107910" y="9524"/>
                        </a:lnTo>
                        <a:lnTo>
                          <a:pt x="1155536" y="42862"/>
                        </a:lnTo>
                        <a:lnTo>
                          <a:pt x="118887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D8C1C665-FF32-48D4-87FB-CBF6D24A9454}"/>
                      </a:ext>
                    </a:extLst>
                  </p:cNvPr>
                  <p:cNvSpPr/>
                  <p:nvPr/>
                </p:nvSpPr>
                <p:spPr>
                  <a:xfrm>
                    <a:off x="24250650" y="31216792"/>
                    <a:ext cx="698500" cy="991996"/>
                  </a:xfrm>
                  <a:custGeom>
                    <a:avLst/>
                    <a:gdLst>
                      <a:gd name="connsiteX0" fmla="*/ 496160 w 698500"/>
                      <a:gd name="connsiteY0" fmla="*/ 0 h 991996"/>
                      <a:gd name="connsiteX1" fmla="*/ 457200 w 698500"/>
                      <a:gd name="connsiteY1" fmla="*/ 63308 h 991996"/>
                      <a:gd name="connsiteX2" fmla="*/ 520700 w 698500"/>
                      <a:gd name="connsiteY2" fmla="*/ 76008 h 991996"/>
                      <a:gd name="connsiteX3" fmla="*/ 596900 w 698500"/>
                      <a:gd name="connsiteY3" fmla="*/ 183958 h 991996"/>
                      <a:gd name="connsiteX4" fmla="*/ 514350 w 698500"/>
                      <a:gd name="connsiteY4" fmla="*/ 209358 h 991996"/>
                      <a:gd name="connsiteX5" fmla="*/ 469900 w 698500"/>
                      <a:gd name="connsiteY5" fmla="*/ 298258 h 991996"/>
                      <a:gd name="connsiteX6" fmla="*/ 463550 w 698500"/>
                      <a:gd name="connsiteY6" fmla="*/ 380808 h 991996"/>
                      <a:gd name="connsiteX7" fmla="*/ 495300 w 698500"/>
                      <a:gd name="connsiteY7" fmla="*/ 412558 h 991996"/>
                      <a:gd name="connsiteX8" fmla="*/ 501650 w 698500"/>
                      <a:gd name="connsiteY8" fmla="*/ 469708 h 991996"/>
                      <a:gd name="connsiteX9" fmla="*/ 552450 w 698500"/>
                      <a:gd name="connsiteY9" fmla="*/ 469708 h 991996"/>
                      <a:gd name="connsiteX10" fmla="*/ 641350 w 698500"/>
                      <a:gd name="connsiteY10" fmla="*/ 558608 h 991996"/>
                      <a:gd name="connsiteX11" fmla="*/ 641350 w 698500"/>
                      <a:gd name="connsiteY11" fmla="*/ 653858 h 991996"/>
                      <a:gd name="connsiteX12" fmla="*/ 698500 w 698500"/>
                      <a:gd name="connsiteY12" fmla="*/ 691958 h 991996"/>
                      <a:gd name="connsiteX13" fmla="*/ 654050 w 698500"/>
                      <a:gd name="connsiteY13" fmla="*/ 742758 h 991996"/>
                      <a:gd name="connsiteX14" fmla="*/ 660400 w 698500"/>
                      <a:gd name="connsiteY14" fmla="*/ 812608 h 991996"/>
                      <a:gd name="connsiteX15" fmla="*/ 577850 w 698500"/>
                      <a:gd name="connsiteY15" fmla="*/ 812608 h 991996"/>
                      <a:gd name="connsiteX16" fmla="*/ 520700 w 698500"/>
                      <a:gd name="connsiteY16" fmla="*/ 869758 h 991996"/>
                      <a:gd name="connsiteX17" fmla="*/ 425450 w 698500"/>
                      <a:gd name="connsiteY17" fmla="*/ 876108 h 991996"/>
                      <a:gd name="connsiteX18" fmla="*/ 419316 w 698500"/>
                      <a:gd name="connsiteY18" fmla="*/ 943586 h 991996"/>
                      <a:gd name="connsiteX19" fmla="*/ 323850 w 698500"/>
                      <a:gd name="connsiteY19" fmla="*/ 939608 h 991996"/>
                      <a:gd name="connsiteX20" fmla="*/ 190500 w 698500"/>
                      <a:gd name="connsiteY20" fmla="*/ 991996 h 991996"/>
                      <a:gd name="connsiteX21" fmla="*/ 157162 w 698500"/>
                      <a:gd name="connsiteY21" fmla="*/ 911032 h 991996"/>
                      <a:gd name="connsiteX22" fmla="*/ 104774 w 698500"/>
                      <a:gd name="connsiteY22" fmla="*/ 858646 h 991996"/>
                      <a:gd name="connsiteX23" fmla="*/ 52388 w 698500"/>
                      <a:gd name="connsiteY23" fmla="*/ 920558 h 991996"/>
                      <a:gd name="connsiteX24" fmla="*/ 0 w 698500"/>
                      <a:gd name="connsiteY24" fmla="*/ 868172 h 991996"/>
                      <a:gd name="connsiteX25" fmla="*/ 14288 w 698500"/>
                      <a:gd name="connsiteY25" fmla="*/ 811020 h 991996"/>
                      <a:gd name="connsiteX26" fmla="*/ 109538 w 698500"/>
                      <a:gd name="connsiteY26" fmla="*/ 720532 h 991996"/>
                      <a:gd name="connsiteX27" fmla="*/ 300038 w 698500"/>
                      <a:gd name="connsiteY27" fmla="*/ 720532 h 991996"/>
                      <a:gd name="connsiteX28" fmla="*/ 271462 w 698500"/>
                      <a:gd name="connsiteY28" fmla="*/ 525272 h 991996"/>
                      <a:gd name="connsiteX29" fmla="*/ 323850 w 698500"/>
                      <a:gd name="connsiteY29" fmla="*/ 444308 h 991996"/>
                      <a:gd name="connsiteX30" fmla="*/ 319088 w 698500"/>
                      <a:gd name="connsiteY30" fmla="*/ 368108 h 991996"/>
                      <a:gd name="connsiteX31" fmla="*/ 238126 w 698500"/>
                      <a:gd name="connsiteY31" fmla="*/ 320484 h 991996"/>
                      <a:gd name="connsiteX32" fmla="*/ 290514 w 698500"/>
                      <a:gd name="connsiteY32" fmla="*/ 277620 h 991996"/>
                      <a:gd name="connsiteX33" fmla="*/ 300038 w 698500"/>
                      <a:gd name="connsiteY33" fmla="*/ 158558 h 991996"/>
                      <a:gd name="connsiteX34" fmla="*/ 381000 w 698500"/>
                      <a:gd name="connsiteY34" fmla="*/ 168084 h 991996"/>
                      <a:gd name="connsiteX35" fmla="*/ 409574 w 698500"/>
                      <a:gd name="connsiteY35" fmla="*/ 29972 h 991996"/>
                      <a:gd name="connsiteX36" fmla="*/ 496160 w 698500"/>
                      <a:gd name="connsiteY36" fmla="*/ 0 h 9919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698500" h="991996">
                        <a:moveTo>
                          <a:pt x="496160" y="0"/>
                        </a:moveTo>
                        <a:lnTo>
                          <a:pt x="457200" y="63308"/>
                        </a:lnTo>
                        <a:lnTo>
                          <a:pt x="520700" y="76008"/>
                        </a:lnTo>
                        <a:lnTo>
                          <a:pt x="596900" y="183958"/>
                        </a:lnTo>
                        <a:lnTo>
                          <a:pt x="514350" y="209358"/>
                        </a:lnTo>
                        <a:lnTo>
                          <a:pt x="469900" y="298258"/>
                        </a:lnTo>
                        <a:lnTo>
                          <a:pt x="463550" y="380808"/>
                        </a:lnTo>
                        <a:lnTo>
                          <a:pt x="495300" y="412558"/>
                        </a:lnTo>
                        <a:lnTo>
                          <a:pt x="501650" y="469708"/>
                        </a:lnTo>
                        <a:lnTo>
                          <a:pt x="552450" y="469708"/>
                        </a:lnTo>
                        <a:lnTo>
                          <a:pt x="641350" y="558608"/>
                        </a:lnTo>
                        <a:lnTo>
                          <a:pt x="641350" y="653858"/>
                        </a:lnTo>
                        <a:lnTo>
                          <a:pt x="698500" y="691958"/>
                        </a:lnTo>
                        <a:lnTo>
                          <a:pt x="654050" y="742758"/>
                        </a:lnTo>
                        <a:lnTo>
                          <a:pt x="660400" y="812608"/>
                        </a:lnTo>
                        <a:lnTo>
                          <a:pt x="577850" y="812608"/>
                        </a:lnTo>
                        <a:lnTo>
                          <a:pt x="520700" y="869758"/>
                        </a:lnTo>
                        <a:lnTo>
                          <a:pt x="425450" y="876108"/>
                        </a:lnTo>
                        <a:lnTo>
                          <a:pt x="419316" y="943586"/>
                        </a:lnTo>
                        <a:lnTo>
                          <a:pt x="323850" y="939608"/>
                        </a:lnTo>
                        <a:lnTo>
                          <a:pt x="190500" y="991996"/>
                        </a:lnTo>
                        <a:lnTo>
                          <a:pt x="157162" y="911032"/>
                        </a:lnTo>
                        <a:lnTo>
                          <a:pt x="104774" y="858646"/>
                        </a:lnTo>
                        <a:lnTo>
                          <a:pt x="52388" y="920558"/>
                        </a:lnTo>
                        <a:lnTo>
                          <a:pt x="0" y="868172"/>
                        </a:lnTo>
                        <a:lnTo>
                          <a:pt x="14288" y="811020"/>
                        </a:lnTo>
                        <a:lnTo>
                          <a:pt x="109538" y="720532"/>
                        </a:lnTo>
                        <a:lnTo>
                          <a:pt x="300038" y="720532"/>
                        </a:lnTo>
                        <a:lnTo>
                          <a:pt x="271462" y="525272"/>
                        </a:lnTo>
                        <a:lnTo>
                          <a:pt x="323850" y="444308"/>
                        </a:lnTo>
                        <a:lnTo>
                          <a:pt x="319088" y="368108"/>
                        </a:lnTo>
                        <a:lnTo>
                          <a:pt x="238126" y="320484"/>
                        </a:lnTo>
                        <a:lnTo>
                          <a:pt x="290514" y="277620"/>
                        </a:lnTo>
                        <a:lnTo>
                          <a:pt x="300038" y="158558"/>
                        </a:lnTo>
                        <a:lnTo>
                          <a:pt x="381000" y="168084"/>
                        </a:lnTo>
                        <a:lnTo>
                          <a:pt x="409574" y="29972"/>
                        </a:lnTo>
                        <a:lnTo>
                          <a:pt x="49616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E46E50FE-EBCB-442B-9685-6F7D3F79107C}"/>
                      </a:ext>
                    </a:extLst>
                  </p:cNvPr>
                  <p:cNvSpPr/>
                  <p:nvPr/>
                </p:nvSpPr>
                <p:spPr>
                  <a:xfrm>
                    <a:off x="22225000" y="32537400"/>
                    <a:ext cx="415924" cy="577850"/>
                  </a:xfrm>
                  <a:custGeom>
                    <a:avLst/>
                    <a:gdLst>
                      <a:gd name="connsiteX0" fmla="*/ 296864 w 415924"/>
                      <a:gd name="connsiteY0" fmla="*/ 0 h 577850"/>
                      <a:gd name="connsiteX1" fmla="*/ 415924 w 415924"/>
                      <a:gd name="connsiteY1" fmla="*/ 61912 h 577850"/>
                      <a:gd name="connsiteX2" fmla="*/ 306388 w 415924"/>
                      <a:gd name="connsiteY2" fmla="*/ 176212 h 577850"/>
                      <a:gd name="connsiteX3" fmla="*/ 315912 w 415924"/>
                      <a:gd name="connsiteY3" fmla="*/ 247650 h 577850"/>
                      <a:gd name="connsiteX4" fmla="*/ 244476 w 415924"/>
                      <a:gd name="connsiteY4" fmla="*/ 385764 h 577850"/>
                      <a:gd name="connsiteX5" fmla="*/ 251544 w 415924"/>
                      <a:gd name="connsiteY5" fmla="*/ 488268 h 577850"/>
                      <a:gd name="connsiteX6" fmla="*/ 241300 w 415924"/>
                      <a:gd name="connsiteY6" fmla="*/ 488950 h 577850"/>
                      <a:gd name="connsiteX7" fmla="*/ 222250 w 415924"/>
                      <a:gd name="connsiteY7" fmla="*/ 539750 h 577850"/>
                      <a:gd name="connsiteX8" fmla="*/ 127000 w 415924"/>
                      <a:gd name="connsiteY8" fmla="*/ 577850 h 577850"/>
                      <a:gd name="connsiteX9" fmla="*/ 57150 w 415924"/>
                      <a:gd name="connsiteY9" fmla="*/ 539750 h 577850"/>
                      <a:gd name="connsiteX10" fmla="*/ 0 w 415924"/>
                      <a:gd name="connsiteY10" fmla="*/ 450850 h 577850"/>
                      <a:gd name="connsiteX11" fmla="*/ 50800 w 415924"/>
                      <a:gd name="connsiteY11" fmla="*/ 355600 h 577850"/>
                      <a:gd name="connsiteX12" fmla="*/ 33124 w 415924"/>
                      <a:gd name="connsiteY12" fmla="*/ 231864 h 577850"/>
                      <a:gd name="connsiteX13" fmla="*/ 63500 w 415924"/>
                      <a:gd name="connsiteY13" fmla="*/ 185738 h 577850"/>
                      <a:gd name="connsiteX14" fmla="*/ 187324 w 415924"/>
                      <a:gd name="connsiteY14" fmla="*/ 123824 h 577850"/>
                      <a:gd name="connsiteX15" fmla="*/ 187324 w 415924"/>
                      <a:gd name="connsiteY15" fmla="*/ 47624 h 577850"/>
                      <a:gd name="connsiteX16" fmla="*/ 296864 w 415924"/>
                      <a:gd name="connsiteY16" fmla="*/ 0 h 577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15924" h="577850">
                        <a:moveTo>
                          <a:pt x="296864" y="0"/>
                        </a:moveTo>
                        <a:lnTo>
                          <a:pt x="415924" y="61912"/>
                        </a:lnTo>
                        <a:lnTo>
                          <a:pt x="306388" y="176212"/>
                        </a:lnTo>
                        <a:lnTo>
                          <a:pt x="315912" y="247650"/>
                        </a:lnTo>
                        <a:lnTo>
                          <a:pt x="244476" y="385764"/>
                        </a:lnTo>
                        <a:lnTo>
                          <a:pt x="251544" y="488268"/>
                        </a:lnTo>
                        <a:lnTo>
                          <a:pt x="241300" y="488950"/>
                        </a:lnTo>
                        <a:lnTo>
                          <a:pt x="222250" y="539750"/>
                        </a:lnTo>
                        <a:lnTo>
                          <a:pt x="127000" y="577850"/>
                        </a:lnTo>
                        <a:lnTo>
                          <a:pt x="57150" y="539750"/>
                        </a:lnTo>
                        <a:lnTo>
                          <a:pt x="0" y="450850"/>
                        </a:lnTo>
                        <a:lnTo>
                          <a:pt x="50800" y="355600"/>
                        </a:lnTo>
                        <a:lnTo>
                          <a:pt x="33124" y="231864"/>
                        </a:lnTo>
                        <a:lnTo>
                          <a:pt x="63500" y="185738"/>
                        </a:lnTo>
                        <a:lnTo>
                          <a:pt x="187324" y="123824"/>
                        </a:lnTo>
                        <a:lnTo>
                          <a:pt x="187324" y="47624"/>
                        </a:lnTo>
                        <a:lnTo>
                          <a:pt x="29686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04DF3A42-774E-48DB-A3B6-19AA30C1A6FB}"/>
                      </a:ext>
                    </a:extLst>
                  </p:cNvPr>
                  <p:cNvSpPr/>
                  <p:nvPr/>
                </p:nvSpPr>
                <p:spPr>
                  <a:xfrm>
                    <a:off x="23507700" y="32616806"/>
                    <a:ext cx="554786" cy="473044"/>
                  </a:xfrm>
                  <a:custGeom>
                    <a:avLst/>
                    <a:gdLst>
                      <a:gd name="connsiteX0" fmla="*/ 554786 w 554786"/>
                      <a:gd name="connsiteY0" fmla="*/ 0 h 473044"/>
                      <a:gd name="connsiteX1" fmla="*/ 552450 w 554786"/>
                      <a:gd name="connsiteY1" fmla="*/ 22194 h 473044"/>
                      <a:gd name="connsiteX2" fmla="*/ 457200 w 554786"/>
                      <a:gd name="connsiteY2" fmla="*/ 92044 h 473044"/>
                      <a:gd name="connsiteX3" fmla="*/ 412750 w 554786"/>
                      <a:gd name="connsiteY3" fmla="*/ 142844 h 473044"/>
                      <a:gd name="connsiteX4" fmla="*/ 450850 w 554786"/>
                      <a:gd name="connsiteY4" fmla="*/ 225394 h 473044"/>
                      <a:gd name="connsiteX5" fmla="*/ 355600 w 554786"/>
                      <a:gd name="connsiteY5" fmla="*/ 180944 h 473044"/>
                      <a:gd name="connsiteX6" fmla="*/ 298450 w 554786"/>
                      <a:gd name="connsiteY6" fmla="*/ 212694 h 473044"/>
                      <a:gd name="connsiteX7" fmla="*/ 304800 w 554786"/>
                      <a:gd name="connsiteY7" fmla="*/ 282544 h 473044"/>
                      <a:gd name="connsiteX8" fmla="*/ 254000 w 554786"/>
                      <a:gd name="connsiteY8" fmla="*/ 346044 h 473044"/>
                      <a:gd name="connsiteX9" fmla="*/ 234950 w 554786"/>
                      <a:gd name="connsiteY9" fmla="*/ 390494 h 473044"/>
                      <a:gd name="connsiteX10" fmla="*/ 260350 w 554786"/>
                      <a:gd name="connsiteY10" fmla="*/ 453994 h 473044"/>
                      <a:gd name="connsiteX11" fmla="*/ 127000 w 554786"/>
                      <a:gd name="connsiteY11" fmla="*/ 473044 h 473044"/>
                      <a:gd name="connsiteX12" fmla="*/ 50800 w 554786"/>
                      <a:gd name="connsiteY12" fmla="*/ 453994 h 473044"/>
                      <a:gd name="connsiteX13" fmla="*/ 7778 w 554786"/>
                      <a:gd name="connsiteY13" fmla="*/ 415752 h 473044"/>
                      <a:gd name="connsiteX14" fmla="*/ 0 w 554786"/>
                      <a:gd name="connsiteY14" fmla="*/ 344458 h 473044"/>
                      <a:gd name="connsiteX15" fmla="*/ 28576 w 554786"/>
                      <a:gd name="connsiteY15" fmla="*/ 277782 h 473044"/>
                      <a:gd name="connsiteX16" fmla="*/ 0 w 554786"/>
                      <a:gd name="connsiteY16" fmla="*/ 225394 h 473044"/>
                      <a:gd name="connsiteX17" fmla="*/ 80964 w 554786"/>
                      <a:gd name="connsiteY17" fmla="*/ 187294 h 473044"/>
                      <a:gd name="connsiteX18" fmla="*/ 95250 w 554786"/>
                      <a:gd name="connsiteY18" fmla="*/ 130144 h 473044"/>
                      <a:gd name="connsiteX19" fmla="*/ 166688 w 554786"/>
                      <a:gd name="connsiteY19" fmla="*/ 120618 h 473044"/>
                      <a:gd name="connsiteX20" fmla="*/ 233364 w 554786"/>
                      <a:gd name="connsiteY20" fmla="*/ 30132 h 473044"/>
                      <a:gd name="connsiteX21" fmla="*/ 280988 w 554786"/>
                      <a:gd name="connsiteY21" fmla="*/ 20606 h 473044"/>
                      <a:gd name="connsiteX22" fmla="*/ 338138 w 554786"/>
                      <a:gd name="connsiteY22" fmla="*/ 72994 h 473044"/>
                      <a:gd name="connsiteX23" fmla="*/ 390524 w 554786"/>
                      <a:gd name="connsiteY23" fmla="*/ 6318 h 473044"/>
                      <a:gd name="connsiteX24" fmla="*/ 554786 w 554786"/>
                      <a:gd name="connsiteY24" fmla="*/ 0 h 473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54786" h="473044">
                        <a:moveTo>
                          <a:pt x="554786" y="0"/>
                        </a:moveTo>
                        <a:lnTo>
                          <a:pt x="552450" y="22194"/>
                        </a:lnTo>
                        <a:lnTo>
                          <a:pt x="457200" y="92044"/>
                        </a:lnTo>
                        <a:lnTo>
                          <a:pt x="412750" y="142844"/>
                        </a:lnTo>
                        <a:lnTo>
                          <a:pt x="450850" y="225394"/>
                        </a:lnTo>
                        <a:lnTo>
                          <a:pt x="355600" y="180944"/>
                        </a:lnTo>
                        <a:lnTo>
                          <a:pt x="298450" y="212694"/>
                        </a:lnTo>
                        <a:lnTo>
                          <a:pt x="304800" y="282544"/>
                        </a:lnTo>
                        <a:lnTo>
                          <a:pt x="254000" y="346044"/>
                        </a:lnTo>
                        <a:lnTo>
                          <a:pt x="234950" y="390494"/>
                        </a:lnTo>
                        <a:lnTo>
                          <a:pt x="260350" y="453994"/>
                        </a:lnTo>
                        <a:lnTo>
                          <a:pt x="127000" y="473044"/>
                        </a:lnTo>
                        <a:lnTo>
                          <a:pt x="50800" y="453994"/>
                        </a:lnTo>
                        <a:lnTo>
                          <a:pt x="7778" y="415752"/>
                        </a:lnTo>
                        <a:lnTo>
                          <a:pt x="0" y="344458"/>
                        </a:lnTo>
                        <a:lnTo>
                          <a:pt x="28576" y="277782"/>
                        </a:lnTo>
                        <a:lnTo>
                          <a:pt x="0" y="225394"/>
                        </a:lnTo>
                        <a:lnTo>
                          <a:pt x="80964" y="187294"/>
                        </a:lnTo>
                        <a:lnTo>
                          <a:pt x="95250" y="130144"/>
                        </a:lnTo>
                        <a:lnTo>
                          <a:pt x="166688" y="120618"/>
                        </a:lnTo>
                        <a:lnTo>
                          <a:pt x="233364" y="30132"/>
                        </a:lnTo>
                        <a:lnTo>
                          <a:pt x="280988" y="20606"/>
                        </a:lnTo>
                        <a:lnTo>
                          <a:pt x="338138" y="72994"/>
                        </a:lnTo>
                        <a:lnTo>
                          <a:pt x="390524" y="6318"/>
                        </a:lnTo>
                        <a:lnTo>
                          <a:pt x="55478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DA55501B-66D0-4C91-91CC-4379B66E3B50}"/>
                      </a:ext>
                    </a:extLst>
                  </p:cNvPr>
                  <p:cNvSpPr/>
                  <p:nvPr/>
                </p:nvSpPr>
                <p:spPr>
                  <a:xfrm>
                    <a:off x="22590142" y="29771340"/>
                    <a:ext cx="848536" cy="1637348"/>
                  </a:xfrm>
                  <a:custGeom>
                    <a:avLst/>
                    <a:gdLst>
                      <a:gd name="connsiteX0" fmla="*/ 155558 w 848536"/>
                      <a:gd name="connsiteY0" fmla="*/ 0 h 1637348"/>
                      <a:gd name="connsiteX1" fmla="*/ 368918 w 848536"/>
                      <a:gd name="connsiteY1" fmla="*/ 68580 h 1637348"/>
                      <a:gd name="connsiteX2" fmla="*/ 467978 w 848536"/>
                      <a:gd name="connsiteY2" fmla="*/ 60960 h 1637348"/>
                      <a:gd name="connsiteX3" fmla="*/ 719438 w 848536"/>
                      <a:gd name="connsiteY3" fmla="*/ 160020 h 1637348"/>
                      <a:gd name="connsiteX4" fmla="*/ 802480 w 848536"/>
                      <a:gd name="connsiteY4" fmla="*/ 333654 h 1637348"/>
                      <a:gd name="connsiteX5" fmla="*/ 784208 w 848536"/>
                      <a:gd name="connsiteY5" fmla="*/ 437198 h 1637348"/>
                      <a:gd name="connsiteX6" fmla="*/ 736582 w 848536"/>
                      <a:gd name="connsiteY6" fmla="*/ 475298 h 1637348"/>
                      <a:gd name="connsiteX7" fmla="*/ 679434 w 848536"/>
                      <a:gd name="connsiteY7" fmla="*/ 446724 h 1637348"/>
                      <a:gd name="connsiteX8" fmla="*/ 660382 w 848536"/>
                      <a:gd name="connsiteY8" fmla="*/ 489584 h 1637348"/>
                      <a:gd name="connsiteX9" fmla="*/ 665146 w 848536"/>
                      <a:gd name="connsiteY9" fmla="*/ 546736 h 1637348"/>
                      <a:gd name="connsiteX10" fmla="*/ 646096 w 848536"/>
                      <a:gd name="connsiteY10" fmla="*/ 656272 h 1637348"/>
                      <a:gd name="connsiteX11" fmla="*/ 717534 w 848536"/>
                      <a:gd name="connsiteY11" fmla="*/ 765810 h 1637348"/>
                      <a:gd name="connsiteX12" fmla="*/ 798496 w 848536"/>
                      <a:gd name="connsiteY12" fmla="*/ 784860 h 1637348"/>
                      <a:gd name="connsiteX13" fmla="*/ 848536 w 848536"/>
                      <a:gd name="connsiteY13" fmla="*/ 861846 h 1637348"/>
                      <a:gd name="connsiteX14" fmla="*/ 808022 w 848536"/>
                      <a:gd name="connsiteY14" fmla="*/ 970598 h 1637348"/>
                      <a:gd name="connsiteX15" fmla="*/ 784208 w 848536"/>
                      <a:gd name="connsiteY15" fmla="*/ 1018224 h 1637348"/>
                      <a:gd name="connsiteX16" fmla="*/ 788970 w 848536"/>
                      <a:gd name="connsiteY16" fmla="*/ 1103948 h 1637348"/>
                      <a:gd name="connsiteX17" fmla="*/ 774682 w 848536"/>
                      <a:gd name="connsiteY17" fmla="*/ 1156336 h 1637348"/>
                      <a:gd name="connsiteX18" fmla="*/ 684196 w 848536"/>
                      <a:gd name="connsiteY18" fmla="*/ 1199198 h 1637348"/>
                      <a:gd name="connsiteX19" fmla="*/ 698482 w 848536"/>
                      <a:gd name="connsiteY19" fmla="*/ 1303972 h 1637348"/>
                      <a:gd name="connsiteX20" fmla="*/ 731822 w 848536"/>
                      <a:gd name="connsiteY20" fmla="*/ 1337310 h 1637348"/>
                      <a:gd name="connsiteX21" fmla="*/ 731822 w 848536"/>
                      <a:gd name="connsiteY21" fmla="*/ 1418272 h 1637348"/>
                      <a:gd name="connsiteX22" fmla="*/ 579422 w 848536"/>
                      <a:gd name="connsiteY22" fmla="*/ 1432560 h 1637348"/>
                      <a:gd name="connsiteX23" fmla="*/ 565134 w 848536"/>
                      <a:gd name="connsiteY23" fmla="*/ 1465898 h 1637348"/>
                      <a:gd name="connsiteX24" fmla="*/ 508608 w 848536"/>
                      <a:gd name="connsiteY24" fmla="*/ 1476366 h 1637348"/>
                      <a:gd name="connsiteX25" fmla="*/ 450834 w 848536"/>
                      <a:gd name="connsiteY25" fmla="*/ 1423036 h 1637348"/>
                      <a:gd name="connsiteX26" fmla="*/ 417496 w 848536"/>
                      <a:gd name="connsiteY26" fmla="*/ 1465898 h 1637348"/>
                      <a:gd name="connsiteX27" fmla="*/ 369870 w 848536"/>
                      <a:gd name="connsiteY27" fmla="*/ 1432560 h 1637348"/>
                      <a:gd name="connsiteX28" fmla="*/ 350822 w 848536"/>
                      <a:gd name="connsiteY28" fmla="*/ 1480184 h 1637348"/>
                      <a:gd name="connsiteX29" fmla="*/ 293670 w 848536"/>
                      <a:gd name="connsiteY29" fmla="*/ 1480184 h 1637348"/>
                      <a:gd name="connsiteX30" fmla="*/ 269858 w 848536"/>
                      <a:gd name="connsiteY30" fmla="*/ 1584960 h 1637348"/>
                      <a:gd name="connsiteX31" fmla="*/ 207946 w 848536"/>
                      <a:gd name="connsiteY31" fmla="*/ 1637348 h 1637348"/>
                      <a:gd name="connsiteX32" fmla="*/ 169846 w 848536"/>
                      <a:gd name="connsiteY32" fmla="*/ 1565910 h 1637348"/>
                      <a:gd name="connsiteX33" fmla="*/ 146034 w 848536"/>
                      <a:gd name="connsiteY33" fmla="*/ 1518284 h 1637348"/>
                      <a:gd name="connsiteX34" fmla="*/ 146034 w 848536"/>
                      <a:gd name="connsiteY34" fmla="*/ 1443988 h 1637348"/>
                      <a:gd name="connsiteX35" fmla="*/ 184134 w 848536"/>
                      <a:gd name="connsiteY35" fmla="*/ 1394460 h 1637348"/>
                      <a:gd name="connsiteX36" fmla="*/ 126982 w 848536"/>
                      <a:gd name="connsiteY36" fmla="*/ 1337310 h 1637348"/>
                      <a:gd name="connsiteX37" fmla="*/ 150796 w 848536"/>
                      <a:gd name="connsiteY37" fmla="*/ 1294448 h 1637348"/>
                      <a:gd name="connsiteX38" fmla="*/ 79358 w 848536"/>
                      <a:gd name="connsiteY38" fmla="*/ 1242060 h 1637348"/>
                      <a:gd name="connsiteX39" fmla="*/ 98408 w 848536"/>
                      <a:gd name="connsiteY39" fmla="*/ 1203960 h 1637348"/>
                      <a:gd name="connsiteX40" fmla="*/ 55546 w 848536"/>
                      <a:gd name="connsiteY40" fmla="*/ 1122998 h 1637348"/>
                      <a:gd name="connsiteX41" fmla="*/ 79358 w 848536"/>
                      <a:gd name="connsiteY41" fmla="*/ 965836 h 1637348"/>
                      <a:gd name="connsiteX42" fmla="*/ 41258 w 848536"/>
                      <a:gd name="connsiteY42" fmla="*/ 937260 h 1637348"/>
                      <a:gd name="connsiteX43" fmla="*/ 36496 w 848536"/>
                      <a:gd name="connsiteY43" fmla="*/ 875348 h 1637348"/>
                      <a:gd name="connsiteX44" fmla="*/ 103170 w 848536"/>
                      <a:gd name="connsiteY44" fmla="*/ 784860 h 1637348"/>
                      <a:gd name="connsiteX45" fmla="*/ 50782 w 848536"/>
                      <a:gd name="connsiteY45" fmla="*/ 741998 h 1637348"/>
                      <a:gd name="connsiteX46" fmla="*/ 46456 w 848536"/>
                      <a:gd name="connsiteY46" fmla="*/ 731546 h 1637348"/>
                      <a:gd name="connsiteX47" fmla="*/ 50782 w 848536"/>
                      <a:gd name="connsiteY47" fmla="*/ 732472 h 1637348"/>
                      <a:gd name="connsiteX48" fmla="*/ 88882 w 848536"/>
                      <a:gd name="connsiteY48" fmla="*/ 603884 h 1637348"/>
                      <a:gd name="connsiteX49" fmla="*/ 131746 w 848536"/>
                      <a:gd name="connsiteY49" fmla="*/ 603884 h 1637348"/>
                      <a:gd name="connsiteX50" fmla="*/ 122222 w 848536"/>
                      <a:gd name="connsiteY50" fmla="*/ 484824 h 1637348"/>
                      <a:gd name="connsiteX51" fmla="*/ 93646 w 848536"/>
                      <a:gd name="connsiteY51" fmla="*/ 461010 h 1637348"/>
                      <a:gd name="connsiteX52" fmla="*/ 69834 w 848536"/>
                      <a:gd name="connsiteY52" fmla="*/ 356236 h 1637348"/>
                      <a:gd name="connsiteX53" fmla="*/ 0 w 848536"/>
                      <a:gd name="connsiteY53" fmla="*/ 313838 h 1637348"/>
                      <a:gd name="connsiteX54" fmla="*/ 10778 w 848536"/>
                      <a:gd name="connsiteY54" fmla="*/ 274320 h 1637348"/>
                      <a:gd name="connsiteX55" fmla="*/ 41258 w 848536"/>
                      <a:gd name="connsiteY55" fmla="*/ 129540 h 1637348"/>
                      <a:gd name="connsiteX56" fmla="*/ 102218 w 848536"/>
                      <a:gd name="connsiteY56" fmla="*/ 7620 h 1637348"/>
                      <a:gd name="connsiteX57" fmla="*/ 155558 w 848536"/>
                      <a:gd name="connsiteY57" fmla="*/ 0 h 1637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848536" h="1637348">
                        <a:moveTo>
                          <a:pt x="155558" y="0"/>
                        </a:moveTo>
                        <a:lnTo>
                          <a:pt x="368918" y="68580"/>
                        </a:lnTo>
                        <a:lnTo>
                          <a:pt x="467978" y="60960"/>
                        </a:lnTo>
                        <a:lnTo>
                          <a:pt x="719438" y="160020"/>
                        </a:lnTo>
                        <a:lnTo>
                          <a:pt x="802480" y="333654"/>
                        </a:lnTo>
                        <a:lnTo>
                          <a:pt x="784208" y="437198"/>
                        </a:lnTo>
                        <a:lnTo>
                          <a:pt x="736582" y="475298"/>
                        </a:lnTo>
                        <a:lnTo>
                          <a:pt x="679434" y="446724"/>
                        </a:lnTo>
                        <a:lnTo>
                          <a:pt x="660382" y="489584"/>
                        </a:lnTo>
                        <a:lnTo>
                          <a:pt x="665146" y="546736"/>
                        </a:lnTo>
                        <a:lnTo>
                          <a:pt x="646096" y="656272"/>
                        </a:lnTo>
                        <a:lnTo>
                          <a:pt x="717534" y="765810"/>
                        </a:lnTo>
                        <a:lnTo>
                          <a:pt x="798496" y="784860"/>
                        </a:lnTo>
                        <a:lnTo>
                          <a:pt x="848536" y="861846"/>
                        </a:lnTo>
                        <a:lnTo>
                          <a:pt x="808022" y="970598"/>
                        </a:lnTo>
                        <a:lnTo>
                          <a:pt x="784208" y="1018224"/>
                        </a:lnTo>
                        <a:lnTo>
                          <a:pt x="788970" y="1103948"/>
                        </a:lnTo>
                        <a:lnTo>
                          <a:pt x="774682" y="1156336"/>
                        </a:lnTo>
                        <a:lnTo>
                          <a:pt x="684196" y="1199198"/>
                        </a:lnTo>
                        <a:lnTo>
                          <a:pt x="698482" y="1303972"/>
                        </a:lnTo>
                        <a:lnTo>
                          <a:pt x="731822" y="1337310"/>
                        </a:lnTo>
                        <a:lnTo>
                          <a:pt x="731822" y="1418272"/>
                        </a:lnTo>
                        <a:lnTo>
                          <a:pt x="579422" y="1432560"/>
                        </a:lnTo>
                        <a:lnTo>
                          <a:pt x="565134" y="1465898"/>
                        </a:lnTo>
                        <a:lnTo>
                          <a:pt x="508608" y="1476366"/>
                        </a:lnTo>
                        <a:lnTo>
                          <a:pt x="450834" y="1423036"/>
                        </a:lnTo>
                        <a:lnTo>
                          <a:pt x="417496" y="1465898"/>
                        </a:lnTo>
                        <a:lnTo>
                          <a:pt x="369870" y="1432560"/>
                        </a:lnTo>
                        <a:lnTo>
                          <a:pt x="350822" y="1480184"/>
                        </a:lnTo>
                        <a:lnTo>
                          <a:pt x="293670" y="1480184"/>
                        </a:lnTo>
                        <a:lnTo>
                          <a:pt x="269858" y="1584960"/>
                        </a:lnTo>
                        <a:lnTo>
                          <a:pt x="207946" y="1637348"/>
                        </a:lnTo>
                        <a:lnTo>
                          <a:pt x="169846" y="1565910"/>
                        </a:lnTo>
                        <a:lnTo>
                          <a:pt x="146034" y="1518284"/>
                        </a:lnTo>
                        <a:lnTo>
                          <a:pt x="146034" y="1443988"/>
                        </a:lnTo>
                        <a:lnTo>
                          <a:pt x="184134" y="1394460"/>
                        </a:lnTo>
                        <a:lnTo>
                          <a:pt x="126982" y="1337310"/>
                        </a:lnTo>
                        <a:lnTo>
                          <a:pt x="150796" y="1294448"/>
                        </a:lnTo>
                        <a:lnTo>
                          <a:pt x="79358" y="1242060"/>
                        </a:lnTo>
                        <a:lnTo>
                          <a:pt x="98408" y="1203960"/>
                        </a:lnTo>
                        <a:lnTo>
                          <a:pt x="55546" y="1122998"/>
                        </a:lnTo>
                        <a:lnTo>
                          <a:pt x="79358" y="965836"/>
                        </a:lnTo>
                        <a:lnTo>
                          <a:pt x="41258" y="937260"/>
                        </a:lnTo>
                        <a:lnTo>
                          <a:pt x="36496" y="875348"/>
                        </a:lnTo>
                        <a:lnTo>
                          <a:pt x="103170" y="784860"/>
                        </a:lnTo>
                        <a:lnTo>
                          <a:pt x="50782" y="741998"/>
                        </a:lnTo>
                        <a:lnTo>
                          <a:pt x="46456" y="731546"/>
                        </a:lnTo>
                        <a:lnTo>
                          <a:pt x="50782" y="732472"/>
                        </a:lnTo>
                        <a:lnTo>
                          <a:pt x="88882" y="603884"/>
                        </a:lnTo>
                        <a:lnTo>
                          <a:pt x="131746" y="603884"/>
                        </a:lnTo>
                        <a:lnTo>
                          <a:pt x="122222" y="484824"/>
                        </a:lnTo>
                        <a:lnTo>
                          <a:pt x="93646" y="461010"/>
                        </a:lnTo>
                        <a:lnTo>
                          <a:pt x="69834" y="356236"/>
                        </a:lnTo>
                        <a:lnTo>
                          <a:pt x="0" y="313838"/>
                        </a:lnTo>
                        <a:lnTo>
                          <a:pt x="10778" y="274320"/>
                        </a:lnTo>
                        <a:lnTo>
                          <a:pt x="41258" y="129540"/>
                        </a:lnTo>
                        <a:lnTo>
                          <a:pt x="102218" y="7620"/>
                        </a:lnTo>
                        <a:lnTo>
                          <a:pt x="15555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259E9FD9-B6C7-4E22-AD1A-980C5ADAE651}"/>
                      </a:ext>
                    </a:extLst>
                  </p:cNvPr>
                  <p:cNvSpPr/>
                  <p:nvPr/>
                </p:nvSpPr>
                <p:spPr>
                  <a:xfrm>
                    <a:off x="21964650" y="31984654"/>
                    <a:ext cx="733426" cy="784610"/>
                  </a:xfrm>
                  <a:custGeom>
                    <a:avLst/>
                    <a:gdLst>
                      <a:gd name="connsiteX0" fmla="*/ 19462 w 733426"/>
                      <a:gd name="connsiteY0" fmla="*/ 0 h 784610"/>
                      <a:gd name="connsiteX1" fmla="*/ 128588 w 733426"/>
                      <a:gd name="connsiteY1" fmla="*/ 38396 h 784610"/>
                      <a:gd name="connsiteX2" fmla="*/ 238126 w 733426"/>
                      <a:gd name="connsiteY2" fmla="*/ 205084 h 784610"/>
                      <a:gd name="connsiteX3" fmla="*/ 285750 w 733426"/>
                      <a:gd name="connsiteY3" fmla="*/ 228896 h 784610"/>
                      <a:gd name="connsiteX4" fmla="*/ 352426 w 733426"/>
                      <a:gd name="connsiteY4" fmla="*/ 219370 h 784610"/>
                      <a:gd name="connsiteX5" fmla="*/ 428626 w 733426"/>
                      <a:gd name="connsiteY5" fmla="*/ 219370 h 784610"/>
                      <a:gd name="connsiteX6" fmla="*/ 461962 w 733426"/>
                      <a:gd name="connsiteY6" fmla="*/ 152696 h 784610"/>
                      <a:gd name="connsiteX7" fmla="*/ 509588 w 733426"/>
                      <a:gd name="connsiteY7" fmla="*/ 138410 h 784610"/>
                      <a:gd name="connsiteX8" fmla="*/ 500062 w 733426"/>
                      <a:gd name="connsiteY8" fmla="*/ 86022 h 784610"/>
                      <a:gd name="connsiteX9" fmla="*/ 519114 w 733426"/>
                      <a:gd name="connsiteY9" fmla="*/ 9822 h 784610"/>
                      <a:gd name="connsiteX10" fmla="*/ 614362 w 733426"/>
                      <a:gd name="connsiteY10" fmla="*/ 9822 h 784610"/>
                      <a:gd name="connsiteX11" fmla="*/ 638174 w 733426"/>
                      <a:gd name="connsiteY11" fmla="*/ 86022 h 784610"/>
                      <a:gd name="connsiteX12" fmla="*/ 681990 w 733426"/>
                      <a:gd name="connsiteY12" fmla="*/ 86022 h 784610"/>
                      <a:gd name="connsiteX13" fmla="*/ 690562 w 733426"/>
                      <a:gd name="connsiteY13" fmla="*/ 119358 h 784610"/>
                      <a:gd name="connsiteX14" fmla="*/ 733426 w 733426"/>
                      <a:gd name="connsiteY14" fmla="*/ 162222 h 784610"/>
                      <a:gd name="connsiteX15" fmla="*/ 714374 w 733426"/>
                      <a:gd name="connsiteY15" fmla="*/ 219370 h 784610"/>
                      <a:gd name="connsiteX16" fmla="*/ 647700 w 733426"/>
                      <a:gd name="connsiteY16" fmla="*/ 262234 h 784610"/>
                      <a:gd name="connsiteX17" fmla="*/ 609600 w 733426"/>
                      <a:gd name="connsiteY17" fmla="*/ 381296 h 784610"/>
                      <a:gd name="connsiteX18" fmla="*/ 504826 w 733426"/>
                      <a:gd name="connsiteY18" fmla="*/ 381296 h 784610"/>
                      <a:gd name="connsiteX19" fmla="*/ 500062 w 733426"/>
                      <a:gd name="connsiteY19" fmla="*/ 457496 h 784610"/>
                      <a:gd name="connsiteX20" fmla="*/ 538162 w 733426"/>
                      <a:gd name="connsiteY20" fmla="*/ 490834 h 784610"/>
                      <a:gd name="connsiteX21" fmla="*/ 547604 w 733426"/>
                      <a:gd name="connsiteY21" fmla="*/ 556924 h 784610"/>
                      <a:gd name="connsiteX22" fmla="*/ 447674 w 733426"/>
                      <a:gd name="connsiteY22" fmla="*/ 600370 h 784610"/>
                      <a:gd name="connsiteX23" fmla="*/ 447674 w 733426"/>
                      <a:gd name="connsiteY23" fmla="*/ 676570 h 784610"/>
                      <a:gd name="connsiteX24" fmla="*/ 323850 w 733426"/>
                      <a:gd name="connsiteY24" fmla="*/ 738484 h 784610"/>
                      <a:gd name="connsiteX25" fmla="*/ 293474 w 733426"/>
                      <a:gd name="connsiteY25" fmla="*/ 784610 h 784610"/>
                      <a:gd name="connsiteX26" fmla="*/ 285750 w 733426"/>
                      <a:gd name="connsiteY26" fmla="*/ 730546 h 784610"/>
                      <a:gd name="connsiteX27" fmla="*/ 203200 w 733426"/>
                      <a:gd name="connsiteY27" fmla="*/ 609896 h 784610"/>
                      <a:gd name="connsiteX28" fmla="*/ 152400 w 733426"/>
                      <a:gd name="connsiteY28" fmla="*/ 584496 h 784610"/>
                      <a:gd name="connsiteX29" fmla="*/ 101600 w 733426"/>
                      <a:gd name="connsiteY29" fmla="*/ 476546 h 784610"/>
                      <a:gd name="connsiteX30" fmla="*/ 139700 w 733426"/>
                      <a:gd name="connsiteY30" fmla="*/ 286046 h 784610"/>
                      <a:gd name="connsiteX31" fmla="*/ 95250 w 733426"/>
                      <a:gd name="connsiteY31" fmla="*/ 273346 h 784610"/>
                      <a:gd name="connsiteX32" fmla="*/ 0 w 733426"/>
                      <a:gd name="connsiteY32" fmla="*/ 95546 h 784610"/>
                      <a:gd name="connsiteX33" fmla="*/ 19462 w 733426"/>
                      <a:gd name="connsiteY33" fmla="*/ 0 h 784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733426" h="784610">
                        <a:moveTo>
                          <a:pt x="19462" y="0"/>
                        </a:moveTo>
                        <a:lnTo>
                          <a:pt x="128588" y="38396"/>
                        </a:lnTo>
                        <a:lnTo>
                          <a:pt x="238126" y="205084"/>
                        </a:lnTo>
                        <a:lnTo>
                          <a:pt x="285750" y="228896"/>
                        </a:lnTo>
                        <a:lnTo>
                          <a:pt x="352426" y="219370"/>
                        </a:lnTo>
                        <a:lnTo>
                          <a:pt x="428626" y="219370"/>
                        </a:lnTo>
                        <a:lnTo>
                          <a:pt x="461962" y="152696"/>
                        </a:lnTo>
                        <a:lnTo>
                          <a:pt x="509588" y="138410"/>
                        </a:lnTo>
                        <a:lnTo>
                          <a:pt x="500062" y="86022"/>
                        </a:lnTo>
                        <a:lnTo>
                          <a:pt x="519114" y="9822"/>
                        </a:lnTo>
                        <a:lnTo>
                          <a:pt x="614362" y="9822"/>
                        </a:lnTo>
                        <a:lnTo>
                          <a:pt x="638174" y="86022"/>
                        </a:lnTo>
                        <a:lnTo>
                          <a:pt x="681990" y="86022"/>
                        </a:lnTo>
                        <a:lnTo>
                          <a:pt x="690562" y="119358"/>
                        </a:lnTo>
                        <a:lnTo>
                          <a:pt x="733426" y="162222"/>
                        </a:lnTo>
                        <a:lnTo>
                          <a:pt x="714374" y="219370"/>
                        </a:lnTo>
                        <a:lnTo>
                          <a:pt x="647700" y="262234"/>
                        </a:lnTo>
                        <a:lnTo>
                          <a:pt x="609600" y="381296"/>
                        </a:lnTo>
                        <a:lnTo>
                          <a:pt x="504826" y="381296"/>
                        </a:lnTo>
                        <a:lnTo>
                          <a:pt x="500062" y="457496"/>
                        </a:lnTo>
                        <a:lnTo>
                          <a:pt x="538162" y="490834"/>
                        </a:lnTo>
                        <a:lnTo>
                          <a:pt x="547604" y="556924"/>
                        </a:lnTo>
                        <a:lnTo>
                          <a:pt x="447674" y="600370"/>
                        </a:lnTo>
                        <a:lnTo>
                          <a:pt x="447674" y="676570"/>
                        </a:lnTo>
                        <a:lnTo>
                          <a:pt x="323850" y="738484"/>
                        </a:lnTo>
                        <a:lnTo>
                          <a:pt x="293474" y="784610"/>
                        </a:lnTo>
                        <a:lnTo>
                          <a:pt x="285750" y="730546"/>
                        </a:lnTo>
                        <a:lnTo>
                          <a:pt x="203200" y="609896"/>
                        </a:lnTo>
                        <a:lnTo>
                          <a:pt x="152400" y="584496"/>
                        </a:lnTo>
                        <a:lnTo>
                          <a:pt x="101600" y="476546"/>
                        </a:lnTo>
                        <a:lnTo>
                          <a:pt x="139700" y="286046"/>
                        </a:lnTo>
                        <a:lnTo>
                          <a:pt x="95250" y="273346"/>
                        </a:lnTo>
                        <a:lnTo>
                          <a:pt x="0" y="95546"/>
                        </a:lnTo>
                        <a:lnTo>
                          <a:pt x="1946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B9BFD8F6-43C8-4B91-9A4B-BD9F2CABDED9}"/>
                      </a:ext>
                    </a:extLst>
                  </p:cNvPr>
                  <p:cNvSpPr/>
                  <p:nvPr/>
                </p:nvSpPr>
                <p:spPr>
                  <a:xfrm>
                    <a:off x="22469476" y="32758018"/>
                    <a:ext cx="195262" cy="174670"/>
                  </a:xfrm>
                  <a:custGeom>
                    <a:avLst/>
                    <a:gdLst>
                      <a:gd name="connsiteX0" fmla="*/ 67832 w 195262"/>
                      <a:gd name="connsiteY0" fmla="*/ 0 h 174670"/>
                      <a:gd name="connsiteX1" fmla="*/ 195262 w 195262"/>
                      <a:gd name="connsiteY1" fmla="*/ 27032 h 174670"/>
                      <a:gd name="connsiteX2" fmla="*/ 138112 w 195262"/>
                      <a:gd name="connsiteY2" fmla="*/ 141332 h 174670"/>
                      <a:gd name="connsiteX3" fmla="*/ 109536 w 195262"/>
                      <a:gd name="connsiteY3" fmla="*/ 174670 h 174670"/>
                      <a:gd name="connsiteX4" fmla="*/ 10 w 195262"/>
                      <a:gd name="connsiteY4" fmla="*/ 165282 h 174670"/>
                      <a:gd name="connsiteX5" fmla="*/ 0 w 195262"/>
                      <a:gd name="connsiteY5" fmla="*/ 165146 h 174670"/>
                      <a:gd name="connsiteX6" fmla="*/ 71436 w 195262"/>
                      <a:gd name="connsiteY6" fmla="*/ 27032 h 174670"/>
                      <a:gd name="connsiteX7" fmla="*/ 67832 w 195262"/>
                      <a:gd name="connsiteY7" fmla="*/ 0 h 174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95262" h="174670">
                        <a:moveTo>
                          <a:pt x="67832" y="0"/>
                        </a:moveTo>
                        <a:lnTo>
                          <a:pt x="195262" y="27032"/>
                        </a:lnTo>
                        <a:lnTo>
                          <a:pt x="138112" y="141332"/>
                        </a:lnTo>
                        <a:lnTo>
                          <a:pt x="109536" y="174670"/>
                        </a:lnTo>
                        <a:lnTo>
                          <a:pt x="10" y="165282"/>
                        </a:lnTo>
                        <a:lnTo>
                          <a:pt x="0" y="165146"/>
                        </a:lnTo>
                        <a:lnTo>
                          <a:pt x="71436" y="27032"/>
                        </a:lnTo>
                        <a:lnTo>
                          <a:pt x="6783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254C5CC4-6EE1-4B5E-BC09-3B2FD2E2A280}"/>
                      </a:ext>
                    </a:extLst>
                  </p:cNvPr>
                  <p:cNvSpPr/>
                  <p:nvPr/>
                </p:nvSpPr>
                <p:spPr>
                  <a:xfrm>
                    <a:off x="23374350" y="29900880"/>
                    <a:ext cx="1062990" cy="1203008"/>
                  </a:xfrm>
                  <a:custGeom>
                    <a:avLst/>
                    <a:gdLst>
                      <a:gd name="connsiteX0" fmla="*/ 834390 w 1062990"/>
                      <a:gd name="connsiteY0" fmla="*/ 0 h 1203008"/>
                      <a:gd name="connsiteX1" fmla="*/ 941070 w 1062990"/>
                      <a:gd name="connsiteY1" fmla="*/ 83820 h 1203008"/>
                      <a:gd name="connsiteX2" fmla="*/ 986790 w 1062990"/>
                      <a:gd name="connsiteY2" fmla="*/ 106680 h 1203008"/>
                      <a:gd name="connsiteX3" fmla="*/ 986790 w 1062990"/>
                      <a:gd name="connsiteY3" fmla="*/ 167640 h 1203008"/>
                      <a:gd name="connsiteX4" fmla="*/ 979170 w 1062990"/>
                      <a:gd name="connsiteY4" fmla="*/ 251460 h 1203008"/>
                      <a:gd name="connsiteX5" fmla="*/ 1062990 w 1062990"/>
                      <a:gd name="connsiteY5" fmla="*/ 266700 h 1203008"/>
                      <a:gd name="connsiteX6" fmla="*/ 1024890 w 1062990"/>
                      <a:gd name="connsiteY6" fmla="*/ 373380 h 1203008"/>
                      <a:gd name="connsiteX7" fmla="*/ 1056580 w 1062990"/>
                      <a:gd name="connsiteY7" fmla="*/ 454868 h 1203008"/>
                      <a:gd name="connsiteX8" fmla="*/ 1004888 w 1062990"/>
                      <a:gd name="connsiteY8" fmla="*/ 541020 h 1203008"/>
                      <a:gd name="connsiteX9" fmla="*/ 990600 w 1062990"/>
                      <a:gd name="connsiteY9" fmla="*/ 588644 h 1203008"/>
                      <a:gd name="connsiteX10" fmla="*/ 952500 w 1062990"/>
                      <a:gd name="connsiteY10" fmla="*/ 750570 h 1203008"/>
                      <a:gd name="connsiteX11" fmla="*/ 955758 w 1062990"/>
                      <a:gd name="connsiteY11" fmla="*/ 752074 h 1203008"/>
                      <a:gd name="connsiteX12" fmla="*/ 862014 w 1062990"/>
                      <a:gd name="connsiteY12" fmla="*/ 845820 h 1203008"/>
                      <a:gd name="connsiteX13" fmla="*/ 871538 w 1062990"/>
                      <a:gd name="connsiteY13" fmla="*/ 922020 h 1203008"/>
                      <a:gd name="connsiteX14" fmla="*/ 838200 w 1062990"/>
                      <a:gd name="connsiteY14" fmla="*/ 945832 h 1203008"/>
                      <a:gd name="connsiteX15" fmla="*/ 800100 w 1062990"/>
                      <a:gd name="connsiteY15" fmla="*/ 974408 h 1203008"/>
                      <a:gd name="connsiteX16" fmla="*/ 804862 w 1062990"/>
                      <a:gd name="connsiteY16" fmla="*/ 1017270 h 1203008"/>
                      <a:gd name="connsiteX17" fmla="*/ 752474 w 1062990"/>
                      <a:gd name="connsiteY17" fmla="*/ 1064896 h 1203008"/>
                      <a:gd name="connsiteX18" fmla="*/ 704850 w 1062990"/>
                      <a:gd name="connsiteY18" fmla="*/ 1036320 h 1203008"/>
                      <a:gd name="connsiteX19" fmla="*/ 666750 w 1062990"/>
                      <a:gd name="connsiteY19" fmla="*/ 1069658 h 1203008"/>
                      <a:gd name="connsiteX20" fmla="*/ 661988 w 1062990"/>
                      <a:gd name="connsiteY20" fmla="*/ 1126808 h 1203008"/>
                      <a:gd name="connsiteX21" fmla="*/ 519114 w 1062990"/>
                      <a:gd name="connsiteY21" fmla="*/ 1045844 h 1203008"/>
                      <a:gd name="connsiteX22" fmla="*/ 400050 w 1062990"/>
                      <a:gd name="connsiteY22" fmla="*/ 1117284 h 1203008"/>
                      <a:gd name="connsiteX23" fmla="*/ 328614 w 1062990"/>
                      <a:gd name="connsiteY23" fmla="*/ 1083944 h 1203008"/>
                      <a:gd name="connsiteX24" fmla="*/ 228600 w 1062990"/>
                      <a:gd name="connsiteY24" fmla="*/ 1203008 h 1203008"/>
                      <a:gd name="connsiteX25" fmla="*/ 152400 w 1062990"/>
                      <a:gd name="connsiteY25" fmla="*/ 1117284 h 1203008"/>
                      <a:gd name="connsiteX26" fmla="*/ 185738 w 1062990"/>
                      <a:gd name="connsiteY26" fmla="*/ 1088708 h 1203008"/>
                      <a:gd name="connsiteX27" fmla="*/ 185738 w 1062990"/>
                      <a:gd name="connsiteY27" fmla="*/ 993458 h 1203008"/>
                      <a:gd name="connsiteX28" fmla="*/ 66674 w 1062990"/>
                      <a:gd name="connsiteY28" fmla="*/ 979170 h 1203008"/>
                      <a:gd name="connsiteX29" fmla="*/ 2768 w 1062990"/>
                      <a:gd name="connsiteY29" fmla="*/ 938502 h 1203008"/>
                      <a:gd name="connsiteX30" fmla="*/ 0 w 1062990"/>
                      <a:gd name="connsiteY30" fmla="*/ 888684 h 1203008"/>
                      <a:gd name="connsiteX31" fmla="*/ 23814 w 1062990"/>
                      <a:gd name="connsiteY31" fmla="*/ 841058 h 1203008"/>
                      <a:gd name="connsiteX32" fmla="*/ 64328 w 1062990"/>
                      <a:gd name="connsiteY32" fmla="*/ 732306 h 1203008"/>
                      <a:gd name="connsiteX33" fmla="*/ 76200 w 1062990"/>
                      <a:gd name="connsiteY33" fmla="*/ 750570 h 1203008"/>
                      <a:gd name="connsiteX34" fmla="*/ 109538 w 1062990"/>
                      <a:gd name="connsiteY34" fmla="*/ 750570 h 1203008"/>
                      <a:gd name="connsiteX35" fmla="*/ 166688 w 1062990"/>
                      <a:gd name="connsiteY35" fmla="*/ 841058 h 1203008"/>
                      <a:gd name="connsiteX36" fmla="*/ 214314 w 1062990"/>
                      <a:gd name="connsiteY36" fmla="*/ 841058 h 1203008"/>
                      <a:gd name="connsiteX37" fmla="*/ 319088 w 1062990"/>
                      <a:gd name="connsiteY37" fmla="*/ 902970 h 1203008"/>
                      <a:gd name="connsiteX38" fmla="*/ 376238 w 1062990"/>
                      <a:gd name="connsiteY38" fmla="*/ 902970 h 1203008"/>
                      <a:gd name="connsiteX39" fmla="*/ 376238 w 1062990"/>
                      <a:gd name="connsiteY39" fmla="*/ 817244 h 1203008"/>
                      <a:gd name="connsiteX40" fmla="*/ 442914 w 1062990"/>
                      <a:gd name="connsiteY40" fmla="*/ 712470 h 1203008"/>
                      <a:gd name="connsiteX41" fmla="*/ 452438 w 1062990"/>
                      <a:gd name="connsiteY41" fmla="*/ 626744 h 1203008"/>
                      <a:gd name="connsiteX42" fmla="*/ 557214 w 1062990"/>
                      <a:gd name="connsiteY42" fmla="*/ 488632 h 1203008"/>
                      <a:gd name="connsiteX43" fmla="*/ 552450 w 1062990"/>
                      <a:gd name="connsiteY43" fmla="*/ 312420 h 1203008"/>
                      <a:gd name="connsiteX44" fmla="*/ 600074 w 1062990"/>
                      <a:gd name="connsiteY44" fmla="*/ 260032 h 1203008"/>
                      <a:gd name="connsiteX45" fmla="*/ 585788 w 1062990"/>
                      <a:gd name="connsiteY45" fmla="*/ 188596 h 1203008"/>
                      <a:gd name="connsiteX46" fmla="*/ 609600 w 1062990"/>
                      <a:gd name="connsiteY46" fmla="*/ 145732 h 1203008"/>
                      <a:gd name="connsiteX47" fmla="*/ 628952 w 1062990"/>
                      <a:gd name="connsiteY47" fmla="*/ 4462 h 1203008"/>
                      <a:gd name="connsiteX48" fmla="*/ 659130 w 1062990"/>
                      <a:gd name="connsiteY48" fmla="*/ 15240 h 1203008"/>
                      <a:gd name="connsiteX49" fmla="*/ 742950 w 1062990"/>
                      <a:gd name="connsiteY49" fmla="*/ 15240 h 1203008"/>
                      <a:gd name="connsiteX50" fmla="*/ 834390 w 1062990"/>
                      <a:gd name="connsiteY50" fmla="*/ 0 h 1203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1062990" h="1203008">
                        <a:moveTo>
                          <a:pt x="834390" y="0"/>
                        </a:moveTo>
                        <a:lnTo>
                          <a:pt x="941070" y="83820"/>
                        </a:lnTo>
                        <a:lnTo>
                          <a:pt x="986790" y="106680"/>
                        </a:lnTo>
                        <a:lnTo>
                          <a:pt x="986790" y="167640"/>
                        </a:lnTo>
                        <a:lnTo>
                          <a:pt x="979170" y="251460"/>
                        </a:lnTo>
                        <a:lnTo>
                          <a:pt x="1062990" y="266700"/>
                        </a:lnTo>
                        <a:lnTo>
                          <a:pt x="1024890" y="373380"/>
                        </a:lnTo>
                        <a:lnTo>
                          <a:pt x="1056580" y="454868"/>
                        </a:lnTo>
                        <a:lnTo>
                          <a:pt x="1004888" y="541020"/>
                        </a:lnTo>
                        <a:lnTo>
                          <a:pt x="990600" y="588644"/>
                        </a:lnTo>
                        <a:lnTo>
                          <a:pt x="952500" y="750570"/>
                        </a:lnTo>
                        <a:lnTo>
                          <a:pt x="955758" y="752074"/>
                        </a:lnTo>
                        <a:lnTo>
                          <a:pt x="862014" y="845820"/>
                        </a:lnTo>
                        <a:lnTo>
                          <a:pt x="871538" y="922020"/>
                        </a:lnTo>
                        <a:lnTo>
                          <a:pt x="838200" y="945832"/>
                        </a:lnTo>
                        <a:lnTo>
                          <a:pt x="800100" y="974408"/>
                        </a:lnTo>
                        <a:lnTo>
                          <a:pt x="804862" y="1017270"/>
                        </a:lnTo>
                        <a:lnTo>
                          <a:pt x="752474" y="1064896"/>
                        </a:lnTo>
                        <a:lnTo>
                          <a:pt x="704850" y="1036320"/>
                        </a:lnTo>
                        <a:lnTo>
                          <a:pt x="666750" y="1069658"/>
                        </a:lnTo>
                        <a:lnTo>
                          <a:pt x="661988" y="1126808"/>
                        </a:lnTo>
                        <a:lnTo>
                          <a:pt x="519114" y="1045844"/>
                        </a:lnTo>
                        <a:lnTo>
                          <a:pt x="400050" y="1117284"/>
                        </a:lnTo>
                        <a:lnTo>
                          <a:pt x="328614" y="1083944"/>
                        </a:lnTo>
                        <a:lnTo>
                          <a:pt x="228600" y="1203008"/>
                        </a:lnTo>
                        <a:lnTo>
                          <a:pt x="152400" y="1117284"/>
                        </a:lnTo>
                        <a:lnTo>
                          <a:pt x="185738" y="1088708"/>
                        </a:lnTo>
                        <a:lnTo>
                          <a:pt x="185738" y="993458"/>
                        </a:lnTo>
                        <a:lnTo>
                          <a:pt x="66674" y="979170"/>
                        </a:lnTo>
                        <a:lnTo>
                          <a:pt x="2768" y="938502"/>
                        </a:lnTo>
                        <a:lnTo>
                          <a:pt x="0" y="888684"/>
                        </a:lnTo>
                        <a:lnTo>
                          <a:pt x="23814" y="841058"/>
                        </a:lnTo>
                        <a:lnTo>
                          <a:pt x="64328" y="732306"/>
                        </a:lnTo>
                        <a:lnTo>
                          <a:pt x="76200" y="750570"/>
                        </a:lnTo>
                        <a:lnTo>
                          <a:pt x="109538" y="750570"/>
                        </a:lnTo>
                        <a:lnTo>
                          <a:pt x="166688" y="841058"/>
                        </a:lnTo>
                        <a:lnTo>
                          <a:pt x="214314" y="841058"/>
                        </a:lnTo>
                        <a:lnTo>
                          <a:pt x="319088" y="902970"/>
                        </a:lnTo>
                        <a:lnTo>
                          <a:pt x="376238" y="902970"/>
                        </a:lnTo>
                        <a:lnTo>
                          <a:pt x="376238" y="817244"/>
                        </a:lnTo>
                        <a:lnTo>
                          <a:pt x="442914" y="712470"/>
                        </a:lnTo>
                        <a:lnTo>
                          <a:pt x="452438" y="626744"/>
                        </a:lnTo>
                        <a:lnTo>
                          <a:pt x="557214" y="488632"/>
                        </a:lnTo>
                        <a:lnTo>
                          <a:pt x="552450" y="312420"/>
                        </a:lnTo>
                        <a:lnTo>
                          <a:pt x="600074" y="260032"/>
                        </a:lnTo>
                        <a:lnTo>
                          <a:pt x="585788" y="188596"/>
                        </a:lnTo>
                        <a:lnTo>
                          <a:pt x="609600" y="145732"/>
                        </a:lnTo>
                        <a:lnTo>
                          <a:pt x="628952" y="4462"/>
                        </a:lnTo>
                        <a:lnTo>
                          <a:pt x="659130" y="15240"/>
                        </a:lnTo>
                        <a:lnTo>
                          <a:pt x="742950" y="15240"/>
                        </a:lnTo>
                        <a:lnTo>
                          <a:pt x="83439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EE005B95-9F3F-4E25-A2D0-F0A9238F6ECC}"/>
                      </a:ext>
                    </a:extLst>
                  </p:cNvPr>
                  <p:cNvSpPr/>
                  <p:nvPr/>
                </p:nvSpPr>
                <p:spPr>
                  <a:xfrm>
                    <a:off x="24036338" y="31375350"/>
                    <a:ext cx="538162" cy="561974"/>
                  </a:xfrm>
                  <a:custGeom>
                    <a:avLst/>
                    <a:gdLst>
                      <a:gd name="connsiteX0" fmla="*/ 185738 w 538162"/>
                      <a:gd name="connsiteY0" fmla="*/ 0 h 561974"/>
                      <a:gd name="connsiteX1" fmla="*/ 276226 w 538162"/>
                      <a:gd name="connsiteY1" fmla="*/ 42862 h 561974"/>
                      <a:gd name="connsiteX2" fmla="*/ 290512 w 538162"/>
                      <a:gd name="connsiteY2" fmla="*/ 85726 h 561974"/>
                      <a:gd name="connsiteX3" fmla="*/ 390526 w 538162"/>
                      <a:gd name="connsiteY3" fmla="*/ 100014 h 561974"/>
                      <a:gd name="connsiteX4" fmla="*/ 400050 w 538162"/>
                      <a:gd name="connsiteY4" fmla="*/ 47626 h 561974"/>
                      <a:gd name="connsiteX5" fmla="*/ 461962 w 538162"/>
                      <a:gd name="connsiteY5" fmla="*/ 47626 h 561974"/>
                      <a:gd name="connsiteX6" fmla="*/ 509776 w 538162"/>
                      <a:gd name="connsiteY6" fmla="*/ 57188 h 561974"/>
                      <a:gd name="connsiteX7" fmla="*/ 504826 w 538162"/>
                      <a:gd name="connsiteY7" fmla="*/ 119062 h 561974"/>
                      <a:gd name="connsiteX8" fmla="*/ 452438 w 538162"/>
                      <a:gd name="connsiteY8" fmla="*/ 161926 h 561974"/>
                      <a:gd name="connsiteX9" fmla="*/ 533400 w 538162"/>
                      <a:gd name="connsiteY9" fmla="*/ 209550 h 561974"/>
                      <a:gd name="connsiteX10" fmla="*/ 538162 w 538162"/>
                      <a:gd name="connsiteY10" fmla="*/ 285750 h 561974"/>
                      <a:gd name="connsiteX11" fmla="*/ 485774 w 538162"/>
                      <a:gd name="connsiteY11" fmla="*/ 366714 h 561974"/>
                      <a:gd name="connsiteX12" fmla="*/ 514350 w 538162"/>
                      <a:gd name="connsiteY12" fmla="*/ 561974 h 561974"/>
                      <a:gd name="connsiteX13" fmla="*/ 346710 w 538162"/>
                      <a:gd name="connsiteY13" fmla="*/ 561974 h 561974"/>
                      <a:gd name="connsiteX14" fmla="*/ 357186 w 538162"/>
                      <a:gd name="connsiteY14" fmla="*/ 509588 h 561974"/>
                      <a:gd name="connsiteX15" fmla="*/ 309562 w 538162"/>
                      <a:gd name="connsiteY15" fmla="*/ 452438 h 561974"/>
                      <a:gd name="connsiteX16" fmla="*/ 161926 w 538162"/>
                      <a:gd name="connsiteY16" fmla="*/ 371474 h 561974"/>
                      <a:gd name="connsiteX17" fmla="*/ 142874 w 538162"/>
                      <a:gd name="connsiteY17" fmla="*/ 300038 h 561974"/>
                      <a:gd name="connsiteX18" fmla="*/ 0 w 538162"/>
                      <a:gd name="connsiteY18" fmla="*/ 266700 h 561974"/>
                      <a:gd name="connsiteX19" fmla="*/ 23812 w 538162"/>
                      <a:gd name="connsiteY19" fmla="*/ 204788 h 561974"/>
                      <a:gd name="connsiteX20" fmla="*/ 128586 w 538162"/>
                      <a:gd name="connsiteY20" fmla="*/ 185738 h 561974"/>
                      <a:gd name="connsiteX21" fmla="*/ 142874 w 538162"/>
                      <a:gd name="connsiteY21" fmla="*/ 138114 h 561974"/>
                      <a:gd name="connsiteX22" fmla="*/ 209550 w 538162"/>
                      <a:gd name="connsiteY22" fmla="*/ 104774 h 561974"/>
                      <a:gd name="connsiteX23" fmla="*/ 166686 w 538162"/>
                      <a:gd name="connsiteY23" fmla="*/ 61914 h 561974"/>
                      <a:gd name="connsiteX24" fmla="*/ 185738 w 538162"/>
                      <a:gd name="connsiteY24" fmla="*/ 0 h 561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38162" h="561974">
                        <a:moveTo>
                          <a:pt x="185738" y="0"/>
                        </a:moveTo>
                        <a:lnTo>
                          <a:pt x="276226" y="42862"/>
                        </a:lnTo>
                        <a:lnTo>
                          <a:pt x="290512" y="85726"/>
                        </a:lnTo>
                        <a:lnTo>
                          <a:pt x="390526" y="100014"/>
                        </a:lnTo>
                        <a:lnTo>
                          <a:pt x="400050" y="47626"/>
                        </a:lnTo>
                        <a:lnTo>
                          <a:pt x="461962" y="47626"/>
                        </a:lnTo>
                        <a:lnTo>
                          <a:pt x="509776" y="57188"/>
                        </a:lnTo>
                        <a:lnTo>
                          <a:pt x="504826" y="119062"/>
                        </a:lnTo>
                        <a:lnTo>
                          <a:pt x="452438" y="161926"/>
                        </a:lnTo>
                        <a:lnTo>
                          <a:pt x="533400" y="209550"/>
                        </a:lnTo>
                        <a:lnTo>
                          <a:pt x="538162" y="285750"/>
                        </a:lnTo>
                        <a:lnTo>
                          <a:pt x="485774" y="366714"/>
                        </a:lnTo>
                        <a:lnTo>
                          <a:pt x="514350" y="561974"/>
                        </a:lnTo>
                        <a:lnTo>
                          <a:pt x="346710" y="561974"/>
                        </a:lnTo>
                        <a:lnTo>
                          <a:pt x="357186" y="509588"/>
                        </a:lnTo>
                        <a:lnTo>
                          <a:pt x="309562" y="452438"/>
                        </a:lnTo>
                        <a:lnTo>
                          <a:pt x="161926" y="371474"/>
                        </a:lnTo>
                        <a:lnTo>
                          <a:pt x="142874" y="300038"/>
                        </a:lnTo>
                        <a:lnTo>
                          <a:pt x="0" y="266700"/>
                        </a:lnTo>
                        <a:lnTo>
                          <a:pt x="23812" y="204788"/>
                        </a:lnTo>
                        <a:lnTo>
                          <a:pt x="128586" y="185738"/>
                        </a:lnTo>
                        <a:lnTo>
                          <a:pt x="142874" y="138114"/>
                        </a:lnTo>
                        <a:lnTo>
                          <a:pt x="209550" y="104774"/>
                        </a:lnTo>
                        <a:lnTo>
                          <a:pt x="166686" y="61914"/>
                        </a:lnTo>
                        <a:lnTo>
                          <a:pt x="18573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BA30FAD8-C3F2-458B-8C43-0E54D81D4704}"/>
                      </a:ext>
                    </a:extLst>
                  </p:cNvPr>
                  <p:cNvSpPr/>
                  <p:nvPr/>
                </p:nvSpPr>
                <p:spPr>
                  <a:xfrm>
                    <a:off x="24112538" y="32056510"/>
                    <a:ext cx="557428" cy="500748"/>
                  </a:xfrm>
                  <a:custGeom>
                    <a:avLst/>
                    <a:gdLst>
                      <a:gd name="connsiteX0" fmla="*/ 145226 w 557428"/>
                      <a:gd name="connsiteY0" fmla="*/ 0 h 500748"/>
                      <a:gd name="connsiteX1" fmla="*/ 138112 w 557428"/>
                      <a:gd name="connsiteY1" fmla="*/ 28454 h 500748"/>
                      <a:gd name="connsiteX2" fmla="*/ 190500 w 557428"/>
                      <a:gd name="connsiteY2" fmla="*/ 80840 h 500748"/>
                      <a:gd name="connsiteX3" fmla="*/ 242886 w 557428"/>
                      <a:gd name="connsiteY3" fmla="*/ 18928 h 500748"/>
                      <a:gd name="connsiteX4" fmla="*/ 295274 w 557428"/>
                      <a:gd name="connsiteY4" fmla="*/ 71314 h 500748"/>
                      <a:gd name="connsiteX5" fmla="*/ 328612 w 557428"/>
                      <a:gd name="connsiteY5" fmla="*/ 152278 h 500748"/>
                      <a:gd name="connsiteX6" fmla="*/ 461962 w 557428"/>
                      <a:gd name="connsiteY6" fmla="*/ 99890 h 500748"/>
                      <a:gd name="connsiteX7" fmla="*/ 557428 w 557428"/>
                      <a:gd name="connsiteY7" fmla="*/ 103868 h 500748"/>
                      <a:gd name="connsiteX8" fmla="*/ 557212 w 557428"/>
                      <a:gd name="connsiteY8" fmla="*/ 106240 h 500748"/>
                      <a:gd name="connsiteX9" fmla="*/ 373062 w 557428"/>
                      <a:gd name="connsiteY9" fmla="*/ 284040 h 500748"/>
                      <a:gd name="connsiteX10" fmla="*/ 360362 w 557428"/>
                      <a:gd name="connsiteY10" fmla="*/ 423740 h 500748"/>
                      <a:gd name="connsiteX11" fmla="*/ 277812 w 557428"/>
                      <a:gd name="connsiteY11" fmla="*/ 436440 h 500748"/>
                      <a:gd name="connsiteX12" fmla="*/ 207962 w 557428"/>
                      <a:gd name="connsiteY12" fmla="*/ 499940 h 500748"/>
                      <a:gd name="connsiteX13" fmla="*/ 204732 w 557428"/>
                      <a:gd name="connsiteY13" fmla="*/ 500748 h 500748"/>
                      <a:gd name="connsiteX14" fmla="*/ 142874 w 557428"/>
                      <a:gd name="connsiteY14" fmla="*/ 433266 h 500748"/>
                      <a:gd name="connsiteX15" fmla="*/ 180974 w 557428"/>
                      <a:gd name="connsiteY15" fmla="*/ 385642 h 500748"/>
                      <a:gd name="connsiteX16" fmla="*/ 119062 w 557428"/>
                      <a:gd name="connsiteY16" fmla="*/ 338016 h 500748"/>
                      <a:gd name="connsiteX17" fmla="*/ 66674 w 557428"/>
                      <a:gd name="connsiteY17" fmla="*/ 361830 h 500748"/>
                      <a:gd name="connsiteX18" fmla="*/ 0 w 557428"/>
                      <a:gd name="connsiteY18" fmla="*/ 328490 h 500748"/>
                      <a:gd name="connsiteX19" fmla="*/ 0 w 557428"/>
                      <a:gd name="connsiteY19" fmla="*/ 204666 h 500748"/>
                      <a:gd name="connsiteX20" fmla="*/ 61912 w 557428"/>
                      <a:gd name="connsiteY20" fmla="*/ 166566 h 500748"/>
                      <a:gd name="connsiteX21" fmla="*/ 71438 w 557428"/>
                      <a:gd name="connsiteY21" fmla="*/ 52266 h 500748"/>
                      <a:gd name="connsiteX22" fmla="*/ 145226 w 557428"/>
                      <a:gd name="connsiteY22" fmla="*/ 0 h 500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557428" h="500748">
                        <a:moveTo>
                          <a:pt x="145226" y="0"/>
                        </a:moveTo>
                        <a:lnTo>
                          <a:pt x="138112" y="28454"/>
                        </a:lnTo>
                        <a:lnTo>
                          <a:pt x="190500" y="80840"/>
                        </a:lnTo>
                        <a:lnTo>
                          <a:pt x="242886" y="18928"/>
                        </a:lnTo>
                        <a:lnTo>
                          <a:pt x="295274" y="71314"/>
                        </a:lnTo>
                        <a:lnTo>
                          <a:pt x="328612" y="152278"/>
                        </a:lnTo>
                        <a:lnTo>
                          <a:pt x="461962" y="99890"/>
                        </a:lnTo>
                        <a:lnTo>
                          <a:pt x="557428" y="103868"/>
                        </a:lnTo>
                        <a:lnTo>
                          <a:pt x="557212" y="106240"/>
                        </a:lnTo>
                        <a:lnTo>
                          <a:pt x="373062" y="284040"/>
                        </a:lnTo>
                        <a:lnTo>
                          <a:pt x="360362" y="423740"/>
                        </a:lnTo>
                        <a:lnTo>
                          <a:pt x="277812" y="436440"/>
                        </a:lnTo>
                        <a:lnTo>
                          <a:pt x="207962" y="499940"/>
                        </a:lnTo>
                        <a:lnTo>
                          <a:pt x="204732" y="500748"/>
                        </a:lnTo>
                        <a:lnTo>
                          <a:pt x="142874" y="433266"/>
                        </a:lnTo>
                        <a:lnTo>
                          <a:pt x="180974" y="385642"/>
                        </a:lnTo>
                        <a:lnTo>
                          <a:pt x="119062" y="338016"/>
                        </a:lnTo>
                        <a:lnTo>
                          <a:pt x="66674" y="361830"/>
                        </a:lnTo>
                        <a:lnTo>
                          <a:pt x="0" y="328490"/>
                        </a:lnTo>
                        <a:lnTo>
                          <a:pt x="0" y="204666"/>
                        </a:lnTo>
                        <a:lnTo>
                          <a:pt x="61912" y="166566"/>
                        </a:lnTo>
                        <a:lnTo>
                          <a:pt x="71438" y="52266"/>
                        </a:lnTo>
                        <a:lnTo>
                          <a:pt x="14522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B719EDC2-610A-46C3-B8E4-F58676A81B91}"/>
                      </a:ext>
                    </a:extLst>
                  </p:cNvPr>
                  <p:cNvSpPr/>
                  <p:nvPr/>
                </p:nvSpPr>
                <p:spPr>
                  <a:xfrm>
                    <a:off x="22469486" y="32599312"/>
                    <a:ext cx="385752" cy="426356"/>
                  </a:xfrm>
                  <a:custGeom>
                    <a:avLst/>
                    <a:gdLst>
                      <a:gd name="connsiteX0" fmla="*/ 176202 w 385752"/>
                      <a:gd name="connsiteY0" fmla="*/ 0 h 426356"/>
                      <a:gd name="connsiteX1" fmla="*/ 323838 w 385752"/>
                      <a:gd name="connsiteY1" fmla="*/ 23812 h 426356"/>
                      <a:gd name="connsiteX2" fmla="*/ 385752 w 385752"/>
                      <a:gd name="connsiteY2" fmla="*/ 76200 h 426356"/>
                      <a:gd name="connsiteX3" fmla="*/ 371464 w 385752"/>
                      <a:gd name="connsiteY3" fmla="*/ 166688 h 426356"/>
                      <a:gd name="connsiteX4" fmla="*/ 291834 w 385752"/>
                      <a:gd name="connsiteY4" fmla="*/ 304998 h 426356"/>
                      <a:gd name="connsiteX5" fmla="*/ 282564 w 385752"/>
                      <a:gd name="connsiteY5" fmla="*/ 306388 h 426356"/>
                      <a:gd name="connsiteX6" fmla="*/ 257164 w 385752"/>
                      <a:gd name="connsiteY6" fmla="*/ 350838 h 426356"/>
                      <a:gd name="connsiteX7" fmla="*/ 225414 w 385752"/>
                      <a:gd name="connsiteY7" fmla="*/ 414338 h 426356"/>
                      <a:gd name="connsiteX8" fmla="*/ 92064 w 385752"/>
                      <a:gd name="connsiteY8" fmla="*/ 420688 h 426356"/>
                      <a:gd name="connsiteX9" fmla="*/ 7058 w 385752"/>
                      <a:gd name="connsiteY9" fmla="*/ 426356 h 426356"/>
                      <a:gd name="connsiteX10" fmla="*/ 0 w 385752"/>
                      <a:gd name="connsiteY10" fmla="*/ 323988 h 426356"/>
                      <a:gd name="connsiteX11" fmla="*/ 109526 w 385752"/>
                      <a:gd name="connsiteY11" fmla="*/ 333376 h 426356"/>
                      <a:gd name="connsiteX12" fmla="*/ 138102 w 385752"/>
                      <a:gd name="connsiteY12" fmla="*/ 300038 h 426356"/>
                      <a:gd name="connsiteX13" fmla="*/ 195252 w 385752"/>
                      <a:gd name="connsiteY13" fmla="*/ 185738 h 426356"/>
                      <a:gd name="connsiteX14" fmla="*/ 67822 w 385752"/>
                      <a:gd name="connsiteY14" fmla="*/ 158706 h 426356"/>
                      <a:gd name="connsiteX15" fmla="*/ 61902 w 385752"/>
                      <a:gd name="connsiteY15" fmla="*/ 114300 h 426356"/>
                      <a:gd name="connsiteX16" fmla="*/ 170934 w 385752"/>
                      <a:gd name="connsiteY16" fmla="*/ 526 h 426356"/>
                      <a:gd name="connsiteX17" fmla="*/ 176202 w 385752"/>
                      <a:gd name="connsiteY17" fmla="*/ 0 h 426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85752" h="426356">
                        <a:moveTo>
                          <a:pt x="176202" y="0"/>
                        </a:moveTo>
                        <a:lnTo>
                          <a:pt x="323838" y="23812"/>
                        </a:lnTo>
                        <a:lnTo>
                          <a:pt x="385752" y="76200"/>
                        </a:lnTo>
                        <a:lnTo>
                          <a:pt x="371464" y="166688"/>
                        </a:lnTo>
                        <a:lnTo>
                          <a:pt x="291834" y="304998"/>
                        </a:lnTo>
                        <a:lnTo>
                          <a:pt x="282564" y="306388"/>
                        </a:lnTo>
                        <a:lnTo>
                          <a:pt x="257164" y="350838"/>
                        </a:lnTo>
                        <a:lnTo>
                          <a:pt x="225414" y="414338"/>
                        </a:lnTo>
                        <a:lnTo>
                          <a:pt x="92064" y="420688"/>
                        </a:lnTo>
                        <a:lnTo>
                          <a:pt x="7058" y="426356"/>
                        </a:lnTo>
                        <a:lnTo>
                          <a:pt x="0" y="323988"/>
                        </a:lnTo>
                        <a:lnTo>
                          <a:pt x="109526" y="333376"/>
                        </a:lnTo>
                        <a:lnTo>
                          <a:pt x="138102" y="300038"/>
                        </a:lnTo>
                        <a:lnTo>
                          <a:pt x="195252" y="185738"/>
                        </a:lnTo>
                        <a:lnTo>
                          <a:pt x="67822" y="158706"/>
                        </a:lnTo>
                        <a:lnTo>
                          <a:pt x="61902" y="114300"/>
                        </a:lnTo>
                        <a:lnTo>
                          <a:pt x="170934" y="526"/>
                        </a:lnTo>
                        <a:lnTo>
                          <a:pt x="17620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B340706A-F09C-4E82-B996-FCAF386B6FD7}"/>
                      </a:ext>
                    </a:extLst>
                  </p:cNvPr>
                  <p:cNvSpPr/>
                  <p:nvPr/>
                </p:nvSpPr>
                <p:spPr>
                  <a:xfrm>
                    <a:off x="24166344" y="30652954"/>
                    <a:ext cx="322432" cy="317584"/>
                  </a:xfrm>
                  <a:custGeom>
                    <a:avLst/>
                    <a:gdLst>
                      <a:gd name="connsiteX0" fmla="*/ 163764 w 322432"/>
                      <a:gd name="connsiteY0" fmla="*/ 0 h 317584"/>
                      <a:gd name="connsiteX1" fmla="*/ 284332 w 322432"/>
                      <a:gd name="connsiteY1" fmla="*/ 55646 h 317584"/>
                      <a:gd name="connsiteX2" fmla="*/ 302562 w 322432"/>
                      <a:gd name="connsiteY2" fmla="*/ 48050 h 317584"/>
                      <a:gd name="connsiteX3" fmla="*/ 322432 w 322432"/>
                      <a:gd name="connsiteY3" fmla="*/ 193758 h 317584"/>
                      <a:gd name="connsiteX4" fmla="*/ 298620 w 322432"/>
                      <a:gd name="connsiteY4" fmla="*/ 227096 h 317584"/>
                      <a:gd name="connsiteX5" fmla="*/ 217656 w 322432"/>
                      <a:gd name="connsiteY5" fmla="*/ 217570 h 317584"/>
                      <a:gd name="connsiteX6" fmla="*/ 170032 w 322432"/>
                      <a:gd name="connsiteY6" fmla="*/ 312822 h 317584"/>
                      <a:gd name="connsiteX7" fmla="*/ 17632 w 322432"/>
                      <a:gd name="connsiteY7" fmla="*/ 317584 h 317584"/>
                      <a:gd name="connsiteX8" fmla="*/ 0 w 322432"/>
                      <a:gd name="connsiteY8" fmla="*/ 276894 h 317584"/>
                      <a:gd name="connsiteX9" fmla="*/ 12868 w 322432"/>
                      <a:gd name="connsiteY9" fmla="*/ 265196 h 317584"/>
                      <a:gd name="connsiteX10" fmla="*/ 8106 w 322432"/>
                      <a:gd name="connsiteY10" fmla="*/ 222334 h 317584"/>
                      <a:gd name="connsiteX11" fmla="*/ 46206 w 322432"/>
                      <a:gd name="connsiteY11" fmla="*/ 193758 h 317584"/>
                      <a:gd name="connsiteX12" fmla="*/ 79544 w 322432"/>
                      <a:gd name="connsiteY12" fmla="*/ 169946 h 317584"/>
                      <a:gd name="connsiteX13" fmla="*/ 70020 w 322432"/>
                      <a:gd name="connsiteY13" fmla="*/ 93746 h 317584"/>
                      <a:gd name="connsiteX14" fmla="*/ 163764 w 322432"/>
                      <a:gd name="connsiteY14" fmla="*/ 0 h 317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22432" h="317584">
                        <a:moveTo>
                          <a:pt x="163764" y="0"/>
                        </a:moveTo>
                        <a:lnTo>
                          <a:pt x="284332" y="55646"/>
                        </a:lnTo>
                        <a:lnTo>
                          <a:pt x="302562" y="48050"/>
                        </a:lnTo>
                        <a:lnTo>
                          <a:pt x="322432" y="193758"/>
                        </a:lnTo>
                        <a:lnTo>
                          <a:pt x="298620" y="227096"/>
                        </a:lnTo>
                        <a:lnTo>
                          <a:pt x="217656" y="217570"/>
                        </a:lnTo>
                        <a:lnTo>
                          <a:pt x="170032" y="312822"/>
                        </a:lnTo>
                        <a:lnTo>
                          <a:pt x="17632" y="317584"/>
                        </a:lnTo>
                        <a:lnTo>
                          <a:pt x="0" y="276894"/>
                        </a:lnTo>
                        <a:lnTo>
                          <a:pt x="12868" y="265196"/>
                        </a:lnTo>
                        <a:lnTo>
                          <a:pt x="8106" y="222334"/>
                        </a:lnTo>
                        <a:lnTo>
                          <a:pt x="46206" y="193758"/>
                        </a:lnTo>
                        <a:lnTo>
                          <a:pt x="79544" y="169946"/>
                        </a:lnTo>
                        <a:lnTo>
                          <a:pt x="70020" y="93746"/>
                        </a:lnTo>
                        <a:lnTo>
                          <a:pt x="16376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フリーフォーム: 図形 337">
                    <a:extLst>
                      <a:ext uri="{FF2B5EF4-FFF2-40B4-BE49-F238E27FC236}">
                        <a16:creationId xmlns:a16="http://schemas.microsoft.com/office/drawing/2014/main" id="{D927326B-FF12-4E2E-8169-5D178755A450}"/>
                      </a:ext>
                    </a:extLst>
                  </p:cNvPr>
                  <p:cNvSpPr/>
                  <p:nvPr/>
                </p:nvSpPr>
                <p:spPr>
                  <a:xfrm>
                    <a:off x="23622000" y="31151512"/>
                    <a:ext cx="338138" cy="375834"/>
                  </a:xfrm>
                  <a:custGeom>
                    <a:avLst/>
                    <a:gdLst>
                      <a:gd name="connsiteX0" fmla="*/ 119064 w 338138"/>
                      <a:gd name="connsiteY0" fmla="*/ 0 h 375834"/>
                      <a:gd name="connsiteX1" fmla="*/ 219076 w 338138"/>
                      <a:gd name="connsiteY1" fmla="*/ 38100 h 375834"/>
                      <a:gd name="connsiteX2" fmla="*/ 271464 w 338138"/>
                      <a:gd name="connsiteY2" fmla="*/ 9526 h 375834"/>
                      <a:gd name="connsiteX3" fmla="*/ 323850 w 338138"/>
                      <a:gd name="connsiteY3" fmla="*/ 23812 h 375834"/>
                      <a:gd name="connsiteX4" fmla="*/ 338138 w 338138"/>
                      <a:gd name="connsiteY4" fmla="*/ 176212 h 375834"/>
                      <a:gd name="connsiteX5" fmla="*/ 314324 w 338138"/>
                      <a:gd name="connsiteY5" fmla="*/ 257176 h 375834"/>
                      <a:gd name="connsiteX6" fmla="*/ 285750 w 338138"/>
                      <a:gd name="connsiteY6" fmla="*/ 304800 h 375834"/>
                      <a:gd name="connsiteX7" fmla="*/ 159828 w 338138"/>
                      <a:gd name="connsiteY7" fmla="*/ 375834 h 375834"/>
                      <a:gd name="connsiteX8" fmla="*/ 61912 w 338138"/>
                      <a:gd name="connsiteY8" fmla="*/ 285752 h 375834"/>
                      <a:gd name="connsiteX9" fmla="*/ 0 w 338138"/>
                      <a:gd name="connsiteY9" fmla="*/ 228600 h 375834"/>
                      <a:gd name="connsiteX10" fmla="*/ 28576 w 338138"/>
                      <a:gd name="connsiteY10" fmla="*/ 176212 h 375834"/>
                      <a:gd name="connsiteX11" fmla="*/ 42864 w 338138"/>
                      <a:gd name="connsiteY11" fmla="*/ 100012 h 375834"/>
                      <a:gd name="connsiteX12" fmla="*/ 119064 w 338138"/>
                      <a:gd name="connsiteY12" fmla="*/ 0 h 375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38138" h="375834">
                        <a:moveTo>
                          <a:pt x="119064" y="0"/>
                        </a:moveTo>
                        <a:lnTo>
                          <a:pt x="219076" y="38100"/>
                        </a:lnTo>
                        <a:lnTo>
                          <a:pt x="271464" y="9526"/>
                        </a:lnTo>
                        <a:lnTo>
                          <a:pt x="323850" y="23812"/>
                        </a:lnTo>
                        <a:lnTo>
                          <a:pt x="338138" y="176212"/>
                        </a:lnTo>
                        <a:lnTo>
                          <a:pt x="314324" y="257176"/>
                        </a:lnTo>
                        <a:lnTo>
                          <a:pt x="285750" y="304800"/>
                        </a:lnTo>
                        <a:lnTo>
                          <a:pt x="159828" y="375834"/>
                        </a:lnTo>
                        <a:lnTo>
                          <a:pt x="61912" y="285752"/>
                        </a:lnTo>
                        <a:lnTo>
                          <a:pt x="0" y="228600"/>
                        </a:lnTo>
                        <a:lnTo>
                          <a:pt x="28576" y="176212"/>
                        </a:lnTo>
                        <a:lnTo>
                          <a:pt x="42864" y="100012"/>
                        </a:lnTo>
                        <a:lnTo>
                          <a:pt x="11906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D2D9BEDF-4084-4521-90A5-C2A14DF33735}"/>
                      </a:ext>
                    </a:extLst>
                  </p:cNvPr>
                  <p:cNvSpPr/>
                  <p:nvPr/>
                </p:nvSpPr>
                <p:spPr>
                  <a:xfrm>
                    <a:off x="22464712" y="32123064"/>
                    <a:ext cx="404812" cy="497532"/>
                  </a:xfrm>
                  <a:custGeom>
                    <a:avLst/>
                    <a:gdLst>
                      <a:gd name="connsiteX0" fmla="*/ 309564 w 404812"/>
                      <a:gd name="connsiteY0" fmla="*/ 0 h 497532"/>
                      <a:gd name="connsiteX1" fmla="*/ 342900 w 404812"/>
                      <a:gd name="connsiteY1" fmla="*/ 42860 h 497532"/>
                      <a:gd name="connsiteX2" fmla="*/ 304800 w 404812"/>
                      <a:gd name="connsiteY2" fmla="*/ 95248 h 497532"/>
                      <a:gd name="connsiteX3" fmla="*/ 295276 w 404812"/>
                      <a:gd name="connsiteY3" fmla="*/ 180974 h 497532"/>
                      <a:gd name="connsiteX4" fmla="*/ 357188 w 404812"/>
                      <a:gd name="connsiteY4" fmla="*/ 233360 h 497532"/>
                      <a:gd name="connsiteX5" fmla="*/ 347664 w 404812"/>
                      <a:gd name="connsiteY5" fmla="*/ 371474 h 497532"/>
                      <a:gd name="connsiteX6" fmla="*/ 404812 w 404812"/>
                      <a:gd name="connsiteY6" fmla="*/ 428624 h 497532"/>
                      <a:gd name="connsiteX7" fmla="*/ 312934 w 404812"/>
                      <a:gd name="connsiteY7" fmla="*/ 497532 h 497532"/>
                      <a:gd name="connsiteX8" fmla="*/ 180976 w 404812"/>
                      <a:gd name="connsiteY8" fmla="*/ 476248 h 497532"/>
                      <a:gd name="connsiteX9" fmla="*/ 175708 w 404812"/>
                      <a:gd name="connsiteY9" fmla="*/ 476774 h 497532"/>
                      <a:gd name="connsiteX10" fmla="*/ 176212 w 404812"/>
                      <a:gd name="connsiteY10" fmla="*/ 476248 h 497532"/>
                      <a:gd name="connsiteX11" fmla="*/ 57152 w 404812"/>
                      <a:gd name="connsiteY11" fmla="*/ 414336 h 497532"/>
                      <a:gd name="connsiteX12" fmla="*/ 47542 w 404812"/>
                      <a:gd name="connsiteY12" fmla="*/ 418514 h 497532"/>
                      <a:gd name="connsiteX13" fmla="*/ 38100 w 404812"/>
                      <a:gd name="connsiteY13" fmla="*/ 352424 h 497532"/>
                      <a:gd name="connsiteX14" fmla="*/ 0 w 404812"/>
                      <a:gd name="connsiteY14" fmla="*/ 319086 h 497532"/>
                      <a:gd name="connsiteX15" fmla="*/ 4764 w 404812"/>
                      <a:gd name="connsiteY15" fmla="*/ 242886 h 497532"/>
                      <a:gd name="connsiteX16" fmla="*/ 109538 w 404812"/>
                      <a:gd name="connsiteY16" fmla="*/ 242886 h 497532"/>
                      <a:gd name="connsiteX17" fmla="*/ 147638 w 404812"/>
                      <a:gd name="connsiteY17" fmla="*/ 123824 h 497532"/>
                      <a:gd name="connsiteX18" fmla="*/ 214312 w 404812"/>
                      <a:gd name="connsiteY18" fmla="*/ 80960 h 497532"/>
                      <a:gd name="connsiteX19" fmla="*/ 233364 w 404812"/>
                      <a:gd name="connsiteY19" fmla="*/ 23812 h 497532"/>
                      <a:gd name="connsiteX20" fmla="*/ 223346 w 404812"/>
                      <a:gd name="connsiteY20" fmla="*/ 13794 h 497532"/>
                      <a:gd name="connsiteX21" fmla="*/ 309564 w 404812"/>
                      <a:gd name="connsiteY21" fmla="*/ 0 h 497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04812" h="497532">
                        <a:moveTo>
                          <a:pt x="309564" y="0"/>
                        </a:moveTo>
                        <a:lnTo>
                          <a:pt x="342900" y="42860"/>
                        </a:lnTo>
                        <a:lnTo>
                          <a:pt x="304800" y="95248"/>
                        </a:lnTo>
                        <a:lnTo>
                          <a:pt x="295276" y="180974"/>
                        </a:lnTo>
                        <a:lnTo>
                          <a:pt x="357188" y="233360"/>
                        </a:lnTo>
                        <a:lnTo>
                          <a:pt x="347664" y="371474"/>
                        </a:lnTo>
                        <a:lnTo>
                          <a:pt x="404812" y="428624"/>
                        </a:lnTo>
                        <a:lnTo>
                          <a:pt x="312934" y="497532"/>
                        </a:lnTo>
                        <a:lnTo>
                          <a:pt x="180976" y="476248"/>
                        </a:lnTo>
                        <a:lnTo>
                          <a:pt x="175708" y="476774"/>
                        </a:lnTo>
                        <a:lnTo>
                          <a:pt x="176212" y="476248"/>
                        </a:lnTo>
                        <a:lnTo>
                          <a:pt x="57152" y="414336"/>
                        </a:lnTo>
                        <a:lnTo>
                          <a:pt x="47542" y="418514"/>
                        </a:lnTo>
                        <a:lnTo>
                          <a:pt x="38100" y="352424"/>
                        </a:lnTo>
                        <a:lnTo>
                          <a:pt x="0" y="319086"/>
                        </a:lnTo>
                        <a:lnTo>
                          <a:pt x="4764" y="242886"/>
                        </a:lnTo>
                        <a:lnTo>
                          <a:pt x="109538" y="242886"/>
                        </a:lnTo>
                        <a:lnTo>
                          <a:pt x="147638" y="123824"/>
                        </a:lnTo>
                        <a:lnTo>
                          <a:pt x="214312" y="80960"/>
                        </a:lnTo>
                        <a:lnTo>
                          <a:pt x="233364" y="23812"/>
                        </a:lnTo>
                        <a:lnTo>
                          <a:pt x="223346" y="13794"/>
                        </a:lnTo>
                        <a:lnTo>
                          <a:pt x="30956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CCB84345-E119-420C-8B7F-716556B1C6C7}"/>
                      </a:ext>
                    </a:extLst>
                  </p:cNvPr>
                  <p:cNvSpPr/>
                  <p:nvPr/>
                </p:nvSpPr>
                <p:spPr>
                  <a:xfrm>
                    <a:off x="23341012" y="32411254"/>
                    <a:ext cx="107548" cy="138722"/>
                  </a:xfrm>
                  <a:custGeom>
                    <a:avLst/>
                    <a:gdLst>
                      <a:gd name="connsiteX0" fmla="*/ 94744 w 107548"/>
                      <a:gd name="connsiteY0" fmla="*/ 0 h 138722"/>
                      <a:gd name="connsiteX1" fmla="*/ 107548 w 107548"/>
                      <a:gd name="connsiteY1" fmla="*/ 138722 h 138722"/>
                      <a:gd name="connsiteX2" fmla="*/ 19052 w 107548"/>
                      <a:gd name="connsiteY2" fmla="*/ 135670 h 138722"/>
                      <a:gd name="connsiteX3" fmla="*/ 0 w 107548"/>
                      <a:gd name="connsiteY3" fmla="*/ 111858 h 138722"/>
                      <a:gd name="connsiteX4" fmla="*/ 38100 w 107548"/>
                      <a:gd name="connsiteY4" fmla="*/ 30896 h 138722"/>
                      <a:gd name="connsiteX5" fmla="*/ 94744 w 107548"/>
                      <a:gd name="connsiteY5" fmla="*/ 0 h 138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7548" h="138722">
                        <a:moveTo>
                          <a:pt x="94744" y="0"/>
                        </a:moveTo>
                        <a:lnTo>
                          <a:pt x="107548" y="138722"/>
                        </a:lnTo>
                        <a:lnTo>
                          <a:pt x="19052" y="135670"/>
                        </a:lnTo>
                        <a:lnTo>
                          <a:pt x="0" y="111858"/>
                        </a:lnTo>
                        <a:lnTo>
                          <a:pt x="38100" y="30896"/>
                        </a:lnTo>
                        <a:lnTo>
                          <a:pt x="947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B1379D99-D589-41BE-B736-7DFE578CC2A9}"/>
                      </a:ext>
                    </a:extLst>
                  </p:cNvPr>
                  <p:cNvSpPr/>
                  <p:nvPr/>
                </p:nvSpPr>
                <p:spPr>
                  <a:xfrm>
                    <a:off x="22646640" y="31888298"/>
                    <a:ext cx="680084" cy="553852"/>
                  </a:xfrm>
                  <a:custGeom>
                    <a:avLst/>
                    <a:gdLst>
                      <a:gd name="connsiteX0" fmla="*/ 251138 w 680084"/>
                      <a:gd name="connsiteY0" fmla="*/ 0 h 553852"/>
                      <a:gd name="connsiteX1" fmla="*/ 313372 w 680084"/>
                      <a:gd name="connsiteY1" fmla="*/ 87126 h 553852"/>
                      <a:gd name="connsiteX2" fmla="*/ 370524 w 680084"/>
                      <a:gd name="connsiteY2" fmla="*/ 44266 h 553852"/>
                      <a:gd name="connsiteX3" fmla="*/ 527684 w 680084"/>
                      <a:gd name="connsiteY3" fmla="*/ 1402 h 553852"/>
                      <a:gd name="connsiteX4" fmla="*/ 499110 w 680084"/>
                      <a:gd name="connsiteY4" fmla="*/ 91890 h 553852"/>
                      <a:gd name="connsiteX5" fmla="*/ 670560 w 680084"/>
                      <a:gd name="connsiteY5" fmla="*/ 187140 h 553852"/>
                      <a:gd name="connsiteX6" fmla="*/ 651510 w 680084"/>
                      <a:gd name="connsiteY6" fmla="*/ 282390 h 553852"/>
                      <a:gd name="connsiteX7" fmla="*/ 680084 w 680084"/>
                      <a:gd name="connsiteY7" fmla="*/ 344302 h 553852"/>
                      <a:gd name="connsiteX8" fmla="*/ 670560 w 680084"/>
                      <a:gd name="connsiteY8" fmla="*/ 387166 h 553852"/>
                      <a:gd name="connsiteX9" fmla="*/ 673116 w 680084"/>
                      <a:gd name="connsiteY9" fmla="*/ 387592 h 553852"/>
                      <a:gd name="connsiteX10" fmla="*/ 661036 w 680084"/>
                      <a:gd name="connsiteY10" fmla="*/ 468126 h 553852"/>
                      <a:gd name="connsiteX11" fmla="*/ 556260 w 680084"/>
                      <a:gd name="connsiteY11" fmla="*/ 468126 h 553852"/>
                      <a:gd name="connsiteX12" fmla="*/ 513398 w 680084"/>
                      <a:gd name="connsiteY12" fmla="*/ 544326 h 553852"/>
                      <a:gd name="connsiteX13" fmla="*/ 432436 w 680084"/>
                      <a:gd name="connsiteY13" fmla="*/ 553852 h 553852"/>
                      <a:gd name="connsiteX14" fmla="*/ 422910 w 680084"/>
                      <a:gd name="connsiteY14" fmla="*/ 453840 h 553852"/>
                      <a:gd name="connsiteX15" fmla="*/ 294324 w 680084"/>
                      <a:gd name="connsiteY15" fmla="*/ 406214 h 553852"/>
                      <a:gd name="connsiteX16" fmla="*/ 246698 w 680084"/>
                      <a:gd name="connsiteY16" fmla="*/ 458602 h 553852"/>
                      <a:gd name="connsiteX17" fmla="*/ 175212 w 680084"/>
                      <a:gd name="connsiteY17" fmla="*/ 468814 h 553852"/>
                      <a:gd name="connsiteX18" fmla="*/ 175260 w 680084"/>
                      <a:gd name="connsiteY18" fmla="*/ 468126 h 553852"/>
                      <a:gd name="connsiteX19" fmla="*/ 113348 w 680084"/>
                      <a:gd name="connsiteY19" fmla="*/ 415740 h 553852"/>
                      <a:gd name="connsiteX20" fmla="*/ 122872 w 680084"/>
                      <a:gd name="connsiteY20" fmla="*/ 330014 h 553852"/>
                      <a:gd name="connsiteX21" fmla="*/ 160972 w 680084"/>
                      <a:gd name="connsiteY21" fmla="*/ 277626 h 553852"/>
                      <a:gd name="connsiteX22" fmla="*/ 127636 w 680084"/>
                      <a:gd name="connsiteY22" fmla="*/ 234766 h 553852"/>
                      <a:gd name="connsiteX23" fmla="*/ 41418 w 680084"/>
                      <a:gd name="connsiteY23" fmla="*/ 248560 h 553852"/>
                      <a:gd name="connsiteX24" fmla="*/ 8572 w 680084"/>
                      <a:gd name="connsiteY24" fmla="*/ 215714 h 553852"/>
                      <a:gd name="connsiteX25" fmla="*/ 0 w 680084"/>
                      <a:gd name="connsiteY25" fmla="*/ 182378 h 553852"/>
                      <a:gd name="connsiteX26" fmla="*/ 18098 w 680084"/>
                      <a:gd name="connsiteY26" fmla="*/ 182378 h 553852"/>
                      <a:gd name="connsiteX27" fmla="*/ 99060 w 680084"/>
                      <a:gd name="connsiteY27" fmla="*/ 125226 h 553852"/>
                      <a:gd name="connsiteX28" fmla="*/ 127636 w 680084"/>
                      <a:gd name="connsiteY28" fmla="*/ 72840 h 553852"/>
                      <a:gd name="connsiteX29" fmla="*/ 251460 w 680084"/>
                      <a:gd name="connsiteY29" fmla="*/ 1402 h 553852"/>
                      <a:gd name="connsiteX30" fmla="*/ 251138 w 680084"/>
                      <a:gd name="connsiteY30" fmla="*/ 0 h 5538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680084" h="553852">
                        <a:moveTo>
                          <a:pt x="251138" y="0"/>
                        </a:moveTo>
                        <a:lnTo>
                          <a:pt x="313372" y="87126"/>
                        </a:lnTo>
                        <a:lnTo>
                          <a:pt x="370524" y="44266"/>
                        </a:lnTo>
                        <a:lnTo>
                          <a:pt x="527684" y="1402"/>
                        </a:lnTo>
                        <a:lnTo>
                          <a:pt x="499110" y="91890"/>
                        </a:lnTo>
                        <a:lnTo>
                          <a:pt x="670560" y="187140"/>
                        </a:lnTo>
                        <a:lnTo>
                          <a:pt x="651510" y="282390"/>
                        </a:lnTo>
                        <a:lnTo>
                          <a:pt x="680084" y="344302"/>
                        </a:lnTo>
                        <a:lnTo>
                          <a:pt x="670560" y="387166"/>
                        </a:lnTo>
                        <a:lnTo>
                          <a:pt x="673116" y="387592"/>
                        </a:lnTo>
                        <a:lnTo>
                          <a:pt x="661036" y="468126"/>
                        </a:lnTo>
                        <a:lnTo>
                          <a:pt x="556260" y="468126"/>
                        </a:lnTo>
                        <a:lnTo>
                          <a:pt x="513398" y="544326"/>
                        </a:lnTo>
                        <a:lnTo>
                          <a:pt x="432436" y="553852"/>
                        </a:lnTo>
                        <a:lnTo>
                          <a:pt x="422910" y="453840"/>
                        </a:lnTo>
                        <a:lnTo>
                          <a:pt x="294324" y="406214"/>
                        </a:lnTo>
                        <a:lnTo>
                          <a:pt x="246698" y="458602"/>
                        </a:lnTo>
                        <a:lnTo>
                          <a:pt x="175212" y="468814"/>
                        </a:lnTo>
                        <a:lnTo>
                          <a:pt x="175260" y="468126"/>
                        </a:lnTo>
                        <a:lnTo>
                          <a:pt x="113348" y="415740"/>
                        </a:lnTo>
                        <a:lnTo>
                          <a:pt x="122872" y="330014"/>
                        </a:lnTo>
                        <a:lnTo>
                          <a:pt x="160972" y="277626"/>
                        </a:lnTo>
                        <a:lnTo>
                          <a:pt x="127636" y="234766"/>
                        </a:lnTo>
                        <a:lnTo>
                          <a:pt x="41418" y="248560"/>
                        </a:lnTo>
                        <a:lnTo>
                          <a:pt x="8572" y="215714"/>
                        </a:lnTo>
                        <a:lnTo>
                          <a:pt x="0" y="182378"/>
                        </a:lnTo>
                        <a:lnTo>
                          <a:pt x="18098" y="182378"/>
                        </a:lnTo>
                        <a:lnTo>
                          <a:pt x="99060" y="125226"/>
                        </a:lnTo>
                        <a:lnTo>
                          <a:pt x="127636" y="72840"/>
                        </a:lnTo>
                        <a:lnTo>
                          <a:pt x="251460" y="1402"/>
                        </a:lnTo>
                        <a:lnTo>
                          <a:pt x="25113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7D0729B4-3B49-4C60-9A83-EB1C9BFD6479}"/>
                      </a:ext>
                    </a:extLst>
                  </p:cNvPr>
                  <p:cNvSpPr/>
                  <p:nvPr/>
                </p:nvSpPr>
                <p:spPr>
                  <a:xfrm>
                    <a:off x="24203024" y="30266640"/>
                    <a:ext cx="981076" cy="1208724"/>
                  </a:xfrm>
                  <a:custGeom>
                    <a:avLst/>
                    <a:gdLst>
                      <a:gd name="connsiteX0" fmla="*/ 516256 w 981076"/>
                      <a:gd name="connsiteY0" fmla="*/ 0 h 1208724"/>
                      <a:gd name="connsiteX1" fmla="*/ 554356 w 981076"/>
                      <a:gd name="connsiteY1" fmla="*/ 45720 h 1208724"/>
                      <a:gd name="connsiteX2" fmla="*/ 589720 w 981076"/>
                      <a:gd name="connsiteY2" fmla="*/ 39826 h 1208724"/>
                      <a:gd name="connsiteX3" fmla="*/ 609600 w 981076"/>
                      <a:gd name="connsiteY3" fmla="*/ 146684 h 1208724"/>
                      <a:gd name="connsiteX4" fmla="*/ 728664 w 981076"/>
                      <a:gd name="connsiteY4" fmla="*/ 208598 h 1208724"/>
                      <a:gd name="connsiteX5" fmla="*/ 913850 w 981076"/>
                      <a:gd name="connsiteY5" fmla="*/ 61136 h 1208724"/>
                      <a:gd name="connsiteX6" fmla="*/ 974726 w 981076"/>
                      <a:gd name="connsiteY6" fmla="*/ 105410 h 1208724"/>
                      <a:gd name="connsiteX7" fmla="*/ 968376 w 981076"/>
                      <a:gd name="connsiteY7" fmla="*/ 143510 h 1208724"/>
                      <a:gd name="connsiteX8" fmla="*/ 981076 w 981076"/>
                      <a:gd name="connsiteY8" fmla="*/ 175260 h 1208724"/>
                      <a:gd name="connsiteX9" fmla="*/ 981076 w 981076"/>
                      <a:gd name="connsiteY9" fmla="*/ 219710 h 1208724"/>
                      <a:gd name="connsiteX10" fmla="*/ 911226 w 981076"/>
                      <a:gd name="connsiteY10" fmla="*/ 187960 h 1208724"/>
                      <a:gd name="connsiteX11" fmla="*/ 841376 w 981076"/>
                      <a:gd name="connsiteY11" fmla="*/ 238760 h 1208724"/>
                      <a:gd name="connsiteX12" fmla="*/ 841376 w 981076"/>
                      <a:gd name="connsiteY12" fmla="*/ 295910 h 1208724"/>
                      <a:gd name="connsiteX13" fmla="*/ 803276 w 981076"/>
                      <a:gd name="connsiteY13" fmla="*/ 416560 h 1208724"/>
                      <a:gd name="connsiteX14" fmla="*/ 746126 w 981076"/>
                      <a:gd name="connsiteY14" fmla="*/ 435610 h 1208724"/>
                      <a:gd name="connsiteX15" fmla="*/ 708026 w 981076"/>
                      <a:gd name="connsiteY15" fmla="*/ 511810 h 1208724"/>
                      <a:gd name="connsiteX16" fmla="*/ 682626 w 981076"/>
                      <a:gd name="connsiteY16" fmla="*/ 613410 h 1208724"/>
                      <a:gd name="connsiteX17" fmla="*/ 581026 w 981076"/>
                      <a:gd name="connsiteY17" fmla="*/ 657860 h 1208724"/>
                      <a:gd name="connsiteX18" fmla="*/ 549276 w 981076"/>
                      <a:gd name="connsiteY18" fmla="*/ 721360 h 1208724"/>
                      <a:gd name="connsiteX19" fmla="*/ 542926 w 981076"/>
                      <a:gd name="connsiteY19" fmla="*/ 765810 h 1208724"/>
                      <a:gd name="connsiteX20" fmla="*/ 606426 w 981076"/>
                      <a:gd name="connsiteY20" fmla="*/ 791210 h 1208724"/>
                      <a:gd name="connsiteX21" fmla="*/ 555626 w 981076"/>
                      <a:gd name="connsiteY21" fmla="*/ 842010 h 1208724"/>
                      <a:gd name="connsiteX22" fmla="*/ 555626 w 981076"/>
                      <a:gd name="connsiteY22" fmla="*/ 930910 h 1208724"/>
                      <a:gd name="connsiteX23" fmla="*/ 543786 w 981076"/>
                      <a:gd name="connsiteY23" fmla="*/ 950152 h 1208724"/>
                      <a:gd name="connsiteX24" fmla="*/ 457200 w 981076"/>
                      <a:gd name="connsiteY24" fmla="*/ 980124 h 1208724"/>
                      <a:gd name="connsiteX25" fmla="*/ 428626 w 981076"/>
                      <a:gd name="connsiteY25" fmla="*/ 1118236 h 1208724"/>
                      <a:gd name="connsiteX26" fmla="*/ 347664 w 981076"/>
                      <a:gd name="connsiteY26" fmla="*/ 1108710 h 1208724"/>
                      <a:gd name="connsiteX27" fmla="*/ 343090 w 981076"/>
                      <a:gd name="connsiteY27" fmla="*/ 1165898 h 1208724"/>
                      <a:gd name="connsiteX28" fmla="*/ 295276 w 981076"/>
                      <a:gd name="connsiteY28" fmla="*/ 1156336 h 1208724"/>
                      <a:gd name="connsiteX29" fmla="*/ 233364 w 981076"/>
                      <a:gd name="connsiteY29" fmla="*/ 1156336 h 1208724"/>
                      <a:gd name="connsiteX30" fmla="*/ 223840 w 981076"/>
                      <a:gd name="connsiteY30" fmla="*/ 1208724 h 1208724"/>
                      <a:gd name="connsiteX31" fmla="*/ 123826 w 981076"/>
                      <a:gd name="connsiteY31" fmla="*/ 1194436 h 1208724"/>
                      <a:gd name="connsiteX32" fmla="*/ 109540 w 981076"/>
                      <a:gd name="connsiteY32" fmla="*/ 1151572 h 1208724"/>
                      <a:gd name="connsiteX33" fmla="*/ 33340 w 981076"/>
                      <a:gd name="connsiteY33" fmla="*/ 1115478 h 1208724"/>
                      <a:gd name="connsiteX34" fmla="*/ 33340 w 981076"/>
                      <a:gd name="connsiteY34" fmla="*/ 1070610 h 1208724"/>
                      <a:gd name="connsiteX35" fmla="*/ 85726 w 981076"/>
                      <a:gd name="connsiteY35" fmla="*/ 980124 h 1208724"/>
                      <a:gd name="connsiteX36" fmla="*/ 57152 w 981076"/>
                      <a:gd name="connsiteY36" fmla="*/ 927736 h 1208724"/>
                      <a:gd name="connsiteX37" fmla="*/ 47626 w 981076"/>
                      <a:gd name="connsiteY37" fmla="*/ 880110 h 1208724"/>
                      <a:gd name="connsiteX38" fmla="*/ 57152 w 981076"/>
                      <a:gd name="connsiteY38" fmla="*/ 803910 h 1208724"/>
                      <a:gd name="connsiteX39" fmla="*/ 19052 w 981076"/>
                      <a:gd name="connsiteY39" fmla="*/ 794384 h 1208724"/>
                      <a:gd name="connsiteX40" fmla="*/ 0 w 981076"/>
                      <a:gd name="connsiteY40" fmla="*/ 737236 h 1208724"/>
                      <a:gd name="connsiteX41" fmla="*/ 20008 w 981076"/>
                      <a:gd name="connsiteY41" fmla="*/ 702678 h 1208724"/>
                      <a:gd name="connsiteX42" fmla="*/ 133352 w 981076"/>
                      <a:gd name="connsiteY42" fmla="*/ 699136 h 1208724"/>
                      <a:gd name="connsiteX43" fmla="*/ 180976 w 981076"/>
                      <a:gd name="connsiteY43" fmla="*/ 603884 h 1208724"/>
                      <a:gd name="connsiteX44" fmla="*/ 261940 w 981076"/>
                      <a:gd name="connsiteY44" fmla="*/ 613410 h 1208724"/>
                      <a:gd name="connsiteX45" fmla="*/ 285752 w 981076"/>
                      <a:gd name="connsiteY45" fmla="*/ 580072 h 1208724"/>
                      <a:gd name="connsiteX46" fmla="*/ 265882 w 981076"/>
                      <a:gd name="connsiteY46" fmla="*/ 434364 h 1208724"/>
                      <a:gd name="connsiteX47" fmla="*/ 304800 w 981076"/>
                      <a:gd name="connsiteY47" fmla="*/ 418148 h 1208724"/>
                      <a:gd name="connsiteX48" fmla="*/ 414340 w 981076"/>
                      <a:gd name="connsiteY48" fmla="*/ 389572 h 1208724"/>
                      <a:gd name="connsiteX49" fmla="*/ 428626 w 981076"/>
                      <a:gd name="connsiteY49" fmla="*/ 246698 h 1208724"/>
                      <a:gd name="connsiteX50" fmla="*/ 404814 w 981076"/>
                      <a:gd name="connsiteY50" fmla="*/ 132398 h 1208724"/>
                      <a:gd name="connsiteX51" fmla="*/ 404814 w 981076"/>
                      <a:gd name="connsiteY51" fmla="*/ 53756 h 1208724"/>
                      <a:gd name="connsiteX52" fmla="*/ 447676 w 981076"/>
                      <a:gd name="connsiteY52" fmla="*/ 45720 h 1208724"/>
                      <a:gd name="connsiteX53" fmla="*/ 516256 w 981076"/>
                      <a:gd name="connsiteY53" fmla="*/ 0 h 1208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</a:cxnLst>
                    <a:rect l="l" t="t" r="r" b="b"/>
                    <a:pathLst>
                      <a:path w="981076" h="1208724">
                        <a:moveTo>
                          <a:pt x="516256" y="0"/>
                        </a:moveTo>
                        <a:lnTo>
                          <a:pt x="554356" y="45720"/>
                        </a:lnTo>
                        <a:lnTo>
                          <a:pt x="589720" y="39826"/>
                        </a:lnTo>
                        <a:lnTo>
                          <a:pt x="609600" y="146684"/>
                        </a:lnTo>
                        <a:lnTo>
                          <a:pt x="728664" y="208598"/>
                        </a:lnTo>
                        <a:lnTo>
                          <a:pt x="913850" y="61136"/>
                        </a:lnTo>
                        <a:lnTo>
                          <a:pt x="974726" y="105410"/>
                        </a:lnTo>
                        <a:lnTo>
                          <a:pt x="968376" y="143510"/>
                        </a:lnTo>
                        <a:lnTo>
                          <a:pt x="981076" y="175260"/>
                        </a:lnTo>
                        <a:lnTo>
                          <a:pt x="981076" y="219710"/>
                        </a:lnTo>
                        <a:lnTo>
                          <a:pt x="911226" y="187960"/>
                        </a:lnTo>
                        <a:lnTo>
                          <a:pt x="841376" y="238760"/>
                        </a:lnTo>
                        <a:lnTo>
                          <a:pt x="841376" y="295910"/>
                        </a:lnTo>
                        <a:lnTo>
                          <a:pt x="803276" y="416560"/>
                        </a:lnTo>
                        <a:lnTo>
                          <a:pt x="746126" y="435610"/>
                        </a:lnTo>
                        <a:lnTo>
                          <a:pt x="708026" y="511810"/>
                        </a:lnTo>
                        <a:lnTo>
                          <a:pt x="682626" y="613410"/>
                        </a:lnTo>
                        <a:lnTo>
                          <a:pt x="581026" y="657860"/>
                        </a:lnTo>
                        <a:lnTo>
                          <a:pt x="549276" y="721360"/>
                        </a:lnTo>
                        <a:lnTo>
                          <a:pt x="542926" y="765810"/>
                        </a:lnTo>
                        <a:lnTo>
                          <a:pt x="606426" y="791210"/>
                        </a:lnTo>
                        <a:lnTo>
                          <a:pt x="555626" y="842010"/>
                        </a:lnTo>
                        <a:lnTo>
                          <a:pt x="555626" y="930910"/>
                        </a:lnTo>
                        <a:lnTo>
                          <a:pt x="543786" y="950152"/>
                        </a:lnTo>
                        <a:lnTo>
                          <a:pt x="457200" y="980124"/>
                        </a:lnTo>
                        <a:lnTo>
                          <a:pt x="428626" y="1118236"/>
                        </a:lnTo>
                        <a:lnTo>
                          <a:pt x="347664" y="1108710"/>
                        </a:lnTo>
                        <a:lnTo>
                          <a:pt x="343090" y="1165898"/>
                        </a:lnTo>
                        <a:lnTo>
                          <a:pt x="295276" y="1156336"/>
                        </a:lnTo>
                        <a:lnTo>
                          <a:pt x="233364" y="1156336"/>
                        </a:lnTo>
                        <a:lnTo>
                          <a:pt x="223840" y="1208724"/>
                        </a:lnTo>
                        <a:lnTo>
                          <a:pt x="123826" y="1194436"/>
                        </a:lnTo>
                        <a:lnTo>
                          <a:pt x="109540" y="1151572"/>
                        </a:lnTo>
                        <a:lnTo>
                          <a:pt x="33340" y="1115478"/>
                        </a:lnTo>
                        <a:lnTo>
                          <a:pt x="33340" y="1070610"/>
                        </a:lnTo>
                        <a:lnTo>
                          <a:pt x="85726" y="980124"/>
                        </a:lnTo>
                        <a:lnTo>
                          <a:pt x="57152" y="927736"/>
                        </a:lnTo>
                        <a:lnTo>
                          <a:pt x="47626" y="880110"/>
                        </a:lnTo>
                        <a:lnTo>
                          <a:pt x="57152" y="803910"/>
                        </a:lnTo>
                        <a:lnTo>
                          <a:pt x="19052" y="794384"/>
                        </a:lnTo>
                        <a:lnTo>
                          <a:pt x="0" y="737236"/>
                        </a:lnTo>
                        <a:lnTo>
                          <a:pt x="20008" y="702678"/>
                        </a:lnTo>
                        <a:lnTo>
                          <a:pt x="133352" y="699136"/>
                        </a:lnTo>
                        <a:lnTo>
                          <a:pt x="180976" y="603884"/>
                        </a:lnTo>
                        <a:lnTo>
                          <a:pt x="261940" y="613410"/>
                        </a:lnTo>
                        <a:lnTo>
                          <a:pt x="285752" y="580072"/>
                        </a:lnTo>
                        <a:lnTo>
                          <a:pt x="265882" y="434364"/>
                        </a:lnTo>
                        <a:lnTo>
                          <a:pt x="304800" y="418148"/>
                        </a:lnTo>
                        <a:lnTo>
                          <a:pt x="414340" y="389572"/>
                        </a:lnTo>
                        <a:lnTo>
                          <a:pt x="428626" y="246698"/>
                        </a:lnTo>
                        <a:lnTo>
                          <a:pt x="404814" y="132398"/>
                        </a:lnTo>
                        <a:lnTo>
                          <a:pt x="404814" y="53756"/>
                        </a:lnTo>
                        <a:lnTo>
                          <a:pt x="447676" y="45720"/>
                        </a:lnTo>
                        <a:lnTo>
                          <a:pt x="51625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84FB1A3B-CCBD-460E-A755-AF6F5B6B7FF7}"/>
                      </a:ext>
                    </a:extLst>
                  </p:cNvPr>
                  <p:cNvSpPr/>
                  <p:nvPr/>
                </p:nvSpPr>
                <p:spPr>
                  <a:xfrm>
                    <a:off x="23781828" y="31237238"/>
                    <a:ext cx="611696" cy="838200"/>
                  </a:xfrm>
                  <a:custGeom>
                    <a:avLst/>
                    <a:gdLst>
                      <a:gd name="connsiteX0" fmla="*/ 259272 w 611696"/>
                      <a:gd name="connsiteY0" fmla="*/ 0 h 838200"/>
                      <a:gd name="connsiteX1" fmla="*/ 316422 w 611696"/>
                      <a:gd name="connsiteY1" fmla="*/ 47626 h 838200"/>
                      <a:gd name="connsiteX2" fmla="*/ 421196 w 611696"/>
                      <a:gd name="connsiteY2" fmla="*/ 23812 h 838200"/>
                      <a:gd name="connsiteX3" fmla="*/ 470252 w 611696"/>
                      <a:gd name="connsiteY3" fmla="*/ 72866 h 838200"/>
                      <a:gd name="connsiteX4" fmla="*/ 454536 w 611696"/>
                      <a:gd name="connsiteY4" fmla="*/ 100012 h 838200"/>
                      <a:gd name="connsiteX5" fmla="*/ 454536 w 611696"/>
                      <a:gd name="connsiteY5" fmla="*/ 144880 h 838200"/>
                      <a:gd name="connsiteX6" fmla="*/ 440248 w 611696"/>
                      <a:gd name="connsiteY6" fmla="*/ 138112 h 838200"/>
                      <a:gd name="connsiteX7" fmla="*/ 421196 w 611696"/>
                      <a:gd name="connsiteY7" fmla="*/ 200026 h 838200"/>
                      <a:gd name="connsiteX8" fmla="*/ 464060 w 611696"/>
                      <a:gd name="connsiteY8" fmla="*/ 242886 h 838200"/>
                      <a:gd name="connsiteX9" fmla="*/ 397384 w 611696"/>
                      <a:gd name="connsiteY9" fmla="*/ 276226 h 838200"/>
                      <a:gd name="connsiteX10" fmla="*/ 383096 w 611696"/>
                      <a:gd name="connsiteY10" fmla="*/ 323850 h 838200"/>
                      <a:gd name="connsiteX11" fmla="*/ 278322 w 611696"/>
                      <a:gd name="connsiteY11" fmla="*/ 342900 h 838200"/>
                      <a:gd name="connsiteX12" fmla="*/ 254510 w 611696"/>
                      <a:gd name="connsiteY12" fmla="*/ 404812 h 838200"/>
                      <a:gd name="connsiteX13" fmla="*/ 397384 w 611696"/>
                      <a:gd name="connsiteY13" fmla="*/ 438150 h 838200"/>
                      <a:gd name="connsiteX14" fmla="*/ 416436 w 611696"/>
                      <a:gd name="connsiteY14" fmla="*/ 509586 h 838200"/>
                      <a:gd name="connsiteX15" fmla="*/ 564072 w 611696"/>
                      <a:gd name="connsiteY15" fmla="*/ 590550 h 838200"/>
                      <a:gd name="connsiteX16" fmla="*/ 611696 w 611696"/>
                      <a:gd name="connsiteY16" fmla="*/ 647700 h 838200"/>
                      <a:gd name="connsiteX17" fmla="*/ 601220 w 611696"/>
                      <a:gd name="connsiteY17" fmla="*/ 700086 h 838200"/>
                      <a:gd name="connsiteX18" fmla="*/ 578360 w 611696"/>
                      <a:gd name="connsiteY18" fmla="*/ 700086 h 838200"/>
                      <a:gd name="connsiteX19" fmla="*/ 568998 w 611696"/>
                      <a:gd name="connsiteY19" fmla="*/ 708980 h 838200"/>
                      <a:gd name="connsiteX20" fmla="*/ 521210 w 611696"/>
                      <a:gd name="connsiteY20" fmla="*/ 695326 h 838200"/>
                      <a:gd name="connsiteX21" fmla="*/ 468822 w 611696"/>
                      <a:gd name="connsiteY21" fmla="*/ 685800 h 838200"/>
                      <a:gd name="connsiteX22" fmla="*/ 406910 w 611696"/>
                      <a:gd name="connsiteY22" fmla="*/ 609600 h 838200"/>
                      <a:gd name="connsiteX23" fmla="*/ 325948 w 611696"/>
                      <a:gd name="connsiteY23" fmla="*/ 638174 h 838200"/>
                      <a:gd name="connsiteX24" fmla="*/ 259272 w 611696"/>
                      <a:gd name="connsiteY24" fmla="*/ 742950 h 838200"/>
                      <a:gd name="connsiteX25" fmla="*/ 121160 w 611696"/>
                      <a:gd name="connsiteY25" fmla="*/ 838200 h 838200"/>
                      <a:gd name="connsiteX26" fmla="*/ 64010 w 611696"/>
                      <a:gd name="connsiteY26" fmla="*/ 719138 h 838200"/>
                      <a:gd name="connsiteX27" fmla="*/ 87822 w 611696"/>
                      <a:gd name="connsiteY27" fmla="*/ 652462 h 838200"/>
                      <a:gd name="connsiteX28" fmla="*/ 40196 w 611696"/>
                      <a:gd name="connsiteY28" fmla="*/ 552450 h 838200"/>
                      <a:gd name="connsiteX29" fmla="*/ 87822 w 611696"/>
                      <a:gd name="connsiteY29" fmla="*/ 509586 h 838200"/>
                      <a:gd name="connsiteX30" fmla="*/ 102110 w 611696"/>
                      <a:gd name="connsiteY30" fmla="*/ 357186 h 838200"/>
                      <a:gd name="connsiteX31" fmla="*/ 21148 w 611696"/>
                      <a:gd name="connsiteY31" fmla="*/ 309562 h 838200"/>
                      <a:gd name="connsiteX32" fmla="*/ 0 w 611696"/>
                      <a:gd name="connsiteY32" fmla="*/ 290108 h 838200"/>
                      <a:gd name="connsiteX33" fmla="*/ 125922 w 611696"/>
                      <a:gd name="connsiteY33" fmla="*/ 219074 h 838200"/>
                      <a:gd name="connsiteX34" fmla="*/ 154496 w 611696"/>
                      <a:gd name="connsiteY34" fmla="*/ 171450 h 838200"/>
                      <a:gd name="connsiteX35" fmla="*/ 178310 w 611696"/>
                      <a:gd name="connsiteY35" fmla="*/ 90486 h 838200"/>
                      <a:gd name="connsiteX36" fmla="*/ 171262 w 611696"/>
                      <a:gd name="connsiteY36" fmla="*/ 15306 h 838200"/>
                      <a:gd name="connsiteX37" fmla="*/ 259272 w 611696"/>
                      <a:gd name="connsiteY37" fmla="*/ 0 h 838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611696" h="838200">
                        <a:moveTo>
                          <a:pt x="259272" y="0"/>
                        </a:moveTo>
                        <a:lnTo>
                          <a:pt x="316422" y="47626"/>
                        </a:lnTo>
                        <a:lnTo>
                          <a:pt x="421196" y="23812"/>
                        </a:lnTo>
                        <a:lnTo>
                          <a:pt x="470252" y="72866"/>
                        </a:lnTo>
                        <a:lnTo>
                          <a:pt x="454536" y="100012"/>
                        </a:lnTo>
                        <a:lnTo>
                          <a:pt x="454536" y="144880"/>
                        </a:lnTo>
                        <a:lnTo>
                          <a:pt x="440248" y="138112"/>
                        </a:lnTo>
                        <a:lnTo>
                          <a:pt x="421196" y="200026"/>
                        </a:lnTo>
                        <a:lnTo>
                          <a:pt x="464060" y="242886"/>
                        </a:lnTo>
                        <a:lnTo>
                          <a:pt x="397384" y="276226"/>
                        </a:lnTo>
                        <a:lnTo>
                          <a:pt x="383096" y="323850"/>
                        </a:lnTo>
                        <a:lnTo>
                          <a:pt x="278322" y="342900"/>
                        </a:lnTo>
                        <a:lnTo>
                          <a:pt x="254510" y="404812"/>
                        </a:lnTo>
                        <a:lnTo>
                          <a:pt x="397384" y="438150"/>
                        </a:lnTo>
                        <a:lnTo>
                          <a:pt x="416436" y="509586"/>
                        </a:lnTo>
                        <a:lnTo>
                          <a:pt x="564072" y="590550"/>
                        </a:lnTo>
                        <a:lnTo>
                          <a:pt x="611696" y="647700"/>
                        </a:lnTo>
                        <a:lnTo>
                          <a:pt x="601220" y="700086"/>
                        </a:lnTo>
                        <a:lnTo>
                          <a:pt x="578360" y="700086"/>
                        </a:lnTo>
                        <a:lnTo>
                          <a:pt x="568998" y="708980"/>
                        </a:lnTo>
                        <a:lnTo>
                          <a:pt x="521210" y="695326"/>
                        </a:lnTo>
                        <a:lnTo>
                          <a:pt x="468822" y="685800"/>
                        </a:lnTo>
                        <a:lnTo>
                          <a:pt x="406910" y="609600"/>
                        </a:lnTo>
                        <a:lnTo>
                          <a:pt x="325948" y="638174"/>
                        </a:lnTo>
                        <a:lnTo>
                          <a:pt x="259272" y="742950"/>
                        </a:lnTo>
                        <a:lnTo>
                          <a:pt x="121160" y="838200"/>
                        </a:lnTo>
                        <a:lnTo>
                          <a:pt x="64010" y="719138"/>
                        </a:lnTo>
                        <a:lnTo>
                          <a:pt x="87822" y="652462"/>
                        </a:lnTo>
                        <a:lnTo>
                          <a:pt x="40196" y="552450"/>
                        </a:lnTo>
                        <a:lnTo>
                          <a:pt x="87822" y="509586"/>
                        </a:lnTo>
                        <a:lnTo>
                          <a:pt x="102110" y="357186"/>
                        </a:lnTo>
                        <a:lnTo>
                          <a:pt x="21148" y="309562"/>
                        </a:lnTo>
                        <a:lnTo>
                          <a:pt x="0" y="290108"/>
                        </a:lnTo>
                        <a:lnTo>
                          <a:pt x="125922" y="219074"/>
                        </a:lnTo>
                        <a:lnTo>
                          <a:pt x="154496" y="171450"/>
                        </a:lnTo>
                        <a:lnTo>
                          <a:pt x="178310" y="90486"/>
                        </a:lnTo>
                        <a:lnTo>
                          <a:pt x="171262" y="15306"/>
                        </a:lnTo>
                        <a:lnTo>
                          <a:pt x="25927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74C1AF09-01AB-4874-AF00-DAEE9781F60E}"/>
                      </a:ext>
                    </a:extLst>
                  </p:cNvPr>
                  <p:cNvSpPr/>
                  <p:nvPr/>
                </p:nvSpPr>
                <p:spPr>
                  <a:xfrm>
                    <a:off x="22845712" y="31208840"/>
                    <a:ext cx="671512" cy="766584"/>
                  </a:xfrm>
                  <a:custGeom>
                    <a:avLst/>
                    <a:gdLst>
                      <a:gd name="connsiteX0" fmla="*/ 321734 w 671512"/>
                      <a:gd name="connsiteY0" fmla="*/ 0 h 766584"/>
                      <a:gd name="connsiteX1" fmla="*/ 438152 w 671512"/>
                      <a:gd name="connsiteY1" fmla="*/ 109360 h 766584"/>
                      <a:gd name="connsiteX2" fmla="*/ 528638 w 671512"/>
                      <a:gd name="connsiteY2" fmla="*/ 47448 h 766584"/>
                      <a:gd name="connsiteX3" fmla="*/ 581026 w 671512"/>
                      <a:gd name="connsiteY3" fmla="*/ 37924 h 766584"/>
                      <a:gd name="connsiteX4" fmla="*/ 628652 w 671512"/>
                      <a:gd name="connsiteY4" fmla="*/ 56972 h 766584"/>
                      <a:gd name="connsiteX5" fmla="*/ 629572 w 671512"/>
                      <a:gd name="connsiteY5" fmla="*/ 57784 h 766584"/>
                      <a:gd name="connsiteX6" fmla="*/ 623888 w 671512"/>
                      <a:gd name="connsiteY6" fmla="*/ 56972 h 766584"/>
                      <a:gd name="connsiteX7" fmla="*/ 638176 w 671512"/>
                      <a:gd name="connsiteY7" fmla="*/ 171272 h 766584"/>
                      <a:gd name="connsiteX8" fmla="*/ 671512 w 671512"/>
                      <a:gd name="connsiteY8" fmla="*/ 228424 h 766584"/>
                      <a:gd name="connsiteX9" fmla="*/ 619126 w 671512"/>
                      <a:gd name="connsiteY9" fmla="*/ 280810 h 766584"/>
                      <a:gd name="connsiteX10" fmla="*/ 595312 w 671512"/>
                      <a:gd name="connsiteY10" fmla="*/ 457024 h 766584"/>
                      <a:gd name="connsiteX11" fmla="*/ 547688 w 671512"/>
                      <a:gd name="connsiteY11" fmla="*/ 480836 h 766584"/>
                      <a:gd name="connsiteX12" fmla="*/ 523876 w 671512"/>
                      <a:gd name="connsiteY12" fmla="*/ 542748 h 766584"/>
                      <a:gd name="connsiteX13" fmla="*/ 457200 w 671512"/>
                      <a:gd name="connsiteY13" fmla="*/ 523698 h 766584"/>
                      <a:gd name="connsiteX14" fmla="*/ 390526 w 671512"/>
                      <a:gd name="connsiteY14" fmla="*/ 642760 h 766584"/>
                      <a:gd name="connsiteX15" fmla="*/ 328612 w 671512"/>
                      <a:gd name="connsiteY15" fmla="*/ 680860 h 766584"/>
                      <a:gd name="connsiteX16" fmla="*/ 171452 w 671512"/>
                      <a:gd name="connsiteY16" fmla="*/ 723724 h 766584"/>
                      <a:gd name="connsiteX17" fmla="*/ 114300 w 671512"/>
                      <a:gd name="connsiteY17" fmla="*/ 766584 h 766584"/>
                      <a:gd name="connsiteX18" fmla="*/ 52066 w 671512"/>
                      <a:gd name="connsiteY18" fmla="*/ 679458 h 766584"/>
                      <a:gd name="connsiteX19" fmla="*/ 0 w 671512"/>
                      <a:gd name="connsiteY19" fmla="*/ 452260 h 766584"/>
                      <a:gd name="connsiteX20" fmla="*/ 57152 w 671512"/>
                      <a:gd name="connsiteY20" fmla="*/ 390348 h 766584"/>
                      <a:gd name="connsiteX21" fmla="*/ 57152 w 671512"/>
                      <a:gd name="connsiteY21" fmla="*/ 304624 h 766584"/>
                      <a:gd name="connsiteX22" fmla="*/ 190500 w 671512"/>
                      <a:gd name="connsiteY22" fmla="*/ 218898 h 766584"/>
                      <a:gd name="connsiteX23" fmla="*/ 228600 w 671512"/>
                      <a:gd name="connsiteY23" fmla="*/ 85548 h 766584"/>
                      <a:gd name="connsiteX24" fmla="*/ 257176 w 671512"/>
                      <a:gd name="connsiteY24" fmla="*/ 42684 h 766584"/>
                      <a:gd name="connsiteX25" fmla="*/ 253038 w 671512"/>
                      <a:gd name="connsiteY25" fmla="*/ 38866 h 766584"/>
                      <a:gd name="connsiteX26" fmla="*/ 309564 w 671512"/>
                      <a:gd name="connsiteY26" fmla="*/ 28398 h 766584"/>
                      <a:gd name="connsiteX27" fmla="*/ 321734 w 671512"/>
                      <a:gd name="connsiteY27" fmla="*/ 0 h 7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71512" h="766584">
                        <a:moveTo>
                          <a:pt x="321734" y="0"/>
                        </a:moveTo>
                        <a:lnTo>
                          <a:pt x="438152" y="109360"/>
                        </a:lnTo>
                        <a:lnTo>
                          <a:pt x="528638" y="47448"/>
                        </a:lnTo>
                        <a:lnTo>
                          <a:pt x="581026" y="37924"/>
                        </a:lnTo>
                        <a:lnTo>
                          <a:pt x="628652" y="56972"/>
                        </a:lnTo>
                        <a:lnTo>
                          <a:pt x="629572" y="57784"/>
                        </a:lnTo>
                        <a:lnTo>
                          <a:pt x="623888" y="56972"/>
                        </a:lnTo>
                        <a:lnTo>
                          <a:pt x="638176" y="171272"/>
                        </a:lnTo>
                        <a:lnTo>
                          <a:pt x="671512" y="228424"/>
                        </a:lnTo>
                        <a:lnTo>
                          <a:pt x="619126" y="280810"/>
                        </a:lnTo>
                        <a:lnTo>
                          <a:pt x="595312" y="457024"/>
                        </a:lnTo>
                        <a:lnTo>
                          <a:pt x="547688" y="480836"/>
                        </a:lnTo>
                        <a:lnTo>
                          <a:pt x="523876" y="542748"/>
                        </a:lnTo>
                        <a:lnTo>
                          <a:pt x="457200" y="523698"/>
                        </a:lnTo>
                        <a:lnTo>
                          <a:pt x="390526" y="642760"/>
                        </a:lnTo>
                        <a:lnTo>
                          <a:pt x="328612" y="680860"/>
                        </a:lnTo>
                        <a:lnTo>
                          <a:pt x="171452" y="723724"/>
                        </a:lnTo>
                        <a:lnTo>
                          <a:pt x="114300" y="766584"/>
                        </a:lnTo>
                        <a:lnTo>
                          <a:pt x="52066" y="679458"/>
                        </a:lnTo>
                        <a:lnTo>
                          <a:pt x="0" y="452260"/>
                        </a:lnTo>
                        <a:lnTo>
                          <a:pt x="57152" y="390348"/>
                        </a:lnTo>
                        <a:lnTo>
                          <a:pt x="57152" y="304624"/>
                        </a:lnTo>
                        <a:lnTo>
                          <a:pt x="190500" y="218898"/>
                        </a:lnTo>
                        <a:lnTo>
                          <a:pt x="228600" y="85548"/>
                        </a:lnTo>
                        <a:lnTo>
                          <a:pt x="257176" y="42684"/>
                        </a:lnTo>
                        <a:lnTo>
                          <a:pt x="253038" y="38866"/>
                        </a:lnTo>
                        <a:lnTo>
                          <a:pt x="309564" y="28398"/>
                        </a:lnTo>
                        <a:lnTo>
                          <a:pt x="32173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84B10099-A24F-411F-B552-E4B1610D5A9F}"/>
                      </a:ext>
                    </a:extLst>
                  </p:cNvPr>
                  <p:cNvSpPr/>
                  <p:nvPr/>
                </p:nvSpPr>
                <p:spPr>
                  <a:xfrm>
                    <a:off x="23167446" y="30839382"/>
                    <a:ext cx="1121304" cy="478818"/>
                  </a:xfrm>
                  <a:custGeom>
                    <a:avLst/>
                    <a:gdLst>
                      <a:gd name="connsiteX0" fmla="*/ 209672 w 1121304"/>
                      <a:gd name="connsiteY0" fmla="*/ 0 h 478818"/>
                      <a:gd name="connsiteX1" fmla="*/ 273578 w 1121304"/>
                      <a:gd name="connsiteY1" fmla="*/ 40668 h 478818"/>
                      <a:gd name="connsiteX2" fmla="*/ 392642 w 1121304"/>
                      <a:gd name="connsiteY2" fmla="*/ 54956 h 478818"/>
                      <a:gd name="connsiteX3" fmla="*/ 392642 w 1121304"/>
                      <a:gd name="connsiteY3" fmla="*/ 150206 h 478818"/>
                      <a:gd name="connsiteX4" fmla="*/ 359304 w 1121304"/>
                      <a:gd name="connsiteY4" fmla="*/ 178782 h 478818"/>
                      <a:gd name="connsiteX5" fmla="*/ 435504 w 1121304"/>
                      <a:gd name="connsiteY5" fmla="*/ 264506 h 478818"/>
                      <a:gd name="connsiteX6" fmla="*/ 535518 w 1121304"/>
                      <a:gd name="connsiteY6" fmla="*/ 145442 h 478818"/>
                      <a:gd name="connsiteX7" fmla="*/ 606954 w 1121304"/>
                      <a:gd name="connsiteY7" fmla="*/ 178782 h 478818"/>
                      <a:gd name="connsiteX8" fmla="*/ 726018 w 1121304"/>
                      <a:gd name="connsiteY8" fmla="*/ 107342 h 478818"/>
                      <a:gd name="connsiteX9" fmla="*/ 868892 w 1121304"/>
                      <a:gd name="connsiteY9" fmla="*/ 188306 h 478818"/>
                      <a:gd name="connsiteX10" fmla="*/ 873654 w 1121304"/>
                      <a:gd name="connsiteY10" fmla="*/ 131156 h 478818"/>
                      <a:gd name="connsiteX11" fmla="*/ 911754 w 1121304"/>
                      <a:gd name="connsiteY11" fmla="*/ 97818 h 478818"/>
                      <a:gd name="connsiteX12" fmla="*/ 959378 w 1121304"/>
                      <a:gd name="connsiteY12" fmla="*/ 126394 h 478818"/>
                      <a:gd name="connsiteX13" fmla="*/ 998898 w 1121304"/>
                      <a:gd name="connsiteY13" fmla="*/ 90466 h 478818"/>
                      <a:gd name="connsiteX14" fmla="*/ 1016530 w 1121304"/>
                      <a:gd name="connsiteY14" fmla="*/ 131156 h 478818"/>
                      <a:gd name="connsiteX15" fmla="*/ 1055586 w 1121304"/>
                      <a:gd name="connsiteY15" fmla="*/ 129936 h 478818"/>
                      <a:gd name="connsiteX16" fmla="*/ 1035578 w 1121304"/>
                      <a:gd name="connsiteY16" fmla="*/ 164494 h 478818"/>
                      <a:gd name="connsiteX17" fmla="*/ 1054630 w 1121304"/>
                      <a:gd name="connsiteY17" fmla="*/ 221642 h 478818"/>
                      <a:gd name="connsiteX18" fmla="*/ 1092730 w 1121304"/>
                      <a:gd name="connsiteY18" fmla="*/ 231168 h 478818"/>
                      <a:gd name="connsiteX19" fmla="*/ 1083204 w 1121304"/>
                      <a:gd name="connsiteY19" fmla="*/ 307368 h 478818"/>
                      <a:gd name="connsiteX20" fmla="*/ 1092730 w 1121304"/>
                      <a:gd name="connsiteY20" fmla="*/ 354994 h 478818"/>
                      <a:gd name="connsiteX21" fmla="*/ 1121304 w 1121304"/>
                      <a:gd name="connsiteY21" fmla="*/ 407382 h 478818"/>
                      <a:gd name="connsiteX22" fmla="*/ 1084634 w 1121304"/>
                      <a:gd name="connsiteY22" fmla="*/ 470722 h 478818"/>
                      <a:gd name="connsiteX23" fmla="*/ 1035578 w 1121304"/>
                      <a:gd name="connsiteY23" fmla="*/ 421668 h 478818"/>
                      <a:gd name="connsiteX24" fmla="*/ 930804 w 1121304"/>
                      <a:gd name="connsiteY24" fmla="*/ 445482 h 478818"/>
                      <a:gd name="connsiteX25" fmla="*/ 873654 w 1121304"/>
                      <a:gd name="connsiteY25" fmla="*/ 397856 h 478818"/>
                      <a:gd name="connsiteX26" fmla="*/ 785644 w 1121304"/>
                      <a:gd name="connsiteY26" fmla="*/ 413162 h 478818"/>
                      <a:gd name="connsiteX27" fmla="*/ 778404 w 1121304"/>
                      <a:gd name="connsiteY27" fmla="*/ 335942 h 478818"/>
                      <a:gd name="connsiteX28" fmla="*/ 726018 w 1121304"/>
                      <a:gd name="connsiteY28" fmla="*/ 321656 h 478818"/>
                      <a:gd name="connsiteX29" fmla="*/ 673630 w 1121304"/>
                      <a:gd name="connsiteY29" fmla="*/ 350230 h 478818"/>
                      <a:gd name="connsiteX30" fmla="*/ 573618 w 1121304"/>
                      <a:gd name="connsiteY30" fmla="*/ 312130 h 478818"/>
                      <a:gd name="connsiteX31" fmla="*/ 497418 w 1121304"/>
                      <a:gd name="connsiteY31" fmla="*/ 412142 h 478818"/>
                      <a:gd name="connsiteX32" fmla="*/ 411692 w 1121304"/>
                      <a:gd name="connsiteY32" fmla="*/ 407382 h 478818"/>
                      <a:gd name="connsiteX33" fmla="*/ 368830 w 1121304"/>
                      <a:gd name="connsiteY33" fmla="*/ 435956 h 478818"/>
                      <a:gd name="connsiteX34" fmla="*/ 307838 w 1121304"/>
                      <a:gd name="connsiteY34" fmla="*/ 427242 h 478818"/>
                      <a:gd name="connsiteX35" fmla="*/ 306918 w 1121304"/>
                      <a:gd name="connsiteY35" fmla="*/ 426430 h 478818"/>
                      <a:gd name="connsiteX36" fmla="*/ 259292 w 1121304"/>
                      <a:gd name="connsiteY36" fmla="*/ 407382 h 478818"/>
                      <a:gd name="connsiteX37" fmla="*/ 206904 w 1121304"/>
                      <a:gd name="connsiteY37" fmla="*/ 416906 h 478818"/>
                      <a:gd name="connsiteX38" fmla="*/ 116418 w 1121304"/>
                      <a:gd name="connsiteY38" fmla="*/ 478818 h 478818"/>
                      <a:gd name="connsiteX39" fmla="*/ 0 w 1121304"/>
                      <a:gd name="connsiteY39" fmla="*/ 369458 h 478818"/>
                      <a:gd name="connsiteX40" fmla="*/ 2118 w 1121304"/>
                      <a:gd name="connsiteY40" fmla="*/ 364518 h 478818"/>
                      <a:gd name="connsiteX41" fmla="*/ 154518 w 1121304"/>
                      <a:gd name="connsiteY41" fmla="*/ 350230 h 478818"/>
                      <a:gd name="connsiteX42" fmla="*/ 154518 w 1121304"/>
                      <a:gd name="connsiteY42" fmla="*/ 269268 h 478818"/>
                      <a:gd name="connsiteX43" fmla="*/ 121178 w 1121304"/>
                      <a:gd name="connsiteY43" fmla="*/ 235930 h 478818"/>
                      <a:gd name="connsiteX44" fmla="*/ 106892 w 1121304"/>
                      <a:gd name="connsiteY44" fmla="*/ 131156 h 478818"/>
                      <a:gd name="connsiteX45" fmla="*/ 197378 w 1121304"/>
                      <a:gd name="connsiteY45" fmla="*/ 88294 h 478818"/>
                      <a:gd name="connsiteX46" fmla="*/ 211666 w 1121304"/>
                      <a:gd name="connsiteY46" fmla="*/ 35906 h 478818"/>
                      <a:gd name="connsiteX47" fmla="*/ 209672 w 1121304"/>
                      <a:gd name="connsiteY47" fmla="*/ 0 h 4788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1121304" h="478818">
                        <a:moveTo>
                          <a:pt x="209672" y="0"/>
                        </a:moveTo>
                        <a:lnTo>
                          <a:pt x="273578" y="40668"/>
                        </a:lnTo>
                        <a:lnTo>
                          <a:pt x="392642" y="54956"/>
                        </a:lnTo>
                        <a:lnTo>
                          <a:pt x="392642" y="150206"/>
                        </a:lnTo>
                        <a:lnTo>
                          <a:pt x="359304" y="178782"/>
                        </a:lnTo>
                        <a:lnTo>
                          <a:pt x="435504" y="264506"/>
                        </a:lnTo>
                        <a:lnTo>
                          <a:pt x="535518" y="145442"/>
                        </a:lnTo>
                        <a:lnTo>
                          <a:pt x="606954" y="178782"/>
                        </a:lnTo>
                        <a:lnTo>
                          <a:pt x="726018" y="107342"/>
                        </a:lnTo>
                        <a:lnTo>
                          <a:pt x="868892" y="188306"/>
                        </a:lnTo>
                        <a:lnTo>
                          <a:pt x="873654" y="131156"/>
                        </a:lnTo>
                        <a:lnTo>
                          <a:pt x="911754" y="97818"/>
                        </a:lnTo>
                        <a:lnTo>
                          <a:pt x="959378" y="126394"/>
                        </a:lnTo>
                        <a:lnTo>
                          <a:pt x="998898" y="90466"/>
                        </a:lnTo>
                        <a:lnTo>
                          <a:pt x="1016530" y="131156"/>
                        </a:lnTo>
                        <a:lnTo>
                          <a:pt x="1055586" y="129936"/>
                        </a:lnTo>
                        <a:lnTo>
                          <a:pt x="1035578" y="164494"/>
                        </a:lnTo>
                        <a:lnTo>
                          <a:pt x="1054630" y="221642"/>
                        </a:lnTo>
                        <a:lnTo>
                          <a:pt x="1092730" y="231168"/>
                        </a:lnTo>
                        <a:lnTo>
                          <a:pt x="1083204" y="307368"/>
                        </a:lnTo>
                        <a:lnTo>
                          <a:pt x="1092730" y="354994"/>
                        </a:lnTo>
                        <a:lnTo>
                          <a:pt x="1121304" y="407382"/>
                        </a:lnTo>
                        <a:lnTo>
                          <a:pt x="1084634" y="470722"/>
                        </a:lnTo>
                        <a:lnTo>
                          <a:pt x="1035578" y="421668"/>
                        </a:lnTo>
                        <a:lnTo>
                          <a:pt x="930804" y="445482"/>
                        </a:lnTo>
                        <a:lnTo>
                          <a:pt x="873654" y="397856"/>
                        </a:lnTo>
                        <a:lnTo>
                          <a:pt x="785644" y="413162"/>
                        </a:lnTo>
                        <a:lnTo>
                          <a:pt x="778404" y="335942"/>
                        </a:lnTo>
                        <a:lnTo>
                          <a:pt x="726018" y="321656"/>
                        </a:lnTo>
                        <a:lnTo>
                          <a:pt x="673630" y="350230"/>
                        </a:lnTo>
                        <a:lnTo>
                          <a:pt x="573618" y="312130"/>
                        </a:lnTo>
                        <a:lnTo>
                          <a:pt x="497418" y="412142"/>
                        </a:lnTo>
                        <a:lnTo>
                          <a:pt x="411692" y="407382"/>
                        </a:lnTo>
                        <a:lnTo>
                          <a:pt x="368830" y="435956"/>
                        </a:lnTo>
                        <a:lnTo>
                          <a:pt x="307838" y="427242"/>
                        </a:lnTo>
                        <a:lnTo>
                          <a:pt x="306918" y="426430"/>
                        </a:lnTo>
                        <a:lnTo>
                          <a:pt x="259292" y="407382"/>
                        </a:lnTo>
                        <a:lnTo>
                          <a:pt x="206904" y="416906"/>
                        </a:lnTo>
                        <a:lnTo>
                          <a:pt x="116418" y="478818"/>
                        </a:lnTo>
                        <a:lnTo>
                          <a:pt x="0" y="369458"/>
                        </a:lnTo>
                        <a:lnTo>
                          <a:pt x="2118" y="364518"/>
                        </a:lnTo>
                        <a:lnTo>
                          <a:pt x="154518" y="350230"/>
                        </a:lnTo>
                        <a:lnTo>
                          <a:pt x="154518" y="269268"/>
                        </a:lnTo>
                        <a:lnTo>
                          <a:pt x="121178" y="235930"/>
                        </a:lnTo>
                        <a:lnTo>
                          <a:pt x="106892" y="131156"/>
                        </a:lnTo>
                        <a:lnTo>
                          <a:pt x="197378" y="88294"/>
                        </a:lnTo>
                        <a:lnTo>
                          <a:pt x="211666" y="35906"/>
                        </a:lnTo>
                        <a:lnTo>
                          <a:pt x="20967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79557B24-5360-435C-AA8A-32F9727BB74C}"/>
                      </a:ext>
                    </a:extLst>
                  </p:cNvPr>
                  <p:cNvSpPr/>
                  <p:nvPr/>
                </p:nvSpPr>
                <p:spPr>
                  <a:xfrm>
                    <a:off x="22761320" y="32275890"/>
                    <a:ext cx="774956" cy="852060"/>
                  </a:xfrm>
                  <a:custGeom>
                    <a:avLst/>
                    <a:gdLst>
                      <a:gd name="connsiteX0" fmla="*/ 558436 w 774956"/>
                      <a:gd name="connsiteY0" fmla="*/ 0 h 852060"/>
                      <a:gd name="connsiteX1" fmla="*/ 641604 w 774956"/>
                      <a:gd name="connsiteY1" fmla="*/ 13860 h 852060"/>
                      <a:gd name="connsiteX2" fmla="*/ 665418 w 774956"/>
                      <a:gd name="connsiteY2" fmla="*/ 37674 h 852060"/>
                      <a:gd name="connsiteX3" fmla="*/ 674436 w 774956"/>
                      <a:gd name="connsiteY3" fmla="*/ 135364 h 852060"/>
                      <a:gd name="connsiteX4" fmla="*/ 617792 w 774956"/>
                      <a:gd name="connsiteY4" fmla="*/ 166260 h 852060"/>
                      <a:gd name="connsiteX5" fmla="*/ 579692 w 774956"/>
                      <a:gd name="connsiteY5" fmla="*/ 247222 h 852060"/>
                      <a:gd name="connsiteX6" fmla="*/ 598744 w 774956"/>
                      <a:gd name="connsiteY6" fmla="*/ 271034 h 852060"/>
                      <a:gd name="connsiteX7" fmla="*/ 687240 w 774956"/>
                      <a:gd name="connsiteY7" fmla="*/ 274086 h 852060"/>
                      <a:gd name="connsiteX8" fmla="*/ 693992 w 774956"/>
                      <a:gd name="connsiteY8" fmla="*/ 347234 h 852060"/>
                      <a:gd name="connsiteX9" fmla="*/ 622556 w 774956"/>
                      <a:gd name="connsiteY9" fmla="*/ 456774 h 852060"/>
                      <a:gd name="connsiteX10" fmla="*/ 641604 w 774956"/>
                      <a:gd name="connsiteY10" fmla="*/ 490110 h 852060"/>
                      <a:gd name="connsiteX11" fmla="*/ 713044 w 774956"/>
                      <a:gd name="connsiteY11" fmla="*/ 509160 h 852060"/>
                      <a:gd name="connsiteX12" fmla="*/ 722568 w 774956"/>
                      <a:gd name="connsiteY12" fmla="*/ 547260 h 852060"/>
                      <a:gd name="connsiteX13" fmla="*/ 752552 w 774956"/>
                      <a:gd name="connsiteY13" fmla="*/ 563406 h 852060"/>
                      <a:gd name="connsiteX14" fmla="*/ 746380 w 774956"/>
                      <a:gd name="connsiteY14" fmla="*/ 566310 h 852060"/>
                      <a:gd name="connsiteX15" fmla="*/ 774956 w 774956"/>
                      <a:gd name="connsiteY15" fmla="*/ 618698 h 852060"/>
                      <a:gd name="connsiteX16" fmla="*/ 746380 w 774956"/>
                      <a:gd name="connsiteY16" fmla="*/ 685374 h 852060"/>
                      <a:gd name="connsiteX17" fmla="*/ 754158 w 774956"/>
                      <a:gd name="connsiteY17" fmla="*/ 756668 h 852060"/>
                      <a:gd name="connsiteX18" fmla="*/ 740030 w 774956"/>
                      <a:gd name="connsiteY18" fmla="*/ 744110 h 852060"/>
                      <a:gd name="connsiteX19" fmla="*/ 644780 w 774956"/>
                      <a:gd name="connsiteY19" fmla="*/ 737760 h 852060"/>
                      <a:gd name="connsiteX20" fmla="*/ 619380 w 774956"/>
                      <a:gd name="connsiteY20" fmla="*/ 794910 h 852060"/>
                      <a:gd name="connsiteX21" fmla="*/ 606680 w 774956"/>
                      <a:gd name="connsiteY21" fmla="*/ 852060 h 852060"/>
                      <a:gd name="connsiteX22" fmla="*/ 524130 w 774956"/>
                      <a:gd name="connsiteY22" fmla="*/ 852060 h 852060"/>
                      <a:gd name="connsiteX23" fmla="*/ 466980 w 774956"/>
                      <a:gd name="connsiteY23" fmla="*/ 769510 h 852060"/>
                      <a:gd name="connsiteX24" fmla="*/ 428880 w 774956"/>
                      <a:gd name="connsiteY24" fmla="*/ 680610 h 852060"/>
                      <a:gd name="connsiteX25" fmla="*/ 390780 w 774956"/>
                      <a:gd name="connsiteY25" fmla="*/ 667910 h 852060"/>
                      <a:gd name="connsiteX26" fmla="*/ 346330 w 774956"/>
                      <a:gd name="connsiteY26" fmla="*/ 648860 h 852060"/>
                      <a:gd name="connsiteX27" fmla="*/ 263780 w 774956"/>
                      <a:gd name="connsiteY27" fmla="*/ 591710 h 852060"/>
                      <a:gd name="connsiteX28" fmla="*/ 219330 w 774956"/>
                      <a:gd name="connsiteY28" fmla="*/ 610760 h 852060"/>
                      <a:gd name="connsiteX29" fmla="*/ 187580 w 774956"/>
                      <a:gd name="connsiteY29" fmla="*/ 661560 h 852060"/>
                      <a:gd name="connsiteX30" fmla="*/ 117730 w 774956"/>
                      <a:gd name="connsiteY30" fmla="*/ 610760 h 852060"/>
                      <a:gd name="connsiteX31" fmla="*/ 0 w 774956"/>
                      <a:gd name="connsiteY31" fmla="*/ 628420 h 852060"/>
                      <a:gd name="connsiteX32" fmla="*/ 79630 w 774956"/>
                      <a:gd name="connsiteY32" fmla="*/ 490110 h 852060"/>
                      <a:gd name="connsiteX33" fmla="*/ 93918 w 774956"/>
                      <a:gd name="connsiteY33" fmla="*/ 399622 h 852060"/>
                      <a:gd name="connsiteX34" fmla="*/ 32004 w 774956"/>
                      <a:gd name="connsiteY34" fmla="*/ 347234 h 852060"/>
                      <a:gd name="connsiteX35" fmla="*/ 16326 w 774956"/>
                      <a:gd name="connsiteY35" fmla="*/ 344706 h 852060"/>
                      <a:gd name="connsiteX36" fmla="*/ 108204 w 774956"/>
                      <a:gd name="connsiteY36" fmla="*/ 275798 h 852060"/>
                      <a:gd name="connsiteX37" fmla="*/ 51056 w 774956"/>
                      <a:gd name="connsiteY37" fmla="*/ 218648 h 852060"/>
                      <a:gd name="connsiteX38" fmla="*/ 60532 w 774956"/>
                      <a:gd name="connsiteY38" fmla="*/ 81222 h 852060"/>
                      <a:gd name="connsiteX39" fmla="*/ 132018 w 774956"/>
                      <a:gd name="connsiteY39" fmla="*/ 71010 h 852060"/>
                      <a:gd name="connsiteX40" fmla="*/ 179644 w 774956"/>
                      <a:gd name="connsiteY40" fmla="*/ 18622 h 852060"/>
                      <a:gd name="connsiteX41" fmla="*/ 308230 w 774956"/>
                      <a:gd name="connsiteY41" fmla="*/ 66248 h 852060"/>
                      <a:gd name="connsiteX42" fmla="*/ 317756 w 774956"/>
                      <a:gd name="connsiteY42" fmla="*/ 166260 h 852060"/>
                      <a:gd name="connsiteX43" fmla="*/ 398718 w 774956"/>
                      <a:gd name="connsiteY43" fmla="*/ 156734 h 852060"/>
                      <a:gd name="connsiteX44" fmla="*/ 441580 w 774956"/>
                      <a:gd name="connsiteY44" fmla="*/ 80534 h 852060"/>
                      <a:gd name="connsiteX45" fmla="*/ 546356 w 774956"/>
                      <a:gd name="connsiteY45" fmla="*/ 80534 h 852060"/>
                      <a:gd name="connsiteX46" fmla="*/ 558436 w 774956"/>
                      <a:gd name="connsiteY46" fmla="*/ 0 h 852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774956" h="852060">
                        <a:moveTo>
                          <a:pt x="558436" y="0"/>
                        </a:moveTo>
                        <a:lnTo>
                          <a:pt x="641604" y="13860"/>
                        </a:lnTo>
                        <a:lnTo>
                          <a:pt x="665418" y="37674"/>
                        </a:lnTo>
                        <a:lnTo>
                          <a:pt x="674436" y="135364"/>
                        </a:lnTo>
                        <a:lnTo>
                          <a:pt x="617792" y="166260"/>
                        </a:lnTo>
                        <a:lnTo>
                          <a:pt x="579692" y="247222"/>
                        </a:lnTo>
                        <a:lnTo>
                          <a:pt x="598744" y="271034"/>
                        </a:lnTo>
                        <a:lnTo>
                          <a:pt x="687240" y="274086"/>
                        </a:lnTo>
                        <a:lnTo>
                          <a:pt x="693992" y="347234"/>
                        </a:lnTo>
                        <a:lnTo>
                          <a:pt x="622556" y="456774"/>
                        </a:lnTo>
                        <a:lnTo>
                          <a:pt x="641604" y="490110"/>
                        </a:lnTo>
                        <a:lnTo>
                          <a:pt x="713044" y="509160"/>
                        </a:lnTo>
                        <a:lnTo>
                          <a:pt x="722568" y="547260"/>
                        </a:lnTo>
                        <a:lnTo>
                          <a:pt x="752552" y="563406"/>
                        </a:lnTo>
                        <a:lnTo>
                          <a:pt x="746380" y="566310"/>
                        </a:lnTo>
                        <a:lnTo>
                          <a:pt x="774956" y="618698"/>
                        </a:lnTo>
                        <a:lnTo>
                          <a:pt x="746380" y="685374"/>
                        </a:lnTo>
                        <a:lnTo>
                          <a:pt x="754158" y="756668"/>
                        </a:lnTo>
                        <a:lnTo>
                          <a:pt x="740030" y="744110"/>
                        </a:lnTo>
                        <a:lnTo>
                          <a:pt x="644780" y="737760"/>
                        </a:lnTo>
                        <a:lnTo>
                          <a:pt x="619380" y="794910"/>
                        </a:lnTo>
                        <a:lnTo>
                          <a:pt x="606680" y="852060"/>
                        </a:lnTo>
                        <a:lnTo>
                          <a:pt x="524130" y="852060"/>
                        </a:lnTo>
                        <a:lnTo>
                          <a:pt x="466980" y="769510"/>
                        </a:lnTo>
                        <a:lnTo>
                          <a:pt x="428880" y="680610"/>
                        </a:lnTo>
                        <a:lnTo>
                          <a:pt x="390780" y="667910"/>
                        </a:lnTo>
                        <a:lnTo>
                          <a:pt x="346330" y="648860"/>
                        </a:lnTo>
                        <a:lnTo>
                          <a:pt x="263780" y="591710"/>
                        </a:lnTo>
                        <a:lnTo>
                          <a:pt x="219330" y="610760"/>
                        </a:lnTo>
                        <a:lnTo>
                          <a:pt x="187580" y="661560"/>
                        </a:lnTo>
                        <a:lnTo>
                          <a:pt x="117730" y="610760"/>
                        </a:lnTo>
                        <a:lnTo>
                          <a:pt x="0" y="628420"/>
                        </a:lnTo>
                        <a:lnTo>
                          <a:pt x="79630" y="490110"/>
                        </a:lnTo>
                        <a:lnTo>
                          <a:pt x="93918" y="399622"/>
                        </a:lnTo>
                        <a:lnTo>
                          <a:pt x="32004" y="347234"/>
                        </a:lnTo>
                        <a:lnTo>
                          <a:pt x="16326" y="344706"/>
                        </a:lnTo>
                        <a:lnTo>
                          <a:pt x="108204" y="275798"/>
                        </a:lnTo>
                        <a:lnTo>
                          <a:pt x="51056" y="218648"/>
                        </a:lnTo>
                        <a:lnTo>
                          <a:pt x="60532" y="81222"/>
                        </a:lnTo>
                        <a:lnTo>
                          <a:pt x="132018" y="71010"/>
                        </a:lnTo>
                        <a:lnTo>
                          <a:pt x="179644" y="18622"/>
                        </a:lnTo>
                        <a:lnTo>
                          <a:pt x="308230" y="66248"/>
                        </a:lnTo>
                        <a:lnTo>
                          <a:pt x="317756" y="166260"/>
                        </a:lnTo>
                        <a:lnTo>
                          <a:pt x="398718" y="156734"/>
                        </a:lnTo>
                        <a:lnTo>
                          <a:pt x="441580" y="80534"/>
                        </a:lnTo>
                        <a:lnTo>
                          <a:pt x="546356" y="80534"/>
                        </a:lnTo>
                        <a:lnTo>
                          <a:pt x="55843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8257E6DB-7D09-48DE-9460-69D1F23A5666}"/>
                      </a:ext>
                    </a:extLst>
                  </p:cNvPr>
                  <p:cNvSpPr/>
                  <p:nvPr/>
                </p:nvSpPr>
                <p:spPr>
                  <a:xfrm>
                    <a:off x="21704916" y="30337336"/>
                    <a:ext cx="1069360" cy="1271884"/>
                  </a:xfrm>
                  <a:custGeom>
                    <a:avLst/>
                    <a:gdLst>
                      <a:gd name="connsiteX0" fmla="*/ 781334 w 1069360"/>
                      <a:gd name="connsiteY0" fmla="*/ 0 h 1271884"/>
                      <a:gd name="connsiteX1" fmla="*/ 807422 w 1069360"/>
                      <a:gd name="connsiteY1" fmla="*/ 52176 h 1271884"/>
                      <a:gd name="connsiteX2" fmla="*/ 802660 w 1069360"/>
                      <a:gd name="connsiteY2" fmla="*/ 137902 h 1271884"/>
                      <a:gd name="connsiteX3" fmla="*/ 931682 w 1069360"/>
                      <a:gd name="connsiteY3" fmla="*/ 165550 h 1271884"/>
                      <a:gd name="connsiteX4" fmla="*/ 936008 w 1069360"/>
                      <a:gd name="connsiteY4" fmla="*/ 176002 h 1271884"/>
                      <a:gd name="connsiteX5" fmla="*/ 988396 w 1069360"/>
                      <a:gd name="connsiteY5" fmla="*/ 218864 h 1271884"/>
                      <a:gd name="connsiteX6" fmla="*/ 921722 w 1069360"/>
                      <a:gd name="connsiteY6" fmla="*/ 309352 h 1271884"/>
                      <a:gd name="connsiteX7" fmla="*/ 926484 w 1069360"/>
                      <a:gd name="connsiteY7" fmla="*/ 371264 h 1271884"/>
                      <a:gd name="connsiteX8" fmla="*/ 964584 w 1069360"/>
                      <a:gd name="connsiteY8" fmla="*/ 399840 h 1271884"/>
                      <a:gd name="connsiteX9" fmla="*/ 940772 w 1069360"/>
                      <a:gd name="connsiteY9" fmla="*/ 557002 h 1271884"/>
                      <a:gd name="connsiteX10" fmla="*/ 983634 w 1069360"/>
                      <a:gd name="connsiteY10" fmla="*/ 637964 h 1271884"/>
                      <a:gd name="connsiteX11" fmla="*/ 964584 w 1069360"/>
                      <a:gd name="connsiteY11" fmla="*/ 676064 h 1271884"/>
                      <a:gd name="connsiteX12" fmla="*/ 1036022 w 1069360"/>
                      <a:gd name="connsiteY12" fmla="*/ 728452 h 1271884"/>
                      <a:gd name="connsiteX13" fmla="*/ 1012208 w 1069360"/>
                      <a:gd name="connsiteY13" fmla="*/ 771314 h 1271884"/>
                      <a:gd name="connsiteX14" fmla="*/ 1069360 w 1069360"/>
                      <a:gd name="connsiteY14" fmla="*/ 828464 h 1271884"/>
                      <a:gd name="connsiteX15" fmla="*/ 1031260 w 1069360"/>
                      <a:gd name="connsiteY15" fmla="*/ 877992 h 1271884"/>
                      <a:gd name="connsiteX16" fmla="*/ 1031260 w 1069360"/>
                      <a:gd name="connsiteY16" fmla="*/ 876088 h 1271884"/>
                      <a:gd name="connsiteX17" fmla="*/ 983634 w 1069360"/>
                      <a:gd name="connsiteY17" fmla="*/ 895140 h 1271884"/>
                      <a:gd name="connsiteX18" fmla="*/ 983634 w 1069360"/>
                      <a:gd name="connsiteY18" fmla="*/ 942764 h 1271884"/>
                      <a:gd name="connsiteX19" fmla="*/ 921722 w 1069360"/>
                      <a:gd name="connsiteY19" fmla="*/ 985628 h 1271884"/>
                      <a:gd name="connsiteX20" fmla="*/ 888384 w 1069360"/>
                      <a:gd name="connsiteY20" fmla="*/ 1118976 h 1271884"/>
                      <a:gd name="connsiteX21" fmla="*/ 750272 w 1069360"/>
                      <a:gd name="connsiteY21" fmla="*/ 1190414 h 1271884"/>
                      <a:gd name="connsiteX22" fmla="*/ 526434 w 1069360"/>
                      <a:gd name="connsiteY22" fmla="*/ 1166602 h 1271884"/>
                      <a:gd name="connsiteX23" fmla="*/ 464522 w 1069360"/>
                      <a:gd name="connsiteY23" fmla="*/ 1118976 h 1271884"/>
                      <a:gd name="connsiteX24" fmla="*/ 383560 w 1069360"/>
                      <a:gd name="connsiteY24" fmla="*/ 1190414 h 1271884"/>
                      <a:gd name="connsiteX25" fmla="*/ 316884 w 1069360"/>
                      <a:gd name="connsiteY25" fmla="*/ 1176128 h 1271884"/>
                      <a:gd name="connsiteX26" fmla="*/ 207348 w 1069360"/>
                      <a:gd name="connsiteY26" fmla="*/ 1185652 h 1271884"/>
                      <a:gd name="connsiteX27" fmla="*/ 147186 w 1069360"/>
                      <a:gd name="connsiteY27" fmla="*/ 1271884 h 1271884"/>
                      <a:gd name="connsiteX28" fmla="*/ 69234 w 1069360"/>
                      <a:gd name="connsiteY28" fmla="*/ 1120564 h 1271884"/>
                      <a:gd name="connsiteX29" fmla="*/ 120034 w 1069360"/>
                      <a:gd name="connsiteY29" fmla="*/ 961814 h 1271884"/>
                      <a:gd name="connsiteX30" fmla="*/ 81934 w 1069360"/>
                      <a:gd name="connsiteY30" fmla="*/ 860214 h 1271884"/>
                      <a:gd name="connsiteX31" fmla="*/ 170834 w 1069360"/>
                      <a:gd name="connsiteY31" fmla="*/ 733214 h 1271884"/>
                      <a:gd name="connsiteX32" fmla="*/ 151784 w 1069360"/>
                      <a:gd name="connsiteY32" fmla="*/ 676064 h 1271884"/>
                      <a:gd name="connsiteX33" fmla="*/ 94634 w 1069360"/>
                      <a:gd name="connsiteY33" fmla="*/ 625264 h 1271884"/>
                      <a:gd name="connsiteX34" fmla="*/ 12084 w 1069360"/>
                      <a:gd name="connsiteY34" fmla="*/ 536364 h 1271884"/>
                      <a:gd name="connsiteX35" fmla="*/ 0 w 1069360"/>
                      <a:gd name="connsiteY35" fmla="*/ 463858 h 1271884"/>
                      <a:gd name="connsiteX36" fmla="*/ 65424 w 1069360"/>
                      <a:gd name="connsiteY36" fmla="*/ 424604 h 1271884"/>
                      <a:gd name="connsiteX37" fmla="*/ 50184 w 1069360"/>
                      <a:gd name="connsiteY37" fmla="*/ 340784 h 1271884"/>
                      <a:gd name="connsiteX38" fmla="*/ 95904 w 1069360"/>
                      <a:gd name="connsiteY38" fmla="*/ 325544 h 1271884"/>
                      <a:gd name="connsiteX39" fmla="*/ 141624 w 1069360"/>
                      <a:gd name="connsiteY39" fmla="*/ 356024 h 1271884"/>
                      <a:gd name="connsiteX40" fmla="*/ 194964 w 1069360"/>
                      <a:gd name="connsiteY40" fmla="*/ 317924 h 1271884"/>
                      <a:gd name="connsiteX41" fmla="*/ 324504 w 1069360"/>
                      <a:gd name="connsiteY41" fmla="*/ 325544 h 1271884"/>
                      <a:gd name="connsiteX42" fmla="*/ 415944 w 1069360"/>
                      <a:gd name="connsiteY42" fmla="*/ 256964 h 1271884"/>
                      <a:gd name="connsiteX43" fmla="*/ 393084 w 1069360"/>
                      <a:gd name="connsiteY43" fmla="*/ 20744 h 1271884"/>
                      <a:gd name="connsiteX44" fmla="*/ 530244 w 1069360"/>
                      <a:gd name="connsiteY44" fmla="*/ 66464 h 1271884"/>
                      <a:gd name="connsiteX45" fmla="*/ 781334 w 1069360"/>
                      <a:gd name="connsiteY45" fmla="*/ 0 h 1271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069360" h="1271884">
                        <a:moveTo>
                          <a:pt x="781334" y="0"/>
                        </a:moveTo>
                        <a:lnTo>
                          <a:pt x="807422" y="52176"/>
                        </a:lnTo>
                        <a:lnTo>
                          <a:pt x="802660" y="137902"/>
                        </a:lnTo>
                        <a:lnTo>
                          <a:pt x="931682" y="165550"/>
                        </a:lnTo>
                        <a:lnTo>
                          <a:pt x="936008" y="176002"/>
                        </a:lnTo>
                        <a:lnTo>
                          <a:pt x="988396" y="218864"/>
                        </a:lnTo>
                        <a:lnTo>
                          <a:pt x="921722" y="309352"/>
                        </a:lnTo>
                        <a:lnTo>
                          <a:pt x="926484" y="371264"/>
                        </a:lnTo>
                        <a:lnTo>
                          <a:pt x="964584" y="399840"/>
                        </a:lnTo>
                        <a:lnTo>
                          <a:pt x="940772" y="557002"/>
                        </a:lnTo>
                        <a:lnTo>
                          <a:pt x="983634" y="637964"/>
                        </a:lnTo>
                        <a:lnTo>
                          <a:pt x="964584" y="676064"/>
                        </a:lnTo>
                        <a:lnTo>
                          <a:pt x="1036022" y="728452"/>
                        </a:lnTo>
                        <a:lnTo>
                          <a:pt x="1012208" y="771314"/>
                        </a:lnTo>
                        <a:lnTo>
                          <a:pt x="1069360" y="828464"/>
                        </a:lnTo>
                        <a:lnTo>
                          <a:pt x="1031260" y="877992"/>
                        </a:lnTo>
                        <a:lnTo>
                          <a:pt x="1031260" y="876088"/>
                        </a:lnTo>
                        <a:lnTo>
                          <a:pt x="983634" y="895140"/>
                        </a:lnTo>
                        <a:lnTo>
                          <a:pt x="983634" y="942764"/>
                        </a:lnTo>
                        <a:lnTo>
                          <a:pt x="921722" y="985628"/>
                        </a:lnTo>
                        <a:lnTo>
                          <a:pt x="888384" y="1118976"/>
                        </a:lnTo>
                        <a:lnTo>
                          <a:pt x="750272" y="1190414"/>
                        </a:lnTo>
                        <a:lnTo>
                          <a:pt x="526434" y="1166602"/>
                        </a:lnTo>
                        <a:lnTo>
                          <a:pt x="464522" y="1118976"/>
                        </a:lnTo>
                        <a:lnTo>
                          <a:pt x="383560" y="1190414"/>
                        </a:lnTo>
                        <a:lnTo>
                          <a:pt x="316884" y="1176128"/>
                        </a:lnTo>
                        <a:lnTo>
                          <a:pt x="207348" y="1185652"/>
                        </a:lnTo>
                        <a:lnTo>
                          <a:pt x="147186" y="1271884"/>
                        </a:lnTo>
                        <a:lnTo>
                          <a:pt x="69234" y="1120564"/>
                        </a:lnTo>
                        <a:lnTo>
                          <a:pt x="120034" y="961814"/>
                        </a:lnTo>
                        <a:lnTo>
                          <a:pt x="81934" y="860214"/>
                        </a:lnTo>
                        <a:lnTo>
                          <a:pt x="170834" y="733214"/>
                        </a:lnTo>
                        <a:lnTo>
                          <a:pt x="151784" y="676064"/>
                        </a:lnTo>
                        <a:lnTo>
                          <a:pt x="94634" y="625264"/>
                        </a:lnTo>
                        <a:lnTo>
                          <a:pt x="12084" y="536364"/>
                        </a:lnTo>
                        <a:lnTo>
                          <a:pt x="0" y="463858"/>
                        </a:lnTo>
                        <a:lnTo>
                          <a:pt x="65424" y="424604"/>
                        </a:lnTo>
                        <a:lnTo>
                          <a:pt x="50184" y="340784"/>
                        </a:lnTo>
                        <a:lnTo>
                          <a:pt x="95904" y="325544"/>
                        </a:lnTo>
                        <a:lnTo>
                          <a:pt x="141624" y="356024"/>
                        </a:lnTo>
                        <a:lnTo>
                          <a:pt x="194964" y="317924"/>
                        </a:lnTo>
                        <a:lnTo>
                          <a:pt x="324504" y="325544"/>
                        </a:lnTo>
                        <a:lnTo>
                          <a:pt x="415944" y="256964"/>
                        </a:lnTo>
                        <a:lnTo>
                          <a:pt x="393084" y="20744"/>
                        </a:lnTo>
                        <a:lnTo>
                          <a:pt x="530244" y="66464"/>
                        </a:lnTo>
                        <a:lnTo>
                          <a:pt x="78133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1" name="正方形/長方形 320">
                  <a:extLst>
                    <a:ext uri="{FF2B5EF4-FFF2-40B4-BE49-F238E27FC236}">
                      <a16:creationId xmlns:a16="http://schemas.microsoft.com/office/drawing/2014/main" id="{826F892A-267C-4809-BAE1-A73F04F5E9AE}"/>
                    </a:ext>
                  </a:extLst>
                </p:cNvPr>
                <p:cNvSpPr/>
                <p:nvPr/>
              </p:nvSpPr>
              <p:spPr>
                <a:xfrm>
                  <a:off x="22845187" y="31324034"/>
                  <a:ext cx="896399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800" b="1" spc="50" dirty="0">
                      <a:ln w="11430">
                        <a:noFill/>
                      </a:ln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岡　山</a:t>
                  </a:r>
                </a:p>
              </p:txBody>
            </p:sp>
          </p:grp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185D894E-5AE1-4CC4-9C72-DC0AD11E49F0}"/>
                  </a:ext>
                </a:extLst>
              </p:cNvPr>
              <p:cNvSpPr/>
              <p:nvPr/>
            </p:nvSpPr>
            <p:spPr>
              <a:xfrm>
                <a:off x="21704916" y="29733240"/>
                <a:ext cx="3568084" cy="3394710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415476 w 3568084"/>
                  <a:gd name="connsiteY66" fmla="*/ 2805780 h 3394710"/>
                  <a:gd name="connsiteX67" fmla="*/ 2425084 w 3568084"/>
                  <a:gd name="connsiteY67" fmla="*/ 2775584 h 3394710"/>
                  <a:gd name="connsiteX68" fmla="*/ 2298084 w 3568084"/>
                  <a:gd name="connsiteY68" fmla="*/ 2769236 h 3394710"/>
                  <a:gd name="connsiteX69" fmla="*/ 2234584 w 3568084"/>
                  <a:gd name="connsiteY69" fmla="*/ 2740660 h 3394710"/>
                  <a:gd name="connsiteX70" fmla="*/ 2183784 w 3568084"/>
                  <a:gd name="connsiteY70" fmla="*/ 2747010 h 3394710"/>
                  <a:gd name="connsiteX71" fmla="*/ 2129808 w 3568084"/>
                  <a:gd name="connsiteY71" fmla="*/ 2794636 h 3394710"/>
                  <a:gd name="connsiteX72" fmla="*/ 2056784 w 3568084"/>
                  <a:gd name="connsiteY72" fmla="*/ 2800984 h 3394710"/>
                  <a:gd name="connsiteX73" fmla="*/ 2094884 w 3568084"/>
                  <a:gd name="connsiteY73" fmla="*/ 2883536 h 3394710"/>
                  <a:gd name="connsiteX74" fmla="*/ 2139334 w 3568084"/>
                  <a:gd name="connsiteY74" fmla="*/ 2842260 h 3394710"/>
                  <a:gd name="connsiteX75" fmla="*/ 2294908 w 3568084"/>
                  <a:gd name="connsiteY75" fmla="*/ 2816860 h 3394710"/>
                  <a:gd name="connsiteX76" fmla="*/ 2357656 w 3568084"/>
                  <a:gd name="connsiteY76" fmla="*/ 2882746 h 3394710"/>
                  <a:gd name="connsiteX77" fmla="*/ 2355234 w 3568084"/>
                  <a:gd name="connsiteY77" fmla="*/ 2905760 h 3394710"/>
                  <a:gd name="connsiteX78" fmla="*/ 2259984 w 3568084"/>
                  <a:gd name="connsiteY78" fmla="*/ 2975610 h 3394710"/>
                  <a:gd name="connsiteX79" fmla="*/ 2215534 w 3568084"/>
                  <a:gd name="connsiteY79" fmla="*/ 3026410 h 3394710"/>
                  <a:gd name="connsiteX80" fmla="*/ 2253634 w 3568084"/>
                  <a:gd name="connsiteY80" fmla="*/ 3108960 h 3394710"/>
                  <a:gd name="connsiteX81" fmla="*/ 2158384 w 3568084"/>
                  <a:gd name="connsiteY81" fmla="*/ 3064510 h 3394710"/>
                  <a:gd name="connsiteX82" fmla="*/ 2101234 w 3568084"/>
                  <a:gd name="connsiteY82" fmla="*/ 3096260 h 3394710"/>
                  <a:gd name="connsiteX83" fmla="*/ 2107584 w 3568084"/>
                  <a:gd name="connsiteY83" fmla="*/ 3166110 h 3394710"/>
                  <a:gd name="connsiteX84" fmla="*/ 2056784 w 3568084"/>
                  <a:gd name="connsiteY84" fmla="*/ 3229610 h 3394710"/>
                  <a:gd name="connsiteX85" fmla="*/ 2037734 w 3568084"/>
                  <a:gd name="connsiteY85" fmla="*/ 3274060 h 3394710"/>
                  <a:gd name="connsiteX86" fmla="*/ 2063134 w 3568084"/>
                  <a:gd name="connsiteY86" fmla="*/ 3337560 h 3394710"/>
                  <a:gd name="connsiteX87" fmla="*/ 1929784 w 3568084"/>
                  <a:gd name="connsiteY87" fmla="*/ 3356610 h 3394710"/>
                  <a:gd name="connsiteX88" fmla="*/ 1853584 w 3568084"/>
                  <a:gd name="connsiteY88" fmla="*/ 3337560 h 3394710"/>
                  <a:gd name="connsiteX89" fmla="*/ 1796434 w 3568084"/>
                  <a:gd name="connsiteY89" fmla="*/ 3286760 h 3394710"/>
                  <a:gd name="connsiteX90" fmla="*/ 1701184 w 3568084"/>
                  <a:gd name="connsiteY90" fmla="*/ 3280410 h 3394710"/>
                  <a:gd name="connsiteX91" fmla="*/ 1675784 w 3568084"/>
                  <a:gd name="connsiteY91" fmla="*/ 3337560 h 3394710"/>
                  <a:gd name="connsiteX92" fmla="*/ 1663084 w 3568084"/>
                  <a:gd name="connsiteY92" fmla="*/ 3394710 h 3394710"/>
                  <a:gd name="connsiteX93" fmla="*/ 1580534 w 3568084"/>
                  <a:gd name="connsiteY93" fmla="*/ 3394710 h 3394710"/>
                  <a:gd name="connsiteX94" fmla="*/ 1523384 w 3568084"/>
                  <a:gd name="connsiteY94" fmla="*/ 3312160 h 3394710"/>
                  <a:gd name="connsiteX95" fmla="*/ 1485284 w 3568084"/>
                  <a:gd name="connsiteY95" fmla="*/ 3223260 h 3394710"/>
                  <a:gd name="connsiteX96" fmla="*/ 1447184 w 3568084"/>
                  <a:gd name="connsiteY96" fmla="*/ 3210560 h 3394710"/>
                  <a:gd name="connsiteX97" fmla="*/ 1402734 w 3568084"/>
                  <a:gd name="connsiteY97" fmla="*/ 3191510 h 3394710"/>
                  <a:gd name="connsiteX98" fmla="*/ 1320184 w 3568084"/>
                  <a:gd name="connsiteY98" fmla="*/ 3134360 h 3394710"/>
                  <a:gd name="connsiteX99" fmla="*/ 1275734 w 3568084"/>
                  <a:gd name="connsiteY99" fmla="*/ 3153410 h 3394710"/>
                  <a:gd name="connsiteX100" fmla="*/ 1243984 w 3568084"/>
                  <a:gd name="connsiteY100" fmla="*/ 3204210 h 3394710"/>
                  <a:gd name="connsiteX101" fmla="*/ 1174134 w 3568084"/>
                  <a:gd name="connsiteY101" fmla="*/ 3153410 h 3394710"/>
                  <a:gd name="connsiteX102" fmla="*/ 1047134 w 3568084"/>
                  <a:gd name="connsiteY102" fmla="*/ 3172460 h 3394710"/>
                  <a:gd name="connsiteX103" fmla="*/ 1021734 w 3568084"/>
                  <a:gd name="connsiteY103" fmla="*/ 3216910 h 3394710"/>
                  <a:gd name="connsiteX104" fmla="*/ 989984 w 3568084"/>
                  <a:gd name="connsiteY104" fmla="*/ 3280410 h 3394710"/>
                  <a:gd name="connsiteX105" fmla="*/ 856634 w 3568084"/>
                  <a:gd name="connsiteY105" fmla="*/ 3286760 h 3394710"/>
                  <a:gd name="connsiteX106" fmla="*/ 761384 w 3568084"/>
                  <a:gd name="connsiteY106" fmla="*/ 3293110 h 3394710"/>
                  <a:gd name="connsiteX107" fmla="*/ 742334 w 3568084"/>
                  <a:gd name="connsiteY107" fmla="*/ 3343910 h 3394710"/>
                  <a:gd name="connsiteX108" fmla="*/ 647084 w 3568084"/>
                  <a:gd name="connsiteY108" fmla="*/ 3382010 h 3394710"/>
                  <a:gd name="connsiteX109" fmla="*/ 577234 w 3568084"/>
                  <a:gd name="connsiteY109" fmla="*/ 3343910 h 3394710"/>
                  <a:gd name="connsiteX110" fmla="*/ 520084 w 3568084"/>
                  <a:gd name="connsiteY110" fmla="*/ 3255010 h 3394710"/>
                  <a:gd name="connsiteX111" fmla="*/ 570884 w 3568084"/>
                  <a:gd name="connsiteY111" fmla="*/ 3159760 h 3394710"/>
                  <a:gd name="connsiteX112" fmla="*/ 545484 w 3568084"/>
                  <a:gd name="connsiteY112" fmla="*/ 2981960 h 3394710"/>
                  <a:gd name="connsiteX113" fmla="*/ 462934 w 3568084"/>
                  <a:gd name="connsiteY113" fmla="*/ 2861310 h 3394710"/>
                  <a:gd name="connsiteX114" fmla="*/ 412134 w 3568084"/>
                  <a:gd name="connsiteY114" fmla="*/ 2835910 h 3394710"/>
                  <a:gd name="connsiteX115" fmla="*/ 361334 w 3568084"/>
                  <a:gd name="connsiteY115" fmla="*/ 2727960 h 3394710"/>
                  <a:gd name="connsiteX116" fmla="*/ 399434 w 3568084"/>
                  <a:gd name="connsiteY116" fmla="*/ 2537460 h 3394710"/>
                  <a:gd name="connsiteX117" fmla="*/ 354984 w 3568084"/>
                  <a:gd name="connsiteY117" fmla="*/ 2524760 h 3394710"/>
                  <a:gd name="connsiteX118" fmla="*/ 259734 w 3568084"/>
                  <a:gd name="connsiteY118" fmla="*/ 2346960 h 3394710"/>
                  <a:gd name="connsiteX119" fmla="*/ 329584 w 3568084"/>
                  <a:gd name="connsiteY119" fmla="*/ 2004060 h 3394710"/>
                  <a:gd name="connsiteX120" fmla="*/ 177184 w 3568084"/>
                  <a:gd name="connsiteY120" fmla="*/ 1934210 h 3394710"/>
                  <a:gd name="connsiteX121" fmla="*/ 69234 w 3568084"/>
                  <a:gd name="connsiteY121" fmla="*/ 1724660 h 3394710"/>
                  <a:gd name="connsiteX122" fmla="*/ 120034 w 3568084"/>
                  <a:gd name="connsiteY122" fmla="*/ 1565910 h 3394710"/>
                  <a:gd name="connsiteX123" fmla="*/ 81934 w 3568084"/>
                  <a:gd name="connsiteY123" fmla="*/ 1464310 h 3394710"/>
                  <a:gd name="connsiteX124" fmla="*/ 170834 w 3568084"/>
                  <a:gd name="connsiteY124" fmla="*/ 1337310 h 3394710"/>
                  <a:gd name="connsiteX125" fmla="*/ 151784 w 3568084"/>
                  <a:gd name="connsiteY125" fmla="*/ 1280160 h 3394710"/>
                  <a:gd name="connsiteX126" fmla="*/ 94634 w 3568084"/>
                  <a:gd name="connsiteY126" fmla="*/ 1229360 h 3394710"/>
                  <a:gd name="connsiteX127" fmla="*/ 12084 w 3568084"/>
                  <a:gd name="connsiteY127" fmla="*/ 1140460 h 3394710"/>
                  <a:gd name="connsiteX128" fmla="*/ 0 w 3568084"/>
                  <a:gd name="connsiteY128" fmla="*/ 1067954 h 3394710"/>
                  <a:gd name="connsiteX129" fmla="*/ 65424 w 3568084"/>
                  <a:gd name="connsiteY129" fmla="*/ 1028700 h 3394710"/>
                  <a:gd name="connsiteX130" fmla="*/ 50184 w 3568084"/>
                  <a:gd name="connsiteY130" fmla="*/ 944880 h 3394710"/>
                  <a:gd name="connsiteX131" fmla="*/ 95904 w 3568084"/>
                  <a:gd name="connsiteY131" fmla="*/ 929640 h 3394710"/>
                  <a:gd name="connsiteX132" fmla="*/ 141624 w 3568084"/>
                  <a:gd name="connsiteY132" fmla="*/ 960120 h 3394710"/>
                  <a:gd name="connsiteX133" fmla="*/ 194964 w 3568084"/>
                  <a:gd name="connsiteY133" fmla="*/ 922020 h 3394710"/>
                  <a:gd name="connsiteX134" fmla="*/ 324504 w 3568084"/>
                  <a:gd name="connsiteY134" fmla="*/ 929640 h 3394710"/>
                  <a:gd name="connsiteX135" fmla="*/ 415944 w 3568084"/>
                  <a:gd name="connsiteY135" fmla="*/ 861060 h 3394710"/>
                  <a:gd name="connsiteX136" fmla="*/ 393084 w 3568084"/>
                  <a:gd name="connsiteY136" fmla="*/ 624840 h 3394710"/>
                  <a:gd name="connsiteX137" fmla="*/ 530244 w 3568084"/>
                  <a:gd name="connsiteY137" fmla="*/ 670560 h 3394710"/>
                  <a:gd name="connsiteX138" fmla="*/ 789324 w 3568084"/>
                  <a:gd name="connsiteY138" fmla="*/ 601980 h 3394710"/>
                  <a:gd name="connsiteX139" fmla="*/ 728364 w 3568084"/>
                  <a:gd name="connsiteY139" fmla="*/ 480060 h 3394710"/>
                  <a:gd name="connsiteX140" fmla="*/ 758844 w 3568084"/>
                  <a:gd name="connsiteY140" fmla="*/ 419100 h 3394710"/>
                  <a:gd name="connsiteX141" fmla="*/ 873144 w 3568084"/>
                  <a:gd name="connsiteY141" fmla="*/ 396240 h 3394710"/>
                  <a:gd name="connsiteX142" fmla="*/ 896004 w 3568084"/>
                  <a:gd name="connsiteY142" fmla="*/ 312420 h 3394710"/>
                  <a:gd name="connsiteX143" fmla="*/ 926484 w 3568084"/>
                  <a:gd name="connsiteY143" fmla="*/ 167640 h 3394710"/>
                  <a:gd name="connsiteX144" fmla="*/ 987444 w 3568084"/>
                  <a:gd name="connsiteY144" fmla="*/ 45720 h 3394710"/>
                  <a:gd name="connsiteX145" fmla="*/ 1040784 w 3568084"/>
                  <a:gd name="connsiteY145" fmla="*/ 38100 h 3394710"/>
                  <a:gd name="connsiteX146" fmla="*/ 1254144 w 3568084"/>
                  <a:gd name="connsiteY146" fmla="*/ 106680 h 3394710"/>
                  <a:gd name="connsiteX147" fmla="*/ 1353204 w 3568084"/>
                  <a:gd name="connsiteY147" fmla="*/ 99060 h 3394710"/>
                  <a:gd name="connsiteX148" fmla="*/ 1604664 w 3568084"/>
                  <a:gd name="connsiteY148" fmla="*/ 198120 h 3394710"/>
                  <a:gd name="connsiteX149" fmla="*/ 1688484 w 3568084"/>
                  <a:gd name="connsiteY149" fmla="*/ 373380 h 3394710"/>
                  <a:gd name="connsiteX150" fmla="*/ 1764684 w 3568084"/>
                  <a:gd name="connsiteY150" fmla="*/ 365760 h 3394710"/>
                  <a:gd name="connsiteX151" fmla="*/ 1810404 w 3568084"/>
                  <a:gd name="connsiteY151" fmla="*/ 289560 h 3394710"/>
                  <a:gd name="connsiteX152" fmla="*/ 1810404 w 3568084"/>
                  <a:gd name="connsiteY152" fmla="*/ 228600 h 3394710"/>
                  <a:gd name="connsiteX153" fmla="*/ 1917084 w 3568084"/>
                  <a:gd name="connsiteY153" fmla="*/ 213360 h 3394710"/>
                  <a:gd name="connsiteX154" fmla="*/ 1924704 w 3568084"/>
                  <a:gd name="connsiteY154" fmla="*/ 160020 h 3394710"/>
                  <a:gd name="connsiteX155" fmla="*/ 2008524 w 3568084"/>
                  <a:gd name="connsiteY155" fmla="*/ 160020 h 3394710"/>
                  <a:gd name="connsiteX156" fmla="*/ 2016144 w 3568084"/>
                  <a:gd name="connsiteY156" fmla="*/ 83820 h 3394710"/>
                  <a:gd name="connsiteX157" fmla="*/ 2160924 w 3568084"/>
                  <a:gd name="connsiteY15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415476" y="2805780"/>
                    </a:lnTo>
                    <a:lnTo>
                      <a:pt x="2425084" y="2775584"/>
                    </a:lnTo>
                    <a:lnTo>
                      <a:pt x="2298084" y="2769236"/>
                    </a:lnTo>
                    <a:lnTo>
                      <a:pt x="2234584" y="2740660"/>
                    </a:lnTo>
                    <a:lnTo>
                      <a:pt x="2183784" y="2747010"/>
                    </a:lnTo>
                    <a:lnTo>
                      <a:pt x="2129808" y="2794636"/>
                    </a:lnTo>
                    <a:lnTo>
                      <a:pt x="2056784" y="2800984"/>
                    </a:lnTo>
                    <a:lnTo>
                      <a:pt x="2094884" y="2883536"/>
                    </a:lnTo>
                    <a:lnTo>
                      <a:pt x="2139334" y="2842260"/>
                    </a:lnTo>
                    <a:lnTo>
                      <a:pt x="2294908" y="2816860"/>
                    </a:lnTo>
                    <a:lnTo>
                      <a:pt x="2357656" y="2882746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E7D9CDDA-DF7F-412C-AC61-616EB5AEEB00}"/>
                </a:ext>
              </a:extLst>
            </p:cNvPr>
            <p:cNvSpPr/>
            <p:nvPr/>
          </p:nvSpPr>
          <p:spPr>
            <a:xfrm>
              <a:off x="22606000" y="33267650"/>
              <a:ext cx="2676928" cy="1446502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E7979CC2-7B1F-4C39-B974-8EF56FF117ED}"/>
                </a:ext>
              </a:extLst>
            </p:cNvPr>
            <p:cNvSpPr/>
            <p:nvPr/>
          </p:nvSpPr>
          <p:spPr>
            <a:xfrm>
              <a:off x="19814718" y="34251900"/>
              <a:ext cx="3606622" cy="1625600"/>
            </a:xfrm>
            <a:custGeom>
              <a:avLst/>
              <a:gdLst>
                <a:gd name="connsiteX0" fmla="*/ 3606622 w 3606622"/>
                <a:gd name="connsiteY0" fmla="*/ 1093892 h 1625600"/>
                <a:gd name="connsiteX1" fmla="*/ 3606618 w 3606622"/>
                <a:gd name="connsiteY1" fmla="*/ 1093896 h 1625600"/>
                <a:gd name="connsiteX2" fmla="*/ 3540582 w 3606622"/>
                <a:gd name="connsiteY2" fmla="*/ 1104900 h 1625600"/>
                <a:gd name="connsiteX3" fmla="*/ 905332 w 3606622"/>
                <a:gd name="connsiteY3" fmla="*/ 0 h 1625600"/>
                <a:gd name="connsiteX4" fmla="*/ 994232 w 3606622"/>
                <a:gd name="connsiteY4" fmla="*/ 69852 h 1625600"/>
                <a:gd name="connsiteX5" fmla="*/ 1083132 w 3606622"/>
                <a:gd name="connsiteY5" fmla="*/ 228600 h 1625600"/>
                <a:gd name="connsiteX6" fmla="*/ 1165682 w 3606622"/>
                <a:gd name="connsiteY6" fmla="*/ 311148 h 1625600"/>
                <a:gd name="connsiteX7" fmla="*/ 1248232 w 3606622"/>
                <a:gd name="connsiteY7" fmla="*/ 539748 h 1625600"/>
                <a:gd name="connsiteX8" fmla="*/ 1248232 w 3606622"/>
                <a:gd name="connsiteY8" fmla="*/ 590548 h 1625600"/>
                <a:gd name="connsiteX9" fmla="*/ 1356182 w 3606622"/>
                <a:gd name="connsiteY9" fmla="*/ 717548 h 1625600"/>
                <a:gd name="connsiteX10" fmla="*/ 1419682 w 3606622"/>
                <a:gd name="connsiteY10" fmla="*/ 717548 h 1625600"/>
                <a:gd name="connsiteX11" fmla="*/ 1451432 w 3606622"/>
                <a:gd name="connsiteY11" fmla="*/ 742948 h 1625600"/>
                <a:gd name="connsiteX12" fmla="*/ 1502232 w 3606622"/>
                <a:gd name="connsiteY12" fmla="*/ 755652 h 1625600"/>
                <a:gd name="connsiteX13" fmla="*/ 1768932 w 3606622"/>
                <a:gd name="connsiteY13" fmla="*/ 673100 h 1625600"/>
                <a:gd name="connsiteX14" fmla="*/ 1889582 w 3606622"/>
                <a:gd name="connsiteY14" fmla="*/ 590548 h 1625600"/>
                <a:gd name="connsiteX15" fmla="*/ 1953082 w 3606622"/>
                <a:gd name="connsiteY15" fmla="*/ 584200 h 1625600"/>
                <a:gd name="connsiteX16" fmla="*/ 2067382 w 3606622"/>
                <a:gd name="connsiteY16" fmla="*/ 571500 h 1625600"/>
                <a:gd name="connsiteX17" fmla="*/ 2372182 w 3606622"/>
                <a:gd name="connsiteY17" fmla="*/ 539748 h 1625600"/>
                <a:gd name="connsiteX18" fmla="*/ 2613482 w 3606622"/>
                <a:gd name="connsiteY18" fmla="*/ 609600 h 1625600"/>
                <a:gd name="connsiteX19" fmla="*/ 2721432 w 3606622"/>
                <a:gd name="connsiteY19" fmla="*/ 508000 h 1625600"/>
                <a:gd name="connsiteX20" fmla="*/ 2797632 w 3606622"/>
                <a:gd name="connsiteY20" fmla="*/ 412748 h 1625600"/>
                <a:gd name="connsiteX21" fmla="*/ 2918282 w 3606622"/>
                <a:gd name="connsiteY21" fmla="*/ 361948 h 1625600"/>
                <a:gd name="connsiteX22" fmla="*/ 2924540 w 3606622"/>
                <a:gd name="connsiteY22" fmla="*/ 360072 h 1625600"/>
                <a:gd name="connsiteX23" fmla="*/ 2962732 w 3606622"/>
                <a:gd name="connsiteY23" fmla="*/ 387348 h 1625600"/>
                <a:gd name="connsiteX24" fmla="*/ 3013532 w 3606622"/>
                <a:gd name="connsiteY24" fmla="*/ 393700 h 1625600"/>
                <a:gd name="connsiteX25" fmla="*/ 3026232 w 3606622"/>
                <a:gd name="connsiteY25" fmla="*/ 419100 h 1625600"/>
                <a:gd name="connsiteX26" fmla="*/ 3102432 w 3606622"/>
                <a:gd name="connsiteY26" fmla="*/ 393700 h 1625600"/>
                <a:gd name="connsiteX27" fmla="*/ 3173268 w 3606622"/>
                <a:gd name="connsiteY27" fmla="*/ 462252 h 1625600"/>
                <a:gd name="connsiteX28" fmla="*/ 3127832 w 3606622"/>
                <a:gd name="connsiteY28" fmla="*/ 558800 h 1625600"/>
                <a:gd name="connsiteX29" fmla="*/ 3153232 w 3606622"/>
                <a:gd name="connsiteY29" fmla="*/ 647700 h 1625600"/>
                <a:gd name="connsiteX30" fmla="*/ 3178632 w 3606622"/>
                <a:gd name="connsiteY30" fmla="*/ 711200 h 1625600"/>
                <a:gd name="connsiteX31" fmla="*/ 3153232 w 3606622"/>
                <a:gd name="connsiteY31" fmla="*/ 793748 h 1625600"/>
                <a:gd name="connsiteX32" fmla="*/ 3178632 w 3606622"/>
                <a:gd name="connsiteY32" fmla="*/ 838200 h 1625600"/>
                <a:gd name="connsiteX33" fmla="*/ 3115132 w 3606622"/>
                <a:gd name="connsiteY33" fmla="*/ 889000 h 1625600"/>
                <a:gd name="connsiteX34" fmla="*/ 3096082 w 3606622"/>
                <a:gd name="connsiteY34" fmla="*/ 933452 h 1625600"/>
                <a:gd name="connsiteX35" fmla="*/ 3095700 w 3606622"/>
                <a:gd name="connsiteY35" fmla="*/ 935628 h 1625600"/>
                <a:gd name="connsiteX36" fmla="*/ 3089732 w 3606622"/>
                <a:gd name="connsiteY36" fmla="*/ 927100 h 1625600"/>
                <a:gd name="connsiteX37" fmla="*/ 3013532 w 3606622"/>
                <a:gd name="connsiteY37" fmla="*/ 958852 h 1625600"/>
                <a:gd name="connsiteX38" fmla="*/ 2924632 w 3606622"/>
                <a:gd name="connsiteY38" fmla="*/ 939800 h 1625600"/>
                <a:gd name="connsiteX39" fmla="*/ 2848432 w 3606622"/>
                <a:gd name="connsiteY39" fmla="*/ 984252 h 1625600"/>
                <a:gd name="connsiteX40" fmla="*/ 2734132 w 3606622"/>
                <a:gd name="connsiteY40" fmla="*/ 933452 h 1625600"/>
                <a:gd name="connsiteX41" fmla="*/ 2600782 w 3606622"/>
                <a:gd name="connsiteY41" fmla="*/ 1117600 h 1625600"/>
                <a:gd name="connsiteX42" fmla="*/ 2403932 w 3606622"/>
                <a:gd name="connsiteY42" fmla="*/ 1104900 h 1625600"/>
                <a:gd name="connsiteX43" fmla="*/ 2315032 w 3606622"/>
                <a:gd name="connsiteY43" fmla="*/ 1073148 h 1625600"/>
                <a:gd name="connsiteX44" fmla="*/ 2276932 w 3606622"/>
                <a:gd name="connsiteY44" fmla="*/ 1117600 h 1625600"/>
                <a:gd name="connsiteX45" fmla="*/ 2181682 w 3606622"/>
                <a:gd name="connsiteY45" fmla="*/ 1092200 h 1625600"/>
                <a:gd name="connsiteX46" fmla="*/ 2080082 w 3606622"/>
                <a:gd name="connsiteY46" fmla="*/ 1168400 h 1625600"/>
                <a:gd name="connsiteX47" fmla="*/ 1934032 w 3606622"/>
                <a:gd name="connsiteY47" fmla="*/ 1130300 h 1625600"/>
                <a:gd name="connsiteX48" fmla="*/ 1845132 w 3606622"/>
                <a:gd name="connsiteY48" fmla="*/ 1263652 h 1625600"/>
                <a:gd name="connsiteX49" fmla="*/ 1749882 w 3606622"/>
                <a:gd name="connsiteY49" fmla="*/ 1301748 h 1625600"/>
                <a:gd name="connsiteX50" fmla="*/ 1673682 w 3606622"/>
                <a:gd name="connsiteY50" fmla="*/ 1263652 h 1625600"/>
                <a:gd name="connsiteX51" fmla="*/ 1572082 w 3606622"/>
                <a:gd name="connsiteY51" fmla="*/ 1416052 h 1625600"/>
                <a:gd name="connsiteX52" fmla="*/ 1559382 w 3606622"/>
                <a:gd name="connsiteY52" fmla="*/ 1466852 h 1625600"/>
                <a:gd name="connsiteX53" fmla="*/ 1514932 w 3606622"/>
                <a:gd name="connsiteY53" fmla="*/ 1524000 h 1625600"/>
                <a:gd name="connsiteX54" fmla="*/ 1514932 w 3606622"/>
                <a:gd name="connsiteY54" fmla="*/ 1593852 h 1625600"/>
                <a:gd name="connsiteX55" fmla="*/ 1451432 w 3606622"/>
                <a:gd name="connsiteY55" fmla="*/ 1619252 h 1625600"/>
                <a:gd name="connsiteX56" fmla="*/ 1450944 w 3606622"/>
                <a:gd name="connsiteY56" fmla="*/ 1625600 h 1625600"/>
                <a:gd name="connsiteX57" fmla="*/ 0 w 3606622"/>
                <a:gd name="connsiteY57" fmla="*/ 1625600 h 1625600"/>
                <a:gd name="connsiteX58" fmla="*/ 29032 w 3606622"/>
                <a:gd name="connsiteY58" fmla="*/ 1606548 h 1625600"/>
                <a:gd name="connsiteX59" fmla="*/ 105232 w 3606622"/>
                <a:gd name="connsiteY59" fmla="*/ 1447800 h 1625600"/>
                <a:gd name="connsiteX60" fmla="*/ 149682 w 3606622"/>
                <a:gd name="connsiteY60" fmla="*/ 1377948 h 1625600"/>
                <a:gd name="connsiteX61" fmla="*/ 111582 w 3606622"/>
                <a:gd name="connsiteY61" fmla="*/ 1168400 h 1625600"/>
                <a:gd name="connsiteX62" fmla="*/ 156032 w 3606622"/>
                <a:gd name="connsiteY62" fmla="*/ 1054100 h 1625600"/>
                <a:gd name="connsiteX63" fmla="*/ 136982 w 3606622"/>
                <a:gd name="connsiteY63" fmla="*/ 984252 h 1625600"/>
                <a:gd name="connsiteX64" fmla="*/ 187782 w 3606622"/>
                <a:gd name="connsiteY64" fmla="*/ 838200 h 1625600"/>
                <a:gd name="connsiteX65" fmla="*/ 257632 w 3606622"/>
                <a:gd name="connsiteY65" fmla="*/ 850900 h 1625600"/>
                <a:gd name="connsiteX66" fmla="*/ 308432 w 3606622"/>
                <a:gd name="connsiteY66" fmla="*/ 831852 h 1625600"/>
                <a:gd name="connsiteX67" fmla="*/ 346532 w 3606622"/>
                <a:gd name="connsiteY67" fmla="*/ 723900 h 1625600"/>
                <a:gd name="connsiteX68" fmla="*/ 371932 w 3606622"/>
                <a:gd name="connsiteY68" fmla="*/ 488948 h 1625600"/>
                <a:gd name="connsiteX69" fmla="*/ 517982 w 3606622"/>
                <a:gd name="connsiteY69" fmla="*/ 387348 h 1625600"/>
                <a:gd name="connsiteX70" fmla="*/ 568782 w 3606622"/>
                <a:gd name="connsiteY70" fmla="*/ 317500 h 1625600"/>
                <a:gd name="connsiteX71" fmla="*/ 752932 w 3606622"/>
                <a:gd name="connsiteY71" fmla="*/ 273052 h 1625600"/>
                <a:gd name="connsiteX72" fmla="*/ 791032 w 3606622"/>
                <a:gd name="connsiteY72" fmla="*/ 273052 h 1625600"/>
                <a:gd name="connsiteX73" fmla="*/ 816432 w 3606622"/>
                <a:gd name="connsiteY73" fmla="*/ 260348 h 1625600"/>
                <a:gd name="connsiteX74" fmla="*/ 835482 w 3606622"/>
                <a:gd name="connsiteY74" fmla="*/ 139700 h 1625600"/>
                <a:gd name="connsiteX75" fmla="*/ 822782 w 3606622"/>
                <a:gd name="connsiteY75" fmla="*/ 57148 h 162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606622" h="1625600">
                  <a:moveTo>
                    <a:pt x="3606622" y="1093892"/>
                  </a:moveTo>
                  <a:lnTo>
                    <a:pt x="3606618" y="1093896"/>
                  </a:lnTo>
                  <a:lnTo>
                    <a:pt x="3540582" y="1104900"/>
                  </a:lnTo>
                  <a:close/>
                  <a:moveTo>
                    <a:pt x="905332" y="0"/>
                  </a:moveTo>
                  <a:lnTo>
                    <a:pt x="994232" y="69852"/>
                  </a:lnTo>
                  <a:lnTo>
                    <a:pt x="1083132" y="228600"/>
                  </a:lnTo>
                  <a:lnTo>
                    <a:pt x="1165682" y="311148"/>
                  </a:lnTo>
                  <a:lnTo>
                    <a:pt x="1248232" y="539748"/>
                  </a:lnTo>
                  <a:lnTo>
                    <a:pt x="1248232" y="590548"/>
                  </a:lnTo>
                  <a:lnTo>
                    <a:pt x="1356182" y="717548"/>
                  </a:lnTo>
                  <a:lnTo>
                    <a:pt x="1419682" y="717548"/>
                  </a:lnTo>
                  <a:lnTo>
                    <a:pt x="1451432" y="742948"/>
                  </a:lnTo>
                  <a:lnTo>
                    <a:pt x="1502232" y="755652"/>
                  </a:lnTo>
                  <a:lnTo>
                    <a:pt x="1768932" y="673100"/>
                  </a:lnTo>
                  <a:lnTo>
                    <a:pt x="1889582" y="590548"/>
                  </a:lnTo>
                  <a:lnTo>
                    <a:pt x="1953082" y="584200"/>
                  </a:lnTo>
                  <a:lnTo>
                    <a:pt x="2067382" y="571500"/>
                  </a:lnTo>
                  <a:lnTo>
                    <a:pt x="2372182" y="539748"/>
                  </a:lnTo>
                  <a:lnTo>
                    <a:pt x="2613482" y="609600"/>
                  </a:lnTo>
                  <a:lnTo>
                    <a:pt x="2721432" y="508000"/>
                  </a:lnTo>
                  <a:lnTo>
                    <a:pt x="2797632" y="412748"/>
                  </a:lnTo>
                  <a:lnTo>
                    <a:pt x="2918282" y="361948"/>
                  </a:lnTo>
                  <a:lnTo>
                    <a:pt x="2924540" y="360072"/>
                  </a:lnTo>
                  <a:lnTo>
                    <a:pt x="2962732" y="387348"/>
                  </a:lnTo>
                  <a:lnTo>
                    <a:pt x="3013532" y="393700"/>
                  </a:lnTo>
                  <a:lnTo>
                    <a:pt x="3026232" y="419100"/>
                  </a:lnTo>
                  <a:lnTo>
                    <a:pt x="3102432" y="393700"/>
                  </a:lnTo>
                  <a:lnTo>
                    <a:pt x="3173268" y="462252"/>
                  </a:lnTo>
                  <a:lnTo>
                    <a:pt x="3127832" y="558800"/>
                  </a:lnTo>
                  <a:lnTo>
                    <a:pt x="3153232" y="647700"/>
                  </a:lnTo>
                  <a:lnTo>
                    <a:pt x="3178632" y="711200"/>
                  </a:lnTo>
                  <a:lnTo>
                    <a:pt x="3153232" y="793748"/>
                  </a:lnTo>
                  <a:lnTo>
                    <a:pt x="3178632" y="838200"/>
                  </a:lnTo>
                  <a:lnTo>
                    <a:pt x="3115132" y="889000"/>
                  </a:lnTo>
                  <a:lnTo>
                    <a:pt x="3096082" y="933452"/>
                  </a:lnTo>
                  <a:lnTo>
                    <a:pt x="3095700" y="935628"/>
                  </a:lnTo>
                  <a:lnTo>
                    <a:pt x="3089732" y="927100"/>
                  </a:lnTo>
                  <a:lnTo>
                    <a:pt x="3013532" y="958852"/>
                  </a:lnTo>
                  <a:lnTo>
                    <a:pt x="2924632" y="939800"/>
                  </a:lnTo>
                  <a:lnTo>
                    <a:pt x="2848432" y="984252"/>
                  </a:lnTo>
                  <a:lnTo>
                    <a:pt x="2734132" y="933452"/>
                  </a:lnTo>
                  <a:lnTo>
                    <a:pt x="2600782" y="1117600"/>
                  </a:lnTo>
                  <a:lnTo>
                    <a:pt x="2403932" y="1104900"/>
                  </a:lnTo>
                  <a:lnTo>
                    <a:pt x="2315032" y="1073148"/>
                  </a:lnTo>
                  <a:lnTo>
                    <a:pt x="2276932" y="1117600"/>
                  </a:lnTo>
                  <a:lnTo>
                    <a:pt x="2181682" y="1092200"/>
                  </a:lnTo>
                  <a:lnTo>
                    <a:pt x="2080082" y="1168400"/>
                  </a:lnTo>
                  <a:lnTo>
                    <a:pt x="1934032" y="1130300"/>
                  </a:lnTo>
                  <a:lnTo>
                    <a:pt x="1845132" y="1263652"/>
                  </a:lnTo>
                  <a:lnTo>
                    <a:pt x="1749882" y="1301748"/>
                  </a:lnTo>
                  <a:lnTo>
                    <a:pt x="1673682" y="1263652"/>
                  </a:lnTo>
                  <a:lnTo>
                    <a:pt x="1572082" y="1416052"/>
                  </a:lnTo>
                  <a:lnTo>
                    <a:pt x="1559382" y="1466852"/>
                  </a:lnTo>
                  <a:lnTo>
                    <a:pt x="1514932" y="1524000"/>
                  </a:lnTo>
                  <a:lnTo>
                    <a:pt x="1514932" y="1593852"/>
                  </a:lnTo>
                  <a:lnTo>
                    <a:pt x="1451432" y="1619252"/>
                  </a:lnTo>
                  <a:lnTo>
                    <a:pt x="1450944" y="1625600"/>
                  </a:lnTo>
                  <a:lnTo>
                    <a:pt x="0" y="1625600"/>
                  </a:lnTo>
                  <a:lnTo>
                    <a:pt x="29032" y="1606548"/>
                  </a:lnTo>
                  <a:lnTo>
                    <a:pt x="105232" y="1447800"/>
                  </a:lnTo>
                  <a:lnTo>
                    <a:pt x="149682" y="1377948"/>
                  </a:lnTo>
                  <a:lnTo>
                    <a:pt x="111582" y="1168400"/>
                  </a:lnTo>
                  <a:lnTo>
                    <a:pt x="156032" y="1054100"/>
                  </a:lnTo>
                  <a:lnTo>
                    <a:pt x="136982" y="984252"/>
                  </a:lnTo>
                  <a:lnTo>
                    <a:pt x="187782" y="838200"/>
                  </a:lnTo>
                  <a:lnTo>
                    <a:pt x="257632" y="850900"/>
                  </a:lnTo>
                  <a:lnTo>
                    <a:pt x="308432" y="831852"/>
                  </a:lnTo>
                  <a:lnTo>
                    <a:pt x="346532" y="723900"/>
                  </a:lnTo>
                  <a:lnTo>
                    <a:pt x="371932" y="488948"/>
                  </a:lnTo>
                  <a:lnTo>
                    <a:pt x="517982" y="387348"/>
                  </a:lnTo>
                  <a:lnTo>
                    <a:pt x="568782" y="317500"/>
                  </a:lnTo>
                  <a:lnTo>
                    <a:pt x="752932" y="273052"/>
                  </a:lnTo>
                  <a:lnTo>
                    <a:pt x="791032" y="273052"/>
                  </a:lnTo>
                  <a:lnTo>
                    <a:pt x="816432" y="260348"/>
                  </a:lnTo>
                  <a:lnTo>
                    <a:pt x="835482" y="139700"/>
                  </a:lnTo>
                  <a:lnTo>
                    <a:pt x="822782" y="57148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4F2EC37-8564-41D1-A0B3-74D12AB1968F}"/>
                </a:ext>
              </a:extLst>
            </p:cNvPr>
            <p:cNvSpPr/>
            <p:nvPr/>
          </p:nvSpPr>
          <p:spPr>
            <a:xfrm>
              <a:off x="21265662" y="35179000"/>
              <a:ext cx="2870688" cy="698500"/>
            </a:xfrm>
            <a:custGeom>
              <a:avLst/>
              <a:gdLst>
                <a:gd name="connsiteX0" fmla="*/ 1638788 w 2870688"/>
                <a:gd name="connsiteY0" fmla="*/ 0 h 698500"/>
                <a:gd name="connsiteX1" fmla="*/ 1683238 w 2870688"/>
                <a:gd name="connsiteY1" fmla="*/ 63500 h 698500"/>
                <a:gd name="connsiteX2" fmla="*/ 1734038 w 2870688"/>
                <a:gd name="connsiteY2" fmla="*/ 120648 h 698500"/>
                <a:gd name="connsiteX3" fmla="*/ 1835638 w 2870688"/>
                <a:gd name="connsiteY3" fmla="*/ 133352 h 698500"/>
                <a:gd name="connsiteX4" fmla="*/ 1949938 w 2870688"/>
                <a:gd name="connsiteY4" fmla="*/ 171448 h 698500"/>
                <a:gd name="connsiteX5" fmla="*/ 2032488 w 2870688"/>
                <a:gd name="connsiteY5" fmla="*/ 171448 h 698500"/>
                <a:gd name="connsiteX6" fmla="*/ 2089638 w 2870688"/>
                <a:gd name="connsiteY6" fmla="*/ 177800 h 698500"/>
                <a:gd name="connsiteX7" fmla="*/ 2165838 w 2870688"/>
                <a:gd name="connsiteY7" fmla="*/ 165100 h 698500"/>
                <a:gd name="connsiteX8" fmla="*/ 2299188 w 2870688"/>
                <a:gd name="connsiteY8" fmla="*/ 292100 h 698500"/>
                <a:gd name="connsiteX9" fmla="*/ 2470638 w 2870688"/>
                <a:gd name="connsiteY9" fmla="*/ 323848 h 698500"/>
                <a:gd name="connsiteX10" fmla="*/ 2546838 w 2870688"/>
                <a:gd name="connsiteY10" fmla="*/ 247648 h 698500"/>
                <a:gd name="connsiteX11" fmla="*/ 2553188 w 2870688"/>
                <a:gd name="connsiteY11" fmla="*/ 190500 h 698500"/>
                <a:gd name="connsiteX12" fmla="*/ 2629388 w 2870688"/>
                <a:gd name="connsiteY12" fmla="*/ 165100 h 698500"/>
                <a:gd name="connsiteX13" fmla="*/ 2661138 w 2870688"/>
                <a:gd name="connsiteY13" fmla="*/ 228600 h 698500"/>
                <a:gd name="connsiteX14" fmla="*/ 2705588 w 2870688"/>
                <a:gd name="connsiteY14" fmla="*/ 222248 h 698500"/>
                <a:gd name="connsiteX15" fmla="*/ 2775438 w 2870688"/>
                <a:gd name="connsiteY15" fmla="*/ 209552 h 698500"/>
                <a:gd name="connsiteX16" fmla="*/ 2775438 w 2870688"/>
                <a:gd name="connsiteY16" fmla="*/ 304800 h 698500"/>
                <a:gd name="connsiteX17" fmla="*/ 2832588 w 2870688"/>
                <a:gd name="connsiteY17" fmla="*/ 349248 h 698500"/>
                <a:gd name="connsiteX18" fmla="*/ 2870688 w 2870688"/>
                <a:gd name="connsiteY18" fmla="*/ 615952 h 698500"/>
                <a:gd name="connsiteX19" fmla="*/ 2847102 w 2870688"/>
                <a:gd name="connsiteY19" fmla="*/ 698500 h 698500"/>
                <a:gd name="connsiteX20" fmla="*/ 0 w 2870688"/>
                <a:gd name="connsiteY20" fmla="*/ 698500 h 698500"/>
                <a:gd name="connsiteX21" fmla="*/ 488 w 2870688"/>
                <a:gd name="connsiteY21" fmla="*/ 692152 h 698500"/>
                <a:gd name="connsiteX22" fmla="*/ 63988 w 2870688"/>
                <a:gd name="connsiteY22" fmla="*/ 666752 h 698500"/>
                <a:gd name="connsiteX23" fmla="*/ 63988 w 2870688"/>
                <a:gd name="connsiteY23" fmla="*/ 596900 h 698500"/>
                <a:gd name="connsiteX24" fmla="*/ 108438 w 2870688"/>
                <a:gd name="connsiteY24" fmla="*/ 539752 h 698500"/>
                <a:gd name="connsiteX25" fmla="*/ 121138 w 2870688"/>
                <a:gd name="connsiteY25" fmla="*/ 488952 h 698500"/>
                <a:gd name="connsiteX26" fmla="*/ 222738 w 2870688"/>
                <a:gd name="connsiteY26" fmla="*/ 336552 h 698500"/>
                <a:gd name="connsiteX27" fmla="*/ 298938 w 2870688"/>
                <a:gd name="connsiteY27" fmla="*/ 374648 h 698500"/>
                <a:gd name="connsiteX28" fmla="*/ 394188 w 2870688"/>
                <a:gd name="connsiteY28" fmla="*/ 336552 h 698500"/>
                <a:gd name="connsiteX29" fmla="*/ 483088 w 2870688"/>
                <a:gd name="connsiteY29" fmla="*/ 203200 h 698500"/>
                <a:gd name="connsiteX30" fmla="*/ 629138 w 2870688"/>
                <a:gd name="connsiteY30" fmla="*/ 241300 h 698500"/>
                <a:gd name="connsiteX31" fmla="*/ 730738 w 2870688"/>
                <a:gd name="connsiteY31" fmla="*/ 165100 h 698500"/>
                <a:gd name="connsiteX32" fmla="*/ 825988 w 2870688"/>
                <a:gd name="connsiteY32" fmla="*/ 190500 h 698500"/>
                <a:gd name="connsiteX33" fmla="*/ 864088 w 2870688"/>
                <a:gd name="connsiteY33" fmla="*/ 146048 h 698500"/>
                <a:gd name="connsiteX34" fmla="*/ 952988 w 2870688"/>
                <a:gd name="connsiteY34" fmla="*/ 177800 h 698500"/>
                <a:gd name="connsiteX35" fmla="*/ 1149838 w 2870688"/>
                <a:gd name="connsiteY35" fmla="*/ 190500 h 698500"/>
                <a:gd name="connsiteX36" fmla="*/ 1283188 w 2870688"/>
                <a:gd name="connsiteY36" fmla="*/ 6352 h 698500"/>
                <a:gd name="connsiteX37" fmla="*/ 1397488 w 2870688"/>
                <a:gd name="connsiteY37" fmla="*/ 57152 h 698500"/>
                <a:gd name="connsiteX38" fmla="*/ 1473688 w 2870688"/>
                <a:gd name="connsiteY38" fmla="*/ 12700 h 698500"/>
                <a:gd name="connsiteX39" fmla="*/ 1562588 w 2870688"/>
                <a:gd name="connsiteY39" fmla="*/ 31752 h 69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70688" h="698500">
                  <a:moveTo>
                    <a:pt x="1638788" y="0"/>
                  </a:moveTo>
                  <a:lnTo>
                    <a:pt x="1683238" y="63500"/>
                  </a:lnTo>
                  <a:lnTo>
                    <a:pt x="1734038" y="120648"/>
                  </a:lnTo>
                  <a:lnTo>
                    <a:pt x="1835638" y="133352"/>
                  </a:lnTo>
                  <a:lnTo>
                    <a:pt x="1949938" y="171448"/>
                  </a:lnTo>
                  <a:lnTo>
                    <a:pt x="2032488" y="171448"/>
                  </a:lnTo>
                  <a:lnTo>
                    <a:pt x="2089638" y="177800"/>
                  </a:lnTo>
                  <a:lnTo>
                    <a:pt x="2165838" y="165100"/>
                  </a:lnTo>
                  <a:lnTo>
                    <a:pt x="2299188" y="292100"/>
                  </a:lnTo>
                  <a:lnTo>
                    <a:pt x="2470638" y="323848"/>
                  </a:lnTo>
                  <a:lnTo>
                    <a:pt x="2546838" y="247648"/>
                  </a:lnTo>
                  <a:lnTo>
                    <a:pt x="2553188" y="190500"/>
                  </a:lnTo>
                  <a:lnTo>
                    <a:pt x="2629388" y="165100"/>
                  </a:lnTo>
                  <a:lnTo>
                    <a:pt x="2661138" y="228600"/>
                  </a:lnTo>
                  <a:lnTo>
                    <a:pt x="2705588" y="222248"/>
                  </a:lnTo>
                  <a:lnTo>
                    <a:pt x="2775438" y="209552"/>
                  </a:lnTo>
                  <a:lnTo>
                    <a:pt x="2775438" y="304800"/>
                  </a:lnTo>
                  <a:lnTo>
                    <a:pt x="2832588" y="349248"/>
                  </a:lnTo>
                  <a:lnTo>
                    <a:pt x="2870688" y="615952"/>
                  </a:lnTo>
                  <a:lnTo>
                    <a:pt x="2847102" y="698500"/>
                  </a:lnTo>
                  <a:lnTo>
                    <a:pt x="0" y="698500"/>
                  </a:lnTo>
                  <a:lnTo>
                    <a:pt x="488" y="692152"/>
                  </a:lnTo>
                  <a:lnTo>
                    <a:pt x="63988" y="666752"/>
                  </a:lnTo>
                  <a:lnTo>
                    <a:pt x="63988" y="596900"/>
                  </a:lnTo>
                  <a:lnTo>
                    <a:pt x="108438" y="539752"/>
                  </a:lnTo>
                  <a:lnTo>
                    <a:pt x="121138" y="488952"/>
                  </a:lnTo>
                  <a:lnTo>
                    <a:pt x="222738" y="336552"/>
                  </a:lnTo>
                  <a:lnTo>
                    <a:pt x="298938" y="374648"/>
                  </a:lnTo>
                  <a:lnTo>
                    <a:pt x="394188" y="336552"/>
                  </a:lnTo>
                  <a:lnTo>
                    <a:pt x="483088" y="203200"/>
                  </a:lnTo>
                  <a:lnTo>
                    <a:pt x="629138" y="241300"/>
                  </a:lnTo>
                  <a:lnTo>
                    <a:pt x="730738" y="165100"/>
                  </a:lnTo>
                  <a:lnTo>
                    <a:pt x="825988" y="190500"/>
                  </a:lnTo>
                  <a:lnTo>
                    <a:pt x="864088" y="146048"/>
                  </a:lnTo>
                  <a:lnTo>
                    <a:pt x="952988" y="177800"/>
                  </a:lnTo>
                  <a:lnTo>
                    <a:pt x="1149838" y="190500"/>
                  </a:lnTo>
                  <a:lnTo>
                    <a:pt x="1283188" y="6352"/>
                  </a:lnTo>
                  <a:lnTo>
                    <a:pt x="1397488" y="57152"/>
                  </a:lnTo>
                  <a:lnTo>
                    <a:pt x="1473688" y="12700"/>
                  </a:lnTo>
                  <a:lnTo>
                    <a:pt x="1562588" y="31752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B7E35CC3-AB78-4C5B-AD06-6F352812C55F}"/>
                </a:ext>
              </a:extLst>
            </p:cNvPr>
            <p:cNvGrpSpPr/>
            <p:nvPr/>
          </p:nvGrpSpPr>
          <p:grpSpPr>
            <a:xfrm>
              <a:off x="17995899" y="33635950"/>
              <a:ext cx="5425441" cy="5099050"/>
              <a:chOff x="17995899" y="33635950"/>
              <a:chExt cx="5425441" cy="5099050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9DD5D458-C642-454A-A6B5-21C141810B30}"/>
                  </a:ext>
                </a:extLst>
              </p:cNvPr>
              <p:cNvGrpSpPr/>
              <p:nvPr/>
            </p:nvGrpSpPr>
            <p:grpSpPr>
              <a:xfrm>
                <a:off x="17995899" y="33635950"/>
                <a:ext cx="5425441" cy="5099050"/>
                <a:chOff x="17995899" y="33635950"/>
                <a:chExt cx="5425441" cy="5099050"/>
              </a:xfrm>
            </p:grpSpPr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2A7BF037-FAA9-4206-8E65-89771D27F1E3}"/>
                    </a:ext>
                  </a:extLst>
                </p:cNvPr>
                <p:cNvGrpSpPr/>
                <p:nvPr/>
              </p:nvGrpSpPr>
              <p:grpSpPr>
                <a:xfrm>
                  <a:off x="17995900" y="33635950"/>
                  <a:ext cx="5425440" cy="5099050"/>
                  <a:chOff x="17995900" y="33635950"/>
                  <a:chExt cx="5425440" cy="5099050"/>
                </a:xfrm>
              </p:grpSpPr>
              <p:grpSp>
                <p:nvGrpSpPr>
                  <p:cNvPr id="293" name="グループ化 292">
                    <a:extLst>
                      <a:ext uri="{FF2B5EF4-FFF2-40B4-BE49-F238E27FC236}">
                        <a16:creationId xmlns:a16="http://schemas.microsoft.com/office/drawing/2014/main" id="{A847981D-C10A-486F-8AB0-8014431114D8}"/>
                      </a:ext>
                    </a:extLst>
                  </p:cNvPr>
                  <p:cNvGrpSpPr/>
                  <p:nvPr/>
                </p:nvGrpSpPr>
                <p:grpSpPr>
                  <a:xfrm>
                    <a:off x="20716875" y="33635950"/>
                    <a:ext cx="871536" cy="717550"/>
                    <a:chOff x="20716875" y="33635950"/>
                    <a:chExt cx="871536" cy="717550"/>
                  </a:xfrm>
                </p:grpSpPr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45FE0EBC-B9F5-4217-8891-7B687D0B2B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16875" y="33635950"/>
                      <a:ext cx="330200" cy="428625"/>
                    </a:xfrm>
                    <a:custGeom>
                      <a:avLst/>
                      <a:gdLst>
                        <a:gd name="connsiteX0" fmla="*/ 212725 w 330200"/>
                        <a:gd name="connsiteY0" fmla="*/ 0 h 428625"/>
                        <a:gd name="connsiteX1" fmla="*/ 127000 w 330200"/>
                        <a:gd name="connsiteY1" fmla="*/ 53975 h 428625"/>
                        <a:gd name="connsiteX2" fmla="*/ 107950 w 330200"/>
                        <a:gd name="connsiteY2" fmla="*/ 69850 h 428625"/>
                        <a:gd name="connsiteX3" fmla="*/ 98425 w 330200"/>
                        <a:gd name="connsiteY3" fmla="*/ 120650 h 428625"/>
                        <a:gd name="connsiteX4" fmla="*/ 127000 w 330200"/>
                        <a:gd name="connsiteY4" fmla="*/ 158750 h 428625"/>
                        <a:gd name="connsiteX5" fmla="*/ 133350 w 330200"/>
                        <a:gd name="connsiteY5" fmla="*/ 254000 h 428625"/>
                        <a:gd name="connsiteX6" fmla="*/ 130175 w 330200"/>
                        <a:gd name="connsiteY6" fmla="*/ 279400 h 428625"/>
                        <a:gd name="connsiteX7" fmla="*/ 79375 w 330200"/>
                        <a:gd name="connsiteY7" fmla="*/ 279400 h 428625"/>
                        <a:gd name="connsiteX8" fmla="*/ 22225 w 330200"/>
                        <a:gd name="connsiteY8" fmla="*/ 311150 h 428625"/>
                        <a:gd name="connsiteX9" fmla="*/ 0 w 330200"/>
                        <a:gd name="connsiteY9" fmla="*/ 339725 h 428625"/>
                        <a:gd name="connsiteX10" fmla="*/ 12700 w 330200"/>
                        <a:gd name="connsiteY10" fmla="*/ 381000 h 428625"/>
                        <a:gd name="connsiteX11" fmla="*/ 19050 w 330200"/>
                        <a:gd name="connsiteY11" fmla="*/ 425450 h 428625"/>
                        <a:gd name="connsiteX12" fmla="*/ 50800 w 330200"/>
                        <a:gd name="connsiteY12" fmla="*/ 428625 h 428625"/>
                        <a:gd name="connsiteX13" fmla="*/ 152400 w 330200"/>
                        <a:gd name="connsiteY13" fmla="*/ 355600 h 428625"/>
                        <a:gd name="connsiteX14" fmla="*/ 323850 w 330200"/>
                        <a:gd name="connsiteY14" fmla="*/ 336550 h 428625"/>
                        <a:gd name="connsiteX15" fmla="*/ 330200 w 330200"/>
                        <a:gd name="connsiteY15" fmla="*/ 177800 h 428625"/>
                        <a:gd name="connsiteX16" fmla="*/ 279400 w 330200"/>
                        <a:gd name="connsiteY16" fmla="*/ 146050 h 428625"/>
                        <a:gd name="connsiteX17" fmla="*/ 266700 w 330200"/>
                        <a:gd name="connsiteY17" fmla="*/ 34925 h 428625"/>
                        <a:gd name="connsiteX18" fmla="*/ 212725 w 330200"/>
                        <a:gd name="connsiteY18" fmla="*/ 0 h 428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330200" h="428625">
                          <a:moveTo>
                            <a:pt x="212725" y="0"/>
                          </a:moveTo>
                          <a:lnTo>
                            <a:pt x="127000" y="53975"/>
                          </a:lnTo>
                          <a:lnTo>
                            <a:pt x="107950" y="69850"/>
                          </a:lnTo>
                          <a:lnTo>
                            <a:pt x="98425" y="120650"/>
                          </a:lnTo>
                          <a:lnTo>
                            <a:pt x="127000" y="158750"/>
                          </a:lnTo>
                          <a:lnTo>
                            <a:pt x="133350" y="254000"/>
                          </a:lnTo>
                          <a:lnTo>
                            <a:pt x="130175" y="279400"/>
                          </a:lnTo>
                          <a:lnTo>
                            <a:pt x="79375" y="279400"/>
                          </a:lnTo>
                          <a:lnTo>
                            <a:pt x="22225" y="311150"/>
                          </a:lnTo>
                          <a:lnTo>
                            <a:pt x="0" y="339725"/>
                          </a:lnTo>
                          <a:lnTo>
                            <a:pt x="12700" y="381000"/>
                          </a:lnTo>
                          <a:lnTo>
                            <a:pt x="19050" y="425450"/>
                          </a:lnTo>
                          <a:lnTo>
                            <a:pt x="50800" y="428625"/>
                          </a:lnTo>
                          <a:lnTo>
                            <a:pt x="152400" y="355600"/>
                          </a:lnTo>
                          <a:lnTo>
                            <a:pt x="323850" y="336550"/>
                          </a:lnTo>
                          <a:lnTo>
                            <a:pt x="330200" y="177800"/>
                          </a:lnTo>
                          <a:lnTo>
                            <a:pt x="279400" y="146050"/>
                          </a:lnTo>
                          <a:lnTo>
                            <a:pt x="266700" y="34925"/>
                          </a:lnTo>
                          <a:lnTo>
                            <a:pt x="212725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097DDB57-7A58-47A6-A65D-190C3A1473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910550" y="34039175"/>
                      <a:ext cx="288925" cy="314325"/>
                    </a:xfrm>
                    <a:custGeom>
                      <a:avLst/>
                      <a:gdLst>
                        <a:gd name="connsiteX0" fmla="*/ 209550 w 288925"/>
                        <a:gd name="connsiteY0" fmla="*/ 3175 h 314325"/>
                        <a:gd name="connsiteX1" fmla="*/ 142875 w 288925"/>
                        <a:gd name="connsiteY1" fmla="*/ 19050 h 314325"/>
                        <a:gd name="connsiteX2" fmla="*/ 95250 w 288925"/>
                        <a:gd name="connsiteY2" fmla="*/ 0 h 314325"/>
                        <a:gd name="connsiteX3" fmla="*/ 38100 w 288925"/>
                        <a:gd name="connsiteY3" fmla="*/ 47625 h 314325"/>
                        <a:gd name="connsiteX4" fmla="*/ 57150 w 288925"/>
                        <a:gd name="connsiteY4" fmla="*/ 85725 h 314325"/>
                        <a:gd name="connsiteX5" fmla="*/ 82550 w 288925"/>
                        <a:gd name="connsiteY5" fmla="*/ 146050 h 314325"/>
                        <a:gd name="connsiteX6" fmla="*/ 57150 w 288925"/>
                        <a:gd name="connsiteY6" fmla="*/ 177800 h 314325"/>
                        <a:gd name="connsiteX7" fmla="*/ 31750 w 288925"/>
                        <a:gd name="connsiteY7" fmla="*/ 152400 h 314325"/>
                        <a:gd name="connsiteX8" fmla="*/ 3175 w 288925"/>
                        <a:gd name="connsiteY8" fmla="*/ 177800 h 314325"/>
                        <a:gd name="connsiteX9" fmla="*/ 19050 w 288925"/>
                        <a:gd name="connsiteY9" fmla="*/ 238125 h 314325"/>
                        <a:gd name="connsiteX10" fmla="*/ 0 w 288925"/>
                        <a:gd name="connsiteY10" fmla="*/ 301625 h 314325"/>
                        <a:gd name="connsiteX11" fmla="*/ 53975 w 288925"/>
                        <a:gd name="connsiteY11" fmla="*/ 314325 h 314325"/>
                        <a:gd name="connsiteX12" fmla="*/ 190500 w 288925"/>
                        <a:gd name="connsiteY12" fmla="*/ 193675 h 314325"/>
                        <a:gd name="connsiteX13" fmla="*/ 285750 w 288925"/>
                        <a:gd name="connsiteY13" fmla="*/ 120650 h 314325"/>
                        <a:gd name="connsiteX14" fmla="*/ 288925 w 288925"/>
                        <a:gd name="connsiteY14" fmla="*/ 88900 h 314325"/>
                        <a:gd name="connsiteX15" fmla="*/ 215900 w 288925"/>
                        <a:gd name="connsiteY15" fmla="*/ 85725 h 314325"/>
                        <a:gd name="connsiteX16" fmla="*/ 209550 w 288925"/>
                        <a:gd name="connsiteY16" fmla="*/ 3175 h 314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88925" h="314325">
                          <a:moveTo>
                            <a:pt x="209550" y="3175"/>
                          </a:moveTo>
                          <a:lnTo>
                            <a:pt x="142875" y="19050"/>
                          </a:lnTo>
                          <a:lnTo>
                            <a:pt x="95250" y="0"/>
                          </a:lnTo>
                          <a:lnTo>
                            <a:pt x="38100" y="47625"/>
                          </a:lnTo>
                          <a:lnTo>
                            <a:pt x="57150" y="85725"/>
                          </a:lnTo>
                          <a:lnTo>
                            <a:pt x="82550" y="146050"/>
                          </a:lnTo>
                          <a:lnTo>
                            <a:pt x="57150" y="177800"/>
                          </a:lnTo>
                          <a:lnTo>
                            <a:pt x="31750" y="152400"/>
                          </a:lnTo>
                          <a:lnTo>
                            <a:pt x="3175" y="177800"/>
                          </a:lnTo>
                          <a:lnTo>
                            <a:pt x="19050" y="238125"/>
                          </a:lnTo>
                          <a:lnTo>
                            <a:pt x="0" y="301625"/>
                          </a:lnTo>
                          <a:lnTo>
                            <a:pt x="53975" y="314325"/>
                          </a:lnTo>
                          <a:lnTo>
                            <a:pt x="190500" y="193675"/>
                          </a:lnTo>
                          <a:lnTo>
                            <a:pt x="285750" y="120650"/>
                          </a:lnTo>
                          <a:lnTo>
                            <a:pt x="288925" y="88900"/>
                          </a:lnTo>
                          <a:lnTo>
                            <a:pt x="215900" y="85725"/>
                          </a:lnTo>
                          <a:lnTo>
                            <a:pt x="209550" y="3175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6" name="フリーフォーム: 図形 315">
                      <a:extLst>
                        <a:ext uri="{FF2B5EF4-FFF2-40B4-BE49-F238E27FC236}">
                          <a16:creationId xmlns:a16="http://schemas.microsoft.com/office/drawing/2014/main" id="{F3FB97B1-60E4-4075-BCA9-0B1E01450C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64537" y="33689923"/>
                      <a:ext cx="523874" cy="354808"/>
                    </a:xfrm>
                    <a:custGeom>
                      <a:avLst/>
                      <a:gdLst>
                        <a:gd name="connsiteX0" fmla="*/ 116682 w 523874"/>
                        <a:gd name="connsiteY0" fmla="*/ 171452 h 354808"/>
                        <a:gd name="connsiteX1" fmla="*/ 142874 w 523874"/>
                        <a:gd name="connsiteY1" fmla="*/ 190500 h 354808"/>
                        <a:gd name="connsiteX2" fmla="*/ 145256 w 523874"/>
                        <a:gd name="connsiteY2" fmla="*/ 250032 h 354808"/>
                        <a:gd name="connsiteX3" fmla="*/ 200026 w 523874"/>
                        <a:gd name="connsiteY3" fmla="*/ 269084 h 354808"/>
                        <a:gd name="connsiteX4" fmla="*/ 166686 w 523874"/>
                        <a:gd name="connsiteY4" fmla="*/ 309564 h 354808"/>
                        <a:gd name="connsiteX5" fmla="*/ 176212 w 523874"/>
                        <a:gd name="connsiteY5" fmla="*/ 342900 h 354808"/>
                        <a:gd name="connsiteX6" fmla="*/ 145256 w 523874"/>
                        <a:gd name="connsiteY6" fmla="*/ 354808 h 354808"/>
                        <a:gd name="connsiteX7" fmla="*/ 100012 w 523874"/>
                        <a:gd name="connsiteY7" fmla="*/ 307180 h 354808"/>
                        <a:gd name="connsiteX8" fmla="*/ 59530 w 523874"/>
                        <a:gd name="connsiteY8" fmla="*/ 330996 h 354808"/>
                        <a:gd name="connsiteX9" fmla="*/ 28574 w 523874"/>
                        <a:gd name="connsiteY9" fmla="*/ 304800 h 354808"/>
                        <a:gd name="connsiteX10" fmla="*/ 9526 w 523874"/>
                        <a:gd name="connsiteY10" fmla="*/ 273844 h 354808"/>
                        <a:gd name="connsiteX11" fmla="*/ 0 w 523874"/>
                        <a:gd name="connsiteY11" fmla="*/ 209552 h 354808"/>
                        <a:gd name="connsiteX12" fmla="*/ 26194 w 523874"/>
                        <a:gd name="connsiteY12" fmla="*/ 204788 h 354808"/>
                        <a:gd name="connsiteX13" fmla="*/ 402430 w 523874"/>
                        <a:gd name="connsiteY13" fmla="*/ 142876 h 354808"/>
                        <a:gd name="connsiteX14" fmla="*/ 378618 w 523874"/>
                        <a:gd name="connsiteY14" fmla="*/ 240508 h 354808"/>
                        <a:gd name="connsiteX15" fmla="*/ 342900 w 523874"/>
                        <a:gd name="connsiteY15" fmla="*/ 235744 h 354808"/>
                        <a:gd name="connsiteX16" fmla="*/ 276226 w 523874"/>
                        <a:gd name="connsiteY16" fmla="*/ 57152 h 354808"/>
                        <a:gd name="connsiteX17" fmla="*/ 304800 w 523874"/>
                        <a:gd name="connsiteY17" fmla="*/ 119064 h 354808"/>
                        <a:gd name="connsiteX18" fmla="*/ 271462 w 523874"/>
                        <a:gd name="connsiteY18" fmla="*/ 145256 h 354808"/>
                        <a:gd name="connsiteX19" fmla="*/ 209550 w 523874"/>
                        <a:gd name="connsiteY19" fmla="*/ 159544 h 354808"/>
                        <a:gd name="connsiteX20" fmla="*/ 216694 w 523874"/>
                        <a:gd name="connsiteY20" fmla="*/ 119064 h 354808"/>
                        <a:gd name="connsiteX21" fmla="*/ 221456 w 523874"/>
                        <a:gd name="connsiteY21" fmla="*/ 95252 h 354808"/>
                        <a:gd name="connsiteX22" fmla="*/ 307182 w 523874"/>
                        <a:gd name="connsiteY22" fmla="*/ 35720 h 354808"/>
                        <a:gd name="connsiteX23" fmla="*/ 383382 w 523874"/>
                        <a:gd name="connsiteY23" fmla="*/ 97632 h 354808"/>
                        <a:gd name="connsiteX24" fmla="*/ 350042 w 523874"/>
                        <a:gd name="connsiteY24" fmla="*/ 130972 h 354808"/>
                        <a:gd name="connsiteX25" fmla="*/ 507206 w 523874"/>
                        <a:gd name="connsiteY25" fmla="*/ 0 h 354808"/>
                        <a:gd name="connsiteX26" fmla="*/ 523874 w 523874"/>
                        <a:gd name="connsiteY26" fmla="*/ 57152 h 354808"/>
                        <a:gd name="connsiteX27" fmla="*/ 511968 w 523874"/>
                        <a:gd name="connsiteY27" fmla="*/ 78580 h 354808"/>
                        <a:gd name="connsiteX28" fmla="*/ 445294 w 523874"/>
                        <a:gd name="connsiteY28" fmla="*/ 100012 h 354808"/>
                        <a:gd name="connsiteX29" fmla="*/ 495300 w 523874"/>
                        <a:gd name="connsiteY29" fmla="*/ 147640 h 354808"/>
                        <a:gd name="connsiteX30" fmla="*/ 440530 w 523874"/>
                        <a:gd name="connsiteY30" fmla="*/ 195264 h 354808"/>
                        <a:gd name="connsiteX31" fmla="*/ 419100 w 523874"/>
                        <a:gd name="connsiteY31" fmla="*/ 80964 h 354808"/>
                        <a:gd name="connsiteX32" fmla="*/ 452438 w 523874"/>
                        <a:gd name="connsiteY32" fmla="*/ 11908 h 3548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523874" h="354808">
                          <a:moveTo>
                            <a:pt x="116682" y="171452"/>
                          </a:moveTo>
                          <a:lnTo>
                            <a:pt x="142874" y="190500"/>
                          </a:lnTo>
                          <a:cubicBezTo>
                            <a:pt x="143670" y="210344"/>
                            <a:pt x="144462" y="230188"/>
                            <a:pt x="145256" y="250032"/>
                          </a:cubicBezTo>
                          <a:lnTo>
                            <a:pt x="200026" y="269084"/>
                          </a:lnTo>
                          <a:lnTo>
                            <a:pt x="166686" y="309564"/>
                          </a:lnTo>
                          <a:lnTo>
                            <a:pt x="176212" y="342900"/>
                          </a:lnTo>
                          <a:lnTo>
                            <a:pt x="145256" y="354808"/>
                          </a:lnTo>
                          <a:lnTo>
                            <a:pt x="100012" y="307180"/>
                          </a:lnTo>
                          <a:lnTo>
                            <a:pt x="59530" y="330996"/>
                          </a:lnTo>
                          <a:lnTo>
                            <a:pt x="28574" y="304800"/>
                          </a:lnTo>
                          <a:lnTo>
                            <a:pt x="9526" y="273844"/>
                          </a:lnTo>
                          <a:lnTo>
                            <a:pt x="0" y="209552"/>
                          </a:lnTo>
                          <a:lnTo>
                            <a:pt x="26194" y="204788"/>
                          </a:lnTo>
                          <a:close/>
                          <a:moveTo>
                            <a:pt x="402430" y="142876"/>
                          </a:moveTo>
                          <a:lnTo>
                            <a:pt x="378618" y="240508"/>
                          </a:lnTo>
                          <a:lnTo>
                            <a:pt x="342900" y="235744"/>
                          </a:lnTo>
                          <a:close/>
                          <a:moveTo>
                            <a:pt x="276226" y="57152"/>
                          </a:moveTo>
                          <a:lnTo>
                            <a:pt x="304800" y="119064"/>
                          </a:lnTo>
                          <a:lnTo>
                            <a:pt x="271462" y="145256"/>
                          </a:lnTo>
                          <a:lnTo>
                            <a:pt x="209550" y="159544"/>
                          </a:lnTo>
                          <a:lnTo>
                            <a:pt x="216694" y="119064"/>
                          </a:lnTo>
                          <a:lnTo>
                            <a:pt x="221456" y="95252"/>
                          </a:lnTo>
                          <a:close/>
                          <a:moveTo>
                            <a:pt x="307182" y="35720"/>
                          </a:moveTo>
                          <a:lnTo>
                            <a:pt x="383382" y="97632"/>
                          </a:lnTo>
                          <a:lnTo>
                            <a:pt x="350042" y="130972"/>
                          </a:lnTo>
                          <a:close/>
                          <a:moveTo>
                            <a:pt x="507206" y="0"/>
                          </a:moveTo>
                          <a:lnTo>
                            <a:pt x="523874" y="57152"/>
                          </a:lnTo>
                          <a:lnTo>
                            <a:pt x="511968" y="78580"/>
                          </a:lnTo>
                          <a:lnTo>
                            <a:pt x="445294" y="100012"/>
                          </a:lnTo>
                          <a:lnTo>
                            <a:pt x="495300" y="147640"/>
                          </a:lnTo>
                          <a:lnTo>
                            <a:pt x="440530" y="195264"/>
                          </a:lnTo>
                          <a:lnTo>
                            <a:pt x="419100" y="80964"/>
                          </a:lnTo>
                          <a:lnTo>
                            <a:pt x="452438" y="1190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E10EC96B-9679-4187-8460-D224E55AA635}"/>
                      </a:ext>
                    </a:extLst>
                  </p:cNvPr>
                  <p:cNvSpPr/>
                  <p:nvPr/>
                </p:nvSpPr>
                <p:spPr>
                  <a:xfrm>
                    <a:off x="20277460" y="34251900"/>
                    <a:ext cx="785490" cy="857252"/>
                  </a:xfrm>
                  <a:custGeom>
                    <a:avLst/>
                    <a:gdLst>
                      <a:gd name="connsiteX0" fmla="*/ 442590 w 785490"/>
                      <a:gd name="connsiteY0" fmla="*/ 0 h 857252"/>
                      <a:gd name="connsiteX1" fmla="*/ 531490 w 785490"/>
                      <a:gd name="connsiteY1" fmla="*/ 69852 h 857252"/>
                      <a:gd name="connsiteX2" fmla="*/ 620390 w 785490"/>
                      <a:gd name="connsiteY2" fmla="*/ 228600 h 857252"/>
                      <a:gd name="connsiteX3" fmla="*/ 702940 w 785490"/>
                      <a:gd name="connsiteY3" fmla="*/ 311148 h 857252"/>
                      <a:gd name="connsiteX4" fmla="*/ 785490 w 785490"/>
                      <a:gd name="connsiteY4" fmla="*/ 539748 h 857252"/>
                      <a:gd name="connsiteX5" fmla="*/ 785490 w 785490"/>
                      <a:gd name="connsiteY5" fmla="*/ 548356 h 857252"/>
                      <a:gd name="connsiteX6" fmla="*/ 715640 w 785490"/>
                      <a:gd name="connsiteY6" fmla="*/ 566740 h 857252"/>
                      <a:gd name="connsiteX7" fmla="*/ 710878 w 785490"/>
                      <a:gd name="connsiteY7" fmla="*/ 609600 h 857252"/>
                      <a:gd name="connsiteX8" fmla="*/ 644204 w 785490"/>
                      <a:gd name="connsiteY8" fmla="*/ 657224 h 857252"/>
                      <a:gd name="connsiteX9" fmla="*/ 534664 w 785490"/>
                      <a:gd name="connsiteY9" fmla="*/ 681036 h 857252"/>
                      <a:gd name="connsiteX10" fmla="*/ 501328 w 785490"/>
                      <a:gd name="connsiteY10" fmla="*/ 833436 h 857252"/>
                      <a:gd name="connsiteX11" fmla="*/ 463228 w 785490"/>
                      <a:gd name="connsiteY11" fmla="*/ 857252 h 857252"/>
                      <a:gd name="connsiteX12" fmla="*/ 406078 w 785490"/>
                      <a:gd name="connsiteY12" fmla="*/ 833436 h 857252"/>
                      <a:gd name="connsiteX13" fmla="*/ 358452 w 785490"/>
                      <a:gd name="connsiteY13" fmla="*/ 847724 h 857252"/>
                      <a:gd name="connsiteX14" fmla="*/ 358452 w 785490"/>
                      <a:gd name="connsiteY14" fmla="*/ 733424 h 857252"/>
                      <a:gd name="connsiteX15" fmla="*/ 225104 w 785490"/>
                      <a:gd name="connsiteY15" fmla="*/ 642940 h 857252"/>
                      <a:gd name="connsiteX16" fmla="*/ 225104 w 785490"/>
                      <a:gd name="connsiteY16" fmla="*/ 528636 h 857252"/>
                      <a:gd name="connsiteX17" fmla="*/ 20316 w 785490"/>
                      <a:gd name="connsiteY17" fmla="*/ 471488 h 857252"/>
                      <a:gd name="connsiteX18" fmla="*/ 0 w 785490"/>
                      <a:gd name="connsiteY18" fmla="*/ 425776 h 857252"/>
                      <a:gd name="connsiteX19" fmla="*/ 55240 w 785490"/>
                      <a:gd name="connsiteY19" fmla="*/ 387348 h 857252"/>
                      <a:gd name="connsiteX20" fmla="*/ 106040 w 785490"/>
                      <a:gd name="connsiteY20" fmla="*/ 317500 h 857252"/>
                      <a:gd name="connsiteX21" fmla="*/ 290190 w 785490"/>
                      <a:gd name="connsiteY21" fmla="*/ 273052 h 857252"/>
                      <a:gd name="connsiteX22" fmla="*/ 328290 w 785490"/>
                      <a:gd name="connsiteY22" fmla="*/ 273052 h 857252"/>
                      <a:gd name="connsiteX23" fmla="*/ 353690 w 785490"/>
                      <a:gd name="connsiteY23" fmla="*/ 260348 h 857252"/>
                      <a:gd name="connsiteX24" fmla="*/ 372740 w 785490"/>
                      <a:gd name="connsiteY24" fmla="*/ 139700 h 857252"/>
                      <a:gd name="connsiteX25" fmla="*/ 360040 w 785490"/>
                      <a:gd name="connsiteY25" fmla="*/ 57148 h 857252"/>
                      <a:gd name="connsiteX26" fmla="*/ 442590 w 785490"/>
                      <a:gd name="connsiteY26" fmla="*/ 0 h 857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85490" h="857252">
                        <a:moveTo>
                          <a:pt x="442590" y="0"/>
                        </a:moveTo>
                        <a:lnTo>
                          <a:pt x="531490" y="69852"/>
                        </a:lnTo>
                        <a:lnTo>
                          <a:pt x="620390" y="228600"/>
                        </a:lnTo>
                        <a:lnTo>
                          <a:pt x="702940" y="311148"/>
                        </a:lnTo>
                        <a:lnTo>
                          <a:pt x="785490" y="539748"/>
                        </a:lnTo>
                        <a:lnTo>
                          <a:pt x="785490" y="548356"/>
                        </a:lnTo>
                        <a:lnTo>
                          <a:pt x="715640" y="566740"/>
                        </a:lnTo>
                        <a:lnTo>
                          <a:pt x="710878" y="609600"/>
                        </a:lnTo>
                        <a:lnTo>
                          <a:pt x="644204" y="657224"/>
                        </a:lnTo>
                        <a:lnTo>
                          <a:pt x="534664" y="681036"/>
                        </a:lnTo>
                        <a:lnTo>
                          <a:pt x="501328" y="833436"/>
                        </a:lnTo>
                        <a:lnTo>
                          <a:pt x="463228" y="857252"/>
                        </a:lnTo>
                        <a:lnTo>
                          <a:pt x="406078" y="833436"/>
                        </a:lnTo>
                        <a:lnTo>
                          <a:pt x="358452" y="847724"/>
                        </a:lnTo>
                        <a:lnTo>
                          <a:pt x="358452" y="733424"/>
                        </a:lnTo>
                        <a:lnTo>
                          <a:pt x="225104" y="642940"/>
                        </a:lnTo>
                        <a:lnTo>
                          <a:pt x="225104" y="528636"/>
                        </a:lnTo>
                        <a:lnTo>
                          <a:pt x="20316" y="471488"/>
                        </a:lnTo>
                        <a:lnTo>
                          <a:pt x="0" y="425776"/>
                        </a:lnTo>
                        <a:lnTo>
                          <a:pt x="55240" y="387348"/>
                        </a:lnTo>
                        <a:lnTo>
                          <a:pt x="106040" y="317500"/>
                        </a:lnTo>
                        <a:lnTo>
                          <a:pt x="290190" y="273052"/>
                        </a:lnTo>
                        <a:lnTo>
                          <a:pt x="328290" y="273052"/>
                        </a:lnTo>
                        <a:lnTo>
                          <a:pt x="353690" y="260348"/>
                        </a:lnTo>
                        <a:lnTo>
                          <a:pt x="372740" y="139700"/>
                        </a:lnTo>
                        <a:lnTo>
                          <a:pt x="360040" y="57148"/>
                        </a:lnTo>
                        <a:lnTo>
                          <a:pt x="44259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E1A9CD60-187D-4921-954B-38BA522619AA}"/>
                      </a:ext>
                    </a:extLst>
                  </p:cNvPr>
                  <p:cNvSpPr/>
                  <p:nvPr/>
                </p:nvSpPr>
                <p:spPr>
                  <a:xfrm>
                    <a:off x="21940838" y="34611972"/>
                    <a:ext cx="1052512" cy="757528"/>
                  </a:xfrm>
                  <a:custGeom>
                    <a:avLst/>
                    <a:gdLst>
                      <a:gd name="connsiteX0" fmla="*/ 798420 w 1052512"/>
                      <a:gd name="connsiteY0" fmla="*/ 0 h 757528"/>
                      <a:gd name="connsiteX1" fmla="*/ 836612 w 1052512"/>
                      <a:gd name="connsiteY1" fmla="*/ 27276 h 757528"/>
                      <a:gd name="connsiteX2" fmla="*/ 887412 w 1052512"/>
                      <a:gd name="connsiteY2" fmla="*/ 33628 h 757528"/>
                      <a:gd name="connsiteX3" fmla="*/ 900112 w 1052512"/>
                      <a:gd name="connsiteY3" fmla="*/ 59028 h 757528"/>
                      <a:gd name="connsiteX4" fmla="*/ 976312 w 1052512"/>
                      <a:gd name="connsiteY4" fmla="*/ 33628 h 757528"/>
                      <a:gd name="connsiteX5" fmla="*/ 1047148 w 1052512"/>
                      <a:gd name="connsiteY5" fmla="*/ 102180 h 757528"/>
                      <a:gd name="connsiteX6" fmla="*/ 1001712 w 1052512"/>
                      <a:gd name="connsiteY6" fmla="*/ 198728 h 757528"/>
                      <a:gd name="connsiteX7" fmla="*/ 1027112 w 1052512"/>
                      <a:gd name="connsiteY7" fmla="*/ 287628 h 757528"/>
                      <a:gd name="connsiteX8" fmla="*/ 1052512 w 1052512"/>
                      <a:gd name="connsiteY8" fmla="*/ 351128 h 757528"/>
                      <a:gd name="connsiteX9" fmla="*/ 1027112 w 1052512"/>
                      <a:gd name="connsiteY9" fmla="*/ 433676 h 757528"/>
                      <a:gd name="connsiteX10" fmla="*/ 1052512 w 1052512"/>
                      <a:gd name="connsiteY10" fmla="*/ 478128 h 757528"/>
                      <a:gd name="connsiteX11" fmla="*/ 989012 w 1052512"/>
                      <a:gd name="connsiteY11" fmla="*/ 528928 h 757528"/>
                      <a:gd name="connsiteX12" fmla="*/ 969962 w 1052512"/>
                      <a:gd name="connsiteY12" fmla="*/ 573380 h 757528"/>
                      <a:gd name="connsiteX13" fmla="*/ 969580 w 1052512"/>
                      <a:gd name="connsiteY13" fmla="*/ 575556 h 757528"/>
                      <a:gd name="connsiteX14" fmla="*/ 963612 w 1052512"/>
                      <a:gd name="connsiteY14" fmla="*/ 567028 h 757528"/>
                      <a:gd name="connsiteX15" fmla="*/ 887412 w 1052512"/>
                      <a:gd name="connsiteY15" fmla="*/ 598780 h 757528"/>
                      <a:gd name="connsiteX16" fmla="*/ 798512 w 1052512"/>
                      <a:gd name="connsiteY16" fmla="*/ 579728 h 757528"/>
                      <a:gd name="connsiteX17" fmla="*/ 722312 w 1052512"/>
                      <a:gd name="connsiteY17" fmla="*/ 624180 h 757528"/>
                      <a:gd name="connsiteX18" fmla="*/ 608012 w 1052512"/>
                      <a:gd name="connsiteY18" fmla="*/ 573380 h 757528"/>
                      <a:gd name="connsiteX19" fmla="*/ 474662 w 1052512"/>
                      <a:gd name="connsiteY19" fmla="*/ 757528 h 757528"/>
                      <a:gd name="connsiteX20" fmla="*/ 327194 w 1052512"/>
                      <a:gd name="connsiteY20" fmla="*/ 748012 h 757528"/>
                      <a:gd name="connsiteX21" fmla="*/ 300038 w 1052512"/>
                      <a:gd name="connsiteY21" fmla="*/ 644816 h 757528"/>
                      <a:gd name="connsiteX22" fmla="*/ 280986 w 1052512"/>
                      <a:gd name="connsiteY22" fmla="*/ 554328 h 757528"/>
                      <a:gd name="connsiteX23" fmla="*/ 138112 w 1052512"/>
                      <a:gd name="connsiteY23" fmla="*/ 554328 h 757528"/>
                      <a:gd name="connsiteX24" fmla="*/ 19050 w 1052512"/>
                      <a:gd name="connsiteY24" fmla="*/ 601952 h 757528"/>
                      <a:gd name="connsiteX25" fmla="*/ 0 w 1052512"/>
                      <a:gd name="connsiteY25" fmla="*/ 544804 h 757528"/>
                      <a:gd name="connsiteX26" fmla="*/ 52386 w 1052512"/>
                      <a:gd name="connsiteY26" fmla="*/ 449552 h 757528"/>
                      <a:gd name="connsiteX27" fmla="*/ 66674 w 1052512"/>
                      <a:gd name="connsiteY27" fmla="*/ 301916 h 757528"/>
                      <a:gd name="connsiteX28" fmla="*/ 163246 w 1052512"/>
                      <a:gd name="connsiteY28" fmla="*/ 188304 h 757528"/>
                      <a:gd name="connsiteX29" fmla="*/ 246062 w 1052512"/>
                      <a:gd name="connsiteY29" fmla="*/ 179676 h 757528"/>
                      <a:gd name="connsiteX30" fmla="*/ 487362 w 1052512"/>
                      <a:gd name="connsiteY30" fmla="*/ 249528 h 757528"/>
                      <a:gd name="connsiteX31" fmla="*/ 595312 w 1052512"/>
                      <a:gd name="connsiteY31" fmla="*/ 147928 h 757528"/>
                      <a:gd name="connsiteX32" fmla="*/ 671512 w 1052512"/>
                      <a:gd name="connsiteY32" fmla="*/ 52676 h 757528"/>
                      <a:gd name="connsiteX33" fmla="*/ 792162 w 1052512"/>
                      <a:gd name="connsiteY33" fmla="*/ 1876 h 757528"/>
                      <a:gd name="connsiteX34" fmla="*/ 798420 w 1052512"/>
                      <a:gd name="connsiteY34" fmla="*/ 0 h 757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052512" h="757528">
                        <a:moveTo>
                          <a:pt x="798420" y="0"/>
                        </a:moveTo>
                        <a:lnTo>
                          <a:pt x="836612" y="27276"/>
                        </a:lnTo>
                        <a:lnTo>
                          <a:pt x="887412" y="33628"/>
                        </a:lnTo>
                        <a:lnTo>
                          <a:pt x="900112" y="59028"/>
                        </a:lnTo>
                        <a:lnTo>
                          <a:pt x="976312" y="33628"/>
                        </a:lnTo>
                        <a:lnTo>
                          <a:pt x="1047148" y="102180"/>
                        </a:lnTo>
                        <a:lnTo>
                          <a:pt x="1001712" y="198728"/>
                        </a:lnTo>
                        <a:lnTo>
                          <a:pt x="1027112" y="287628"/>
                        </a:lnTo>
                        <a:lnTo>
                          <a:pt x="1052512" y="351128"/>
                        </a:lnTo>
                        <a:lnTo>
                          <a:pt x="1027112" y="433676"/>
                        </a:lnTo>
                        <a:lnTo>
                          <a:pt x="1052512" y="478128"/>
                        </a:lnTo>
                        <a:lnTo>
                          <a:pt x="989012" y="528928"/>
                        </a:lnTo>
                        <a:lnTo>
                          <a:pt x="969962" y="573380"/>
                        </a:lnTo>
                        <a:lnTo>
                          <a:pt x="969580" y="575556"/>
                        </a:lnTo>
                        <a:lnTo>
                          <a:pt x="963612" y="567028"/>
                        </a:lnTo>
                        <a:lnTo>
                          <a:pt x="887412" y="598780"/>
                        </a:lnTo>
                        <a:lnTo>
                          <a:pt x="798512" y="579728"/>
                        </a:lnTo>
                        <a:lnTo>
                          <a:pt x="722312" y="624180"/>
                        </a:lnTo>
                        <a:lnTo>
                          <a:pt x="608012" y="573380"/>
                        </a:lnTo>
                        <a:lnTo>
                          <a:pt x="474662" y="757528"/>
                        </a:lnTo>
                        <a:lnTo>
                          <a:pt x="327194" y="748012"/>
                        </a:lnTo>
                        <a:lnTo>
                          <a:pt x="300038" y="644816"/>
                        </a:lnTo>
                        <a:lnTo>
                          <a:pt x="280986" y="554328"/>
                        </a:lnTo>
                        <a:lnTo>
                          <a:pt x="138112" y="554328"/>
                        </a:lnTo>
                        <a:lnTo>
                          <a:pt x="19050" y="601952"/>
                        </a:lnTo>
                        <a:lnTo>
                          <a:pt x="0" y="544804"/>
                        </a:lnTo>
                        <a:lnTo>
                          <a:pt x="52386" y="449552"/>
                        </a:lnTo>
                        <a:lnTo>
                          <a:pt x="66674" y="301916"/>
                        </a:lnTo>
                        <a:lnTo>
                          <a:pt x="163246" y="188304"/>
                        </a:lnTo>
                        <a:lnTo>
                          <a:pt x="246062" y="179676"/>
                        </a:lnTo>
                        <a:lnTo>
                          <a:pt x="487362" y="249528"/>
                        </a:lnTo>
                        <a:lnTo>
                          <a:pt x="595312" y="147928"/>
                        </a:lnTo>
                        <a:lnTo>
                          <a:pt x="671512" y="52676"/>
                        </a:lnTo>
                        <a:lnTo>
                          <a:pt x="792162" y="1876"/>
                        </a:lnTo>
                        <a:lnTo>
                          <a:pt x="79842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D6AF96E3-6B76-41C8-BB5E-FC076B3B4833}"/>
                      </a:ext>
                    </a:extLst>
                  </p:cNvPr>
                  <p:cNvSpPr/>
                  <p:nvPr/>
                </p:nvSpPr>
                <p:spPr>
                  <a:xfrm>
                    <a:off x="19935292" y="35469756"/>
                    <a:ext cx="238658" cy="130160"/>
                  </a:xfrm>
                  <a:custGeom>
                    <a:avLst/>
                    <a:gdLst>
                      <a:gd name="connsiteX0" fmla="*/ 0 w 238658"/>
                      <a:gd name="connsiteY0" fmla="*/ 0 h 130160"/>
                      <a:gd name="connsiteX1" fmla="*/ 186272 w 238658"/>
                      <a:gd name="connsiteY1" fmla="*/ 6108 h 130160"/>
                      <a:gd name="connsiteX2" fmla="*/ 238658 w 238658"/>
                      <a:gd name="connsiteY2" fmla="*/ 48968 h 130160"/>
                      <a:gd name="connsiteX3" fmla="*/ 124358 w 238658"/>
                      <a:gd name="connsiteY3" fmla="*/ 125168 h 130160"/>
                      <a:gd name="connsiteX4" fmla="*/ 95784 w 238658"/>
                      <a:gd name="connsiteY4" fmla="*/ 106120 h 130160"/>
                      <a:gd name="connsiteX5" fmla="*/ 23666 w 238658"/>
                      <a:gd name="connsiteY5" fmla="*/ 130160 h 130160"/>
                      <a:gd name="connsiteX6" fmla="*/ 0 w 238658"/>
                      <a:gd name="connsiteY6" fmla="*/ 0 h 13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38658" h="130160">
                        <a:moveTo>
                          <a:pt x="0" y="0"/>
                        </a:moveTo>
                        <a:lnTo>
                          <a:pt x="186272" y="6108"/>
                        </a:lnTo>
                        <a:lnTo>
                          <a:pt x="238658" y="48968"/>
                        </a:lnTo>
                        <a:lnTo>
                          <a:pt x="124358" y="125168"/>
                        </a:lnTo>
                        <a:lnTo>
                          <a:pt x="95784" y="106120"/>
                        </a:lnTo>
                        <a:lnTo>
                          <a:pt x="23666" y="13016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419A9A5D-936D-45DF-A5C3-F2C520AB47FB}"/>
                      </a:ext>
                    </a:extLst>
                  </p:cNvPr>
                  <p:cNvSpPr/>
                  <p:nvPr/>
                </p:nvSpPr>
                <p:spPr>
                  <a:xfrm>
                    <a:off x="20359688" y="35585400"/>
                    <a:ext cx="1042030" cy="1136648"/>
                  </a:xfrm>
                  <a:custGeom>
                    <a:avLst/>
                    <a:gdLst>
                      <a:gd name="connsiteX0" fmla="*/ 871536 w 1042030"/>
                      <a:gd name="connsiteY0" fmla="*/ 0 h 1136648"/>
                      <a:gd name="connsiteX1" fmla="*/ 1042030 w 1042030"/>
                      <a:gd name="connsiteY1" fmla="*/ 60172 h 1136648"/>
                      <a:gd name="connsiteX2" fmla="*/ 1027112 w 1042030"/>
                      <a:gd name="connsiteY2" fmla="*/ 82552 h 1136648"/>
                      <a:gd name="connsiteX3" fmla="*/ 1014412 w 1042030"/>
                      <a:gd name="connsiteY3" fmla="*/ 133352 h 1136648"/>
                      <a:gd name="connsiteX4" fmla="*/ 969962 w 1042030"/>
                      <a:gd name="connsiteY4" fmla="*/ 190500 h 1136648"/>
                      <a:gd name="connsiteX5" fmla="*/ 969962 w 1042030"/>
                      <a:gd name="connsiteY5" fmla="*/ 260352 h 1136648"/>
                      <a:gd name="connsiteX6" fmla="*/ 906462 w 1042030"/>
                      <a:gd name="connsiteY6" fmla="*/ 285752 h 1136648"/>
                      <a:gd name="connsiteX7" fmla="*/ 900112 w 1042030"/>
                      <a:gd name="connsiteY7" fmla="*/ 368300 h 1136648"/>
                      <a:gd name="connsiteX8" fmla="*/ 855662 w 1042030"/>
                      <a:gd name="connsiteY8" fmla="*/ 431800 h 1136648"/>
                      <a:gd name="connsiteX9" fmla="*/ 823912 w 1042030"/>
                      <a:gd name="connsiteY9" fmla="*/ 431800 h 1136648"/>
                      <a:gd name="connsiteX10" fmla="*/ 722312 w 1042030"/>
                      <a:gd name="connsiteY10" fmla="*/ 539752 h 1136648"/>
                      <a:gd name="connsiteX11" fmla="*/ 754062 w 1042030"/>
                      <a:gd name="connsiteY11" fmla="*/ 596900 h 1136648"/>
                      <a:gd name="connsiteX12" fmla="*/ 709612 w 1042030"/>
                      <a:gd name="connsiteY12" fmla="*/ 660400 h 1136648"/>
                      <a:gd name="connsiteX13" fmla="*/ 684212 w 1042030"/>
                      <a:gd name="connsiteY13" fmla="*/ 730248 h 1136648"/>
                      <a:gd name="connsiteX14" fmla="*/ 715962 w 1042030"/>
                      <a:gd name="connsiteY14" fmla="*/ 787400 h 1136648"/>
                      <a:gd name="connsiteX15" fmla="*/ 715962 w 1042030"/>
                      <a:gd name="connsiteY15" fmla="*/ 844552 h 1136648"/>
                      <a:gd name="connsiteX16" fmla="*/ 512762 w 1042030"/>
                      <a:gd name="connsiteY16" fmla="*/ 1085848 h 1136648"/>
                      <a:gd name="connsiteX17" fmla="*/ 373062 w 1042030"/>
                      <a:gd name="connsiteY17" fmla="*/ 1136648 h 1136648"/>
                      <a:gd name="connsiteX18" fmla="*/ 233362 w 1042030"/>
                      <a:gd name="connsiteY18" fmla="*/ 1104900 h 1136648"/>
                      <a:gd name="connsiteX19" fmla="*/ 219994 w 1042030"/>
                      <a:gd name="connsiteY19" fmla="*/ 1103944 h 1136648"/>
                      <a:gd name="connsiteX20" fmla="*/ 204788 w 1042030"/>
                      <a:gd name="connsiteY20" fmla="*/ 962024 h 1136648"/>
                      <a:gd name="connsiteX21" fmla="*/ 247650 w 1042030"/>
                      <a:gd name="connsiteY21" fmla="*/ 909640 h 1136648"/>
                      <a:gd name="connsiteX22" fmla="*/ 295276 w 1042030"/>
                      <a:gd name="connsiteY22" fmla="*/ 795336 h 1136648"/>
                      <a:gd name="connsiteX23" fmla="*/ 185736 w 1042030"/>
                      <a:gd name="connsiteY23" fmla="*/ 685800 h 1136648"/>
                      <a:gd name="connsiteX24" fmla="*/ 71436 w 1042030"/>
                      <a:gd name="connsiteY24" fmla="*/ 666752 h 1136648"/>
                      <a:gd name="connsiteX25" fmla="*/ 52388 w 1042030"/>
                      <a:gd name="connsiteY25" fmla="*/ 619124 h 1136648"/>
                      <a:gd name="connsiteX26" fmla="*/ 71436 w 1042030"/>
                      <a:gd name="connsiteY26" fmla="*/ 590552 h 1136648"/>
                      <a:gd name="connsiteX27" fmla="*/ 61912 w 1042030"/>
                      <a:gd name="connsiteY27" fmla="*/ 519112 h 1136648"/>
                      <a:gd name="connsiteX28" fmla="*/ 0 w 1042030"/>
                      <a:gd name="connsiteY28" fmla="*/ 481012 h 1136648"/>
                      <a:gd name="connsiteX29" fmla="*/ 14288 w 1042030"/>
                      <a:gd name="connsiteY29" fmla="*/ 319088 h 1136648"/>
                      <a:gd name="connsiteX30" fmla="*/ 100012 w 1042030"/>
                      <a:gd name="connsiteY30" fmla="*/ 266700 h 1136648"/>
                      <a:gd name="connsiteX31" fmla="*/ 157162 w 1042030"/>
                      <a:gd name="connsiteY31" fmla="*/ 166688 h 1136648"/>
                      <a:gd name="connsiteX32" fmla="*/ 342900 w 1042030"/>
                      <a:gd name="connsiteY32" fmla="*/ 157164 h 1136648"/>
                      <a:gd name="connsiteX33" fmla="*/ 390524 w 1042030"/>
                      <a:gd name="connsiteY33" fmla="*/ 95248 h 1136648"/>
                      <a:gd name="connsiteX34" fmla="*/ 461962 w 1042030"/>
                      <a:gd name="connsiteY34" fmla="*/ 133352 h 1136648"/>
                      <a:gd name="connsiteX35" fmla="*/ 481012 w 1042030"/>
                      <a:gd name="connsiteY35" fmla="*/ 42864 h 1136648"/>
                      <a:gd name="connsiteX36" fmla="*/ 581024 w 1042030"/>
                      <a:gd name="connsiteY36" fmla="*/ 71440 h 1136648"/>
                      <a:gd name="connsiteX37" fmla="*/ 628650 w 1042030"/>
                      <a:gd name="connsiteY37" fmla="*/ 47624 h 1136648"/>
                      <a:gd name="connsiteX38" fmla="*/ 814388 w 1042030"/>
                      <a:gd name="connsiteY38" fmla="*/ 66676 h 1136648"/>
                      <a:gd name="connsiteX39" fmla="*/ 871536 w 1042030"/>
                      <a:gd name="connsiteY39" fmla="*/ 0 h 1136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042030" h="1136648">
                        <a:moveTo>
                          <a:pt x="871536" y="0"/>
                        </a:moveTo>
                        <a:lnTo>
                          <a:pt x="1042030" y="60172"/>
                        </a:lnTo>
                        <a:lnTo>
                          <a:pt x="1027112" y="82552"/>
                        </a:lnTo>
                        <a:lnTo>
                          <a:pt x="1014412" y="133352"/>
                        </a:lnTo>
                        <a:lnTo>
                          <a:pt x="969962" y="190500"/>
                        </a:lnTo>
                        <a:lnTo>
                          <a:pt x="969962" y="260352"/>
                        </a:lnTo>
                        <a:lnTo>
                          <a:pt x="906462" y="285752"/>
                        </a:lnTo>
                        <a:lnTo>
                          <a:pt x="900112" y="368300"/>
                        </a:lnTo>
                        <a:lnTo>
                          <a:pt x="855662" y="431800"/>
                        </a:lnTo>
                        <a:lnTo>
                          <a:pt x="823912" y="431800"/>
                        </a:lnTo>
                        <a:lnTo>
                          <a:pt x="722312" y="539752"/>
                        </a:lnTo>
                        <a:lnTo>
                          <a:pt x="754062" y="596900"/>
                        </a:lnTo>
                        <a:lnTo>
                          <a:pt x="709612" y="660400"/>
                        </a:lnTo>
                        <a:lnTo>
                          <a:pt x="684212" y="730248"/>
                        </a:lnTo>
                        <a:lnTo>
                          <a:pt x="715962" y="787400"/>
                        </a:lnTo>
                        <a:lnTo>
                          <a:pt x="715962" y="844552"/>
                        </a:lnTo>
                        <a:lnTo>
                          <a:pt x="512762" y="1085848"/>
                        </a:lnTo>
                        <a:lnTo>
                          <a:pt x="373062" y="1136648"/>
                        </a:lnTo>
                        <a:lnTo>
                          <a:pt x="233362" y="1104900"/>
                        </a:lnTo>
                        <a:lnTo>
                          <a:pt x="219994" y="1103944"/>
                        </a:lnTo>
                        <a:lnTo>
                          <a:pt x="204788" y="962024"/>
                        </a:lnTo>
                        <a:lnTo>
                          <a:pt x="247650" y="909640"/>
                        </a:lnTo>
                        <a:lnTo>
                          <a:pt x="295276" y="795336"/>
                        </a:lnTo>
                        <a:lnTo>
                          <a:pt x="185736" y="685800"/>
                        </a:lnTo>
                        <a:lnTo>
                          <a:pt x="71436" y="666752"/>
                        </a:lnTo>
                        <a:lnTo>
                          <a:pt x="52388" y="619124"/>
                        </a:lnTo>
                        <a:lnTo>
                          <a:pt x="71436" y="590552"/>
                        </a:lnTo>
                        <a:lnTo>
                          <a:pt x="61912" y="519112"/>
                        </a:lnTo>
                        <a:lnTo>
                          <a:pt x="0" y="481012"/>
                        </a:lnTo>
                        <a:lnTo>
                          <a:pt x="14288" y="319088"/>
                        </a:lnTo>
                        <a:lnTo>
                          <a:pt x="100012" y="266700"/>
                        </a:lnTo>
                        <a:lnTo>
                          <a:pt x="157162" y="166688"/>
                        </a:lnTo>
                        <a:lnTo>
                          <a:pt x="342900" y="157164"/>
                        </a:lnTo>
                        <a:lnTo>
                          <a:pt x="390524" y="95248"/>
                        </a:lnTo>
                        <a:lnTo>
                          <a:pt x="461962" y="133352"/>
                        </a:lnTo>
                        <a:lnTo>
                          <a:pt x="481012" y="42864"/>
                        </a:lnTo>
                        <a:lnTo>
                          <a:pt x="581024" y="71440"/>
                        </a:lnTo>
                        <a:lnTo>
                          <a:pt x="628650" y="47624"/>
                        </a:lnTo>
                        <a:lnTo>
                          <a:pt x="814388" y="66676"/>
                        </a:lnTo>
                        <a:lnTo>
                          <a:pt x="87153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1B211080-1B69-4B2E-96AE-6E453854A789}"/>
                      </a:ext>
                    </a:extLst>
                  </p:cNvPr>
                  <p:cNvSpPr/>
                  <p:nvPr/>
                </p:nvSpPr>
                <p:spPr>
                  <a:xfrm>
                    <a:off x="19073050" y="36078676"/>
                    <a:ext cx="1305688" cy="806888"/>
                  </a:xfrm>
                  <a:custGeom>
                    <a:avLst/>
                    <a:gdLst>
                      <a:gd name="connsiteX0" fmla="*/ 363524 w 1305688"/>
                      <a:gd name="connsiteY0" fmla="*/ 0 h 806888"/>
                      <a:gd name="connsiteX1" fmla="*/ 457962 w 1305688"/>
                      <a:gd name="connsiteY1" fmla="*/ 140136 h 806888"/>
                      <a:gd name="connsiteX2" fmla="*/ 524638 w 1305688"/>
                      <a:gd name="connsiteY2" fmla="*/ 44888 h 806888"/>
                      <a:gd name="connsiteX3" fmla="*/ 581788 w 1305688"/>
                      <a:gd name="connsiteY3" fmla="*/ 35364 h 806888"/>
                      <a:gd name="connsiteX4" fmla="*/ 672274 w 1305688"/>
                      <a:gd name="connsiteY4" fmla="*/ 249676 h 806888"/>
                      <a:gd name="connsiteX5" fmla="*/ 667514 w 1305688"/>
                      <a:gd name="connsiteY5" fmla="*/ 283012 h 806888"/>
                      <a:gd name="connsiteX6" fmla="*/ 696088 w 1305688"/>
                      <a:gd name="connsiteY6" fmla="*/ 363972 h 806888"/>
                      <a:gd name="connsiteX7" fmla="*/ 681800 w 1305688"/>
                      <a:gd name="connsiteY7" fmla="*/ 406836 h 806888"/>
                      <a:gd name="connsiteX8" fmla="*/ 724662 w 1305688"/>
                      <a:gd name="connsiteY8" fmla="*/ 497324 h 806888"/>
                      <a:gd name="connsiteX9" fmla="*/ 767526 w 1305688"/>
                      <a:gd name="connsiteY9" fmla="*/ 530660 h 806888"/>
                      <a:gd name="connsiteX10" fmla="*/ 910400 w 1305688"/>
                      <a:gd name="connsiteY10" fmla="*/ 487800 h 806888"/>
                      <a:gd name="connsiteX11" fmla="*/ 1062800 w 1305688"/>
                      <a:gd name="connsiteY11" fmla="*/ 359212 h 806888"/>
                      <a:gd name="connsiteX12" fmla="*/ 1181862 w 1305688"/>
                      <a:gd name="connsiteY12" fmla="*/ 373500 h 806888"/>
                      <a:gd name="connsiteX13" fmla="*/ 1253300 w 1305688"/>
                      <a:gd name="connsiteY13" fmla="*/ 325876 h 806888"/>
                      <a:gd name="connsiteX14" fmla="*/ 1305688 w 1305688"/>
                      <a:gd name="connsiteY14" fmla="*/ 440172 h 806888"/>
                      <a:gd name="connsiteX15" fmla="*/ 1277114 w 1305688"/>
                      <a:gd name="connsiteY15" fmla="*/ 502088 h 806888"/>
                      <a:gd name="connsiteX16" fmla="*/ 1205674 w 1305688"/>
                      <a:gd name="connsiteY16" fmla="*/ 502088 h 806888"/>
                      <a:gd name="connsiteX17" fmla="*/ 1119950 w 1305688"/>
                      <a:gd name="connsiteY17" fmla="*/ 549712 h 806888"/>
                      <a:gd name="connsiteX18" fmla="*/ 1053274 w 1305688"/>
                      <a:gd name="connsiteY18" fmla="*/ 554476 h 806888"/>
                      <a:gd name="connsiteX19" fmla="*/ 1038988 w 1305688"/>
                      <a:gd name="connsiteY19" fmla="*/ 630676 h 806888"/>
                      <a:gd name="connsiteX20" fmla="*/ 1010414 w 1305688"/>
                      <a:gd name="connsiteY20" fmla="*/ 697348 h 806888"/>
                      <a:gd name="connsiteX21" fmla="*/ 929450 w 1305688"/>
                      <a:gd name="connsiteY21" fmla="*/ 706876 h 806888"/>
                      <a:gd name="connsiteX22" fmla="*/ 891350 w 1305688"/>
                      <a:gd name="connsiteY22" fmla="*/ 806888 h 806888"/>
                      <a:gd name="connsiteX23" fmla="*/ 810388 w 1305688"/>
                      <a:gd name="connsiteY23" fmla="*/ 773548 h 806888"/>
                      <a:gd name="connsiteX24" fmla="*/ 767526 w 1305688"/>
                      <a:gd name="connsiteY24" fmla="*/ 802124 h 806888"/>
                      <a:gd name="connsiteX25" fmla="*/ 734188 w 1305688"/>
                      <a:gd name="connsiteY25" fmla="*/ 797364 h 806888"/>
                      <a:gd name="connsiteX26" fmla="*/ 657988 w 1305688"/>
                      <a:gd name="connsiteY26" fmla="*/ 735448 h 806888"/>
                      <a:gd name="connsiteX27" fmla="*/ 534162 w 1305688"/>
                      <a:gd name="connsiteY27" fmla="*/ 735448 h 806888"/>
                      <a:gd name="connsiteX28" fmla="*/ 472250 w 1305688"/>
                      <a:gd name="connsiteY28" fmla="*/ 692588 h 806888"/>
                      <a:gd name="connsiteX29" fmla="*/ 453200 w 1305688"/>
                      <a:gd name="connsiteY29" fmla="*/ 730688 h 806888"/>
                      <a:gd name="connsiteX30" fmla="*/ 381762 w 1305688"/>
                      <a:gd name="connsiteY30" fmla="*/ 730688 h 806888"/>
                      <a:gd name="connsiteX31" fmla="*/ 329374 w 1305688"/>
                      <a:gd name="connsiteY31" fmla="*/ 683060 h 806888"/>
                      <a:gd name="connsiteX32" fmla="*/ 286514 w 1305688"/>
                      <a:gd name="connsiteY32" fmla="*/ 683060 h 806888"/>
                      <a:gd name="connsiteX33" fmla="*/ 229362 w 1305688"/>
                      <a:gd name="connsiteY33" fmla="*/ 592572 h 806888"/>
                      <a:gd name="connsiteX34" fmla="*/ 186500 w 1305688"/>
                      <a:gd name="connsiteY34" fmla="*/ 583048 h 806888"/>
                      <a:gd name="connsiteX35" fmla="*/ 162688 w 1305688"/>
                      <a:gd name="connsiteY35" fmla="*/ 530660 h 806888"/>
                      <a:gd name="connsiteX36" fmla="*/ 229362 w 1305688"/>
                      <a:gd name="connsiteY36" fmla="*/ 449700 h 806888"/>
                      <a:gd name="connsiteX37" fmla="*/ 153162 w 1305688"/>
                      <a:gd name="connsiteY37" fmla="*/ 392548 h 806888"/>
                      <a:gd name="connsiteX38" fmla="*/ 0 w 1305688"/>
                      <a:gd name="connsiteY38" fmla="*/ 343000 h 806888"/>
                      <a:gd name="connsiteX39" fmla="*/ 27750 w 1305688"/>
                      <a:gd name="connsiteY39" fmla="*/ 325876 h 806888"/>
                      <a:gd name="connsiteX40" fmla="*/ 224600 w 1305688"/>
                      <a:gd name="connsiteY40" fmla="*/ 59172 h 806888"/>
                      <a:gd name="connsiteX41" fmla="*/ 363524 w 1305688"/>
                      <a:gd name="connsiteY41" fmla="*/ 0 h 806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1305688" h="806888">
                        <a:moveTo>
                          <a:pt x="363524" y="0"/>
                        </a:moveTo>
                        <a:lnTo>
                          <a:pt x="457962" y="140136"/>
                        </a:lnTo>
                        <a:lnTo>
                          <a:pt x="524638" y="44888"/>
                        </a:lnTo>
                        <a:lnTo>
                          <a:pt x="581788" y="35364"/>
                        </a:lnTo>
                        <a:lnTo>
                          <a:pt x="672274" y="249676"/>
                        </a:lnTo>
                        <a:lnTo>
                          <a:pt x="667514" y="283012"/>
                        </a:lnTo>
                        <a:lnTo>
                          <a:pt x="696088" y="363972"/>
                        </a:lnTo>
                        <a:lnTo>
                          <a:pt x="681800" y="406836"/>
                        </a:lnTo>
                        <a:lnTo>
                          <a:pt x="724662" y="497324"/>
                        </a:lnTo>
                        <a:lnTo>
                          <a:pt x="767526" y="530660"/>
                        </a:lnTo>
                        <a:lnTo>
                          <a:pt x="910400" y="487800"/>
                        </a:lnTo>
                        <a:lnTo>
                          <a:pt x="1062800" y="359212"/>
                        </a:lnTo>
                        <a:lnTo>
                          <a:pt x="1181862" y="373500"/>
                        </a:lnTo>
                        <a:lnTo>
                          <a:pt x="1253300" y="325876"/>
                        </a:lnTo>
                        <a:lnTo>
                          <a:pt x="1305688" y="440172"/>
                        </a:lnTo>
                        <a:lnTo>
                          <a:pt x="1277114" y="502088"/>
                        </a:lnTo>
                        <a:lnTo>
                          <a:pt x="1205674" y="502088"/>
                        </a:lnTo>
                        <a:lnTo>
                          <a:pt x="1119950" y="549712"/>
                        </a:lnTo>
                        <a:lnTo>
                          <a:pt x="1053274" y="554476"/>
                        </a:lnTo>
                        <a:lnTo>
                          <a:pt x="1038988" y="630676"/>
                        </a:lnTo>
                        <a:lnTo>
                          <a:pt x="1010414" y="697348"/>
                        </a:lnTo>
                        <a:lnTo>
                          <a:pt x="929450" y="706876"/>
                        </a:lnTo>
                        <a:lnTo>
                          <a:pt x="891350" y="806888"/>
                        </a:lnTo>
                        <a:lnTo>
                          <a:pt x="810388" y="773548"/>
                        </a:lnTo>
                        <a:lnTo>
                          <a:pt x="767526" y="802124"/>
                        </a:lnTo>
                        <a:lnTo>
                          <a:pt x="734188" y="797364"/>
                        </a:lnTo>
                        <a:lnTo>
                          <a:pt x="657988" y="735448"/>
                        </a:lnTo>
                        <a:lnTo>
                          <a:pt x="534162" y="735448"/>
                        </a:lnTo>
                        <a:lnTo>
                          <a:pt x="472250" y="692588"/>
                        </a:lnTo>
                        <a:lnTo>
                          <a:pt x="453200" y="730688"/>
                        </a:lnTo>
                        <a:lnTo>
                          <a:pt x="381762" y="730688"/>
                        </a:lnTo>
                        <a:lnTo>
                          <a:pt x="329374" y="683060"/>
                        </a:lnTo>
                        <a:lnTo>
                          <a:pt x="286514" y="683060"/>
                        </a:lnTo>
                        <a:lnTo>
                          <a:pt x="229362" y="592572"/>
                        </a:lnTo>
                        <a:lnTo>
                          <a:pt x="186500" y="583048"/>
                        </a:lnTo>
                        <a:lnTo>
                          <a:pt x="162688" y="530660"/>
                        </a:lnTo>
                        <a:lnTo>
                          <a:pt x="229362" y="449700"/>
                        </a:lnTo>
                        <a:lnTo>
                          <a:pt x="153162" y="392548"/>
                        </a:lnTo>
                        <a:lnTo>
                          <a:pt x="0" y="343000"/>
                        </a:lnTo>
                        <a:lnTo>
                          <a:pt x="27750" y="325876"/>
                        </a:lnTo>
                        <a:lnTo>
                          <a:pt x="224600" y="59172"/>
                        </a:lnTo>
                        <a:lnTo>
                          <a:pt x="3635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BC6E2275-C68F-4C05-A4D4-43AD1FD9272D}"/>
                      </a:ext>
                    </a:extLst>
                  </p:cNvPr>
                  <p:cNvSpPr/>
                  <p:nvPr/>
                </p:nvSpPr>
                <p:spPr>
                  <a:xfrm>
                    <a:off x="17995900" y="36541044"/>
                    <a:ext cx="958850" cy="517556"/>
                  </a:xfrm>
                  <a:custGeom>
                    <a:avLst/>
                    <a:gdLst>
                      <a:gd name="connsiteX0" fmla="*/ 883688 w 958850"/>
                      <a:gd name="connsiteY0" fmla="*/ 0 h 517556"/>
                      <a:gd name="connsiteX1" fmla="*/ 958850 w 958850"/>
                      <a:gd name="connsiteY1" fmla="*/ 49244 h 517556"/>
                      <a:gd name="connsiteX2" fmla="*/ 938130 w 958850"/>
                      <a:gd name="connsiteY2" fmla="*/ 161720 h 517556"/>
                      <a:gd name="connsiteX3" fmla="*/ 895350 w 958850"/>
                      <a:gd name="connsiteY3" fmla="*/ 136556 h 517556"/>
                      <a:gd name="connsiteX4" fmla="*/ 755650 w 958850"/>
                      <a:gd name="connsiteY4" fmla="*/ 168308 h 517556"/>
                      <a:gd name="connsiteX5" fmla="*/ 609600 w 958850"/>
                      <a:gd name="connsiteY5" fmla="*/ 206404 h 517556"/>
                      <a:gd name="connsiteX6" fmla="*/ 508000 w 958850"/>
                      <a:gd name="connsiteY6" fmla="*/ 308004 h 517556"/>
                      <a:gd name="connsiteX7" fmla="*/ 412750 w 958850"/>
                      <a:gd name="connsiteY7" fmla="*/ 371508 h 517556"/>
                      <a:gd name="connsiteX8" fmla="*/ 311150 w 958850"/>
                      <a:gd name="connsiteY8" fmla="*/ 435004 h 517556"/>
                      <a:gd name="connsiteX9" fmla="*/ 273050 w 958850"/>
                      <a:gd name="connsiteY9" fmla="*/ 517556 h 517556"/>
                      <a:gd name="connsiteX10" fmla="*/ 152400 w 958850"/>
                      <a:gd name="connsiteY10" fmla="*/ 511204 h 517556"/>
                      <a:gd name="connsiteX11" fmla="*/ 133350 w 958850"/>
                      <a:gd name="connsiteY11" fmla="*/ 466756 h 517556"/>
                      <a:gd name="connsiteX12" fmla="*/ 0 w 958850"/>
                      <a:gd name="connsiteY12" fmla="*/ 492156 h 517556"/>
                      <a:gd name="connsiteX13" fmla="*/ 222250 w 958850"/>
                      <a:gd name="connsiteY13" fmla="*/ 346108 h 517556"/>
                      <a:gd name="connsiteX14" fmla="*/ 330200 w 958850"/>
                      <a:gd name="connsiteY14" fmla="*/ 327056 h 517556"/>
                      <a:gd name="connsiteX15" fmla="*/ 349250 w 958850"/>
                      <a:gd name="connsiteY15" fmla="*/ 250856 h 517556"/>
                      <a:gd name="connsiteX16" fmla="*/ 419100 w 958850"/>
                      <a:gd name="connsiteY16" fmla="*/ 250856 h 517556"/>
                      <a:gd name="connsiteX17" fmla="*/ 495300 w 958850"/>
                      <a:gd name="connsiteY17" fmla="*/ 206404 h 517556"/>
                      <a:gd name="connsiteX18" fmla="*/ 806450 w 958850"/>
                      <a:gd name="connsiteY18" fmla="*/ 47656 h 517556"/>
                      <a:gd name="connsiteX19" fmla="*/ 883688 w 958850"/>
                      <a:gd name="connsiteY19" fmla="*/ 0 h 5175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958850" h="517556">
                        <a:moveTo>
                          <a:pt x="883688" y="0"/>
                        </a:moveTo>
                        <a:lnTo>
                          <a:pt x="958850" y="49244"/>
                        </a:lnTo>
                        <a:lnTo>
                          <a:pt x="938130" y="161720"/>
                        </a:lnTo>
                        <a:lnTo>
                          <a:pt x="895350" y="136556"/>
                        </a:lnTo>
                        <a:lnTo>
                          <a:pt x="755650" y="168308"/>
                        </a:lnTo>
                        <a:lnTo>
                          <a:pt x="609600" y="206404"/>
                        </a:lnTo>
                        <a:lnTo>
                          <a:pt x="508000" y="308004"/>
                        </a:lnTo>
                        <a:lnTo>
                          <a:pt x="412750" y="371508"/>
                        </a:lnTo>
                        <a:lnTo>
                          <a:pt x="311150" y="435004"/>
                        </a:lnTo>
                        <a:lnTo>
                          <a:pt x="273050" y="517556"/>
                        </a:lnTo>
                        <a:lnTo>
                          <a:pt x="152400" y="511204"/>
                        </a:lnTo>
                        <a:lnTo>
                          <a:pt x="133350" y="466756"/>
                        </a:lnTo>
                        <a:lnTo>
                          <a:pt x="0" y="492156"/>
                        </a:lnTo>
                        <a:lnTo>
                          <a:pt x="222250" y="346108"/>
                        </a:lnTo>
                        <a:lnTo>
                          <a:pt x="330200" y="327056"/>
                        </a:lnTo>
                        <a:lnTo>
                          <a:pt x="349250" y="250856"/>
                        </a:lnTo>
                        <a:lnTo>
                          <a:pt x="419100" y="250856"/>
                        </a:lnTo>
                        <a:lnTo>
                          <a:pt x="495300" y="206404"/>
                        </a:lnTo>
                        <a:lnTo>
                          <a:pt x="806450" y="47656"/>
                        </a:lnTo>
                        <a:lnTo>
                          <a:pt x="88368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EE835836-632C-4EB9-83BC-7E4BB21EEB80}"/>
                      </a:ext>
                    </a:extLst>
                  </p:cNvPr>
                  <p:cNvSpPr/>
                  <p:nvPr/>
                </p:nvSpPr>
                <p:spPr>
                  <a:xfrm>
                    <a:off x="19650076" y="37019456"/>
                    <a:ext cx="936624" cy="647156"/>
                  </a:xfrm>
                  <a:custGeom>
                    <a:avLst/>
                    <a:gdLst>
                      <a:gd name="connsiteX0" fmla="*/ 781968 w 936624"/>
                      <a:gd name="connsiteY0" fmla="*/ 0 h 647156"/>
                      <a:gd name="connsiteX1" fmla="*/ 790574 w 936624"/>
                      <a:gd name="connsiteY1" fmla="*/ 64544 h 647156"/>
                      <a:gd name="connsiteX2" fmla="*/ 873124 w 936624"/>
                      <a:gd name="connsiteY2" fmla="*/ 89944 h 647156"/>
                      <a:gd name="connsiteX3" fmla="*/ 936624 w 936624"/>
                      <a:gd name="connsiteY3" fmla="*/ 153444 h 647156"/>
                      <a:gd name="connsiteX4" fmla="*/ 930274 w 936624"/>
                      <a:gd name="connsiteY4" fmla="*/ 235992 h 647156"/>
                      <a:gd name="connsiteX5" fmla="*/ 746124 w 936624"/>
                      <a:gd name="connsiteY5" fmla="*/ 343944 h 647156"/>
                      <a:gd name="connsiteX6" fmla="*/ 631824 w 936624"/>
                      <a:gd name="connsiteY6" fmla="*/ 375696 h 647156"/>
                      <a:gd name="connsiteX7" fmla="*/ 593992 w 936624"/>
                      <a:gd name="connsiteY7" fmla="*/ 409744 h 647156"/>
                      <a:gd name="connsiteX8" fmla="*/ 528636 w 936624"/>
                      <a:gd name="connsiteY8" fmla="*/ 389984 h 647156"/>
                      <a:gd name="connsiteX9" fmla="*/ 461962 w 936624"/>
                      <a:gd name="connsiteY9" fmla="*/ 456656 h 647156"/>
                      <a:gd name="connsiteX10" fmla="*/ 438148 w 936624"/>
                      <a:gd name="connsiteY10" fmla="*/ 456656 h 647156"/>
                      <a:gd name="connsiteX11" fmla="*/ 338136 w 936624"/>
                      <a:gd name="connsiteY11" fmla="*/ 537620 h 647156"/>
                      <a:gd name="connsiteX12" fmla="*/ 290512 w 936624"/>
                      <a:gd name="connsiteY12" fmla="*/ 504280 h 647156"/>
                      <a:gd name="connsiteX13" fmla="*/ 238124 w 936624"/>
                      <a:gd name="connsiteY13" fmla="*/ 542384 h 647156"/>
                      <a:gd name="connsiteX14" fmla="*/ 190500 w 936624"/>
                      <a:gd name="connsiteY14" fmla="*/ 628108 h 647156"/>
                      <a:gd name="connsiteX15" fmla="*/ 161924 w 936624"/>
                      <a:gd name="connsiteY15" fmla="*/ 613820 h 647156"/>
                      <a:gd name="connsiteX16" fmla="*/ 33336 w 936624"/>
                      <a:gd name="connsiteY16" fmla="*/ 647156 h 647156"/>
                      <a:gd name="connsiteX17" fmla="*/ 28574 w 936624"/>
                      <a:gd name="connsiteY17" fmla="*/ 513808 h 647156"/>
                      <a:gd name="connsiteX18" fmla="*/ 0 w 936624"/>
                      <a:gd name="connsiteY18" fmla="*/ 480468 h 647156"/>
                      <a:gd name="connsiteX19" fmla="*/ 52388 w 936624"/>
                      <a:gd name="connsiteY19" fmla="*/ 380456 h 647156"/>
                      <a:gd name="connsiteX20" fmla="*/ 104774 w 936624"/>
                      <a:gd name="connsiteY20" fmla="*/ 380456 h 647156"/>
                      <a:gd name="connsiteX21" fmla="*/ 161924 w 936624"/>
                      <a:gd name="connsiteY21" fmla="*/ 404268 h 647156"/>
                      <a:gd name="connsiteX22" fmla="*/ 219074 w 936624"/>
                      <a:gd name="connsiteY22" fmla="*/ 361408 h 647156"/>
                      <a:gd name="connsiteX23" fmla="*/ 209548 w 936624"/>
                      <a:gd name="connsiteY23" fmla="*/ 237584 h 647156"/>
                      <a:gd name="connsiteX24" fmla="*/ 166688 w 936624"/>
                      <a:gd name="connsiteY24" fmla="*/ 194720 h 647156"/>
                      <a:gd name="connsiteX25" fmla="*/ 214312 w 936624"/>
                      <a:gd name="connsiteY25" fmla="*/ 137568 h 647156"/>
                      <a:gd name="connsiteX26" fmla="*/ 466724 w 936624"/>
                      <a:gd name="connsiteY26" fmla="*/ 137568 h 647156"/>
                      <a:gd name="connsiteX27" fmla="*/ 552448 w 936624"/>
                      <a:gd name="connsiteY27" fmla="*/ 104232 h 647156"/>
                      <a:gd name="connsiteX28" fmla="*/ 604836 w 936624"/>
                      <a:gd name="connsiteY28" fmla="*/ 137568 h 647156"/>
                      <a:gd name="connsiteX29" fmla="*/ 695324 w 936624"/>
                      <a:gd name="connsiteY29" fmla="*/ 28032 h 647156"/>
                      <a:gd name="connsiteX30" fmla="*/ 781968 w 936624"/>
                      <a:gd name="connsiteY30" fmla="*/ 0 h 6471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936624" h="647156">
                        <a:moveTo>
                          <a:pt x="781968" y="0"/>
                        </a:moveTo>
                        <a:lnTo>
                          <a:pt x="790574" y="64544"/>
                        </a:lnTo>
                        <a:lnTo>
                          <a:pt x="873124" y="89944"/>
                        </a:lnTo>
                        <a:lnTo>
                          <a:pt x="936624" y="153444"/>
                        </a:lnTo>
                        <a:lnTo>
                          <a:pt x="930274" y="235992"/>
                        </a:lnTo>
                        <a:lnTo>
                          <a:pt x="746124" y="343944"/>
                        </a:lnTo>
                        <a:lnTo>
                          <a:pt x="631824" y="375696"/>
                        </a:lnTo>
                        <a:lnTo>
                          <a:pt x="593992" y="409744"/>
                        </a:lnTo>
                        <a:lnTo>
                          <a:pt x="528636" y="389984"/>
                        </a:lnTo>
                        <a:lnTo>
                          <a:pt x="461962" y="456656"/>
                        </a:lnTo>
                        <a:lnTo>
                          <a:pt x="438148" y="456656"/>
                        </a:lnTo>
                        <a:lnTo>
                          <a:pt x="338136" y="537620"/>
                        </a:lnTo>
                        <a:lnTo>
                          <a:pt x="290512" y="504280"/>
                        </a:lnTo>
                        <a:lnTo>
                          <a:pt x="238124" y="542384"/>
                        </a:lnTo>
                        <a:lnTo>
                          <a:pt x="190500" y="628108"/>
                        </a:lnTo>
                        <a:lnTo>
                          <a:pt x="161924" y="613820"/>
                        </a:lnTo>
                        <a:lnTo>
                          <a:pt x="33336" y="647156"/>
                        </a:lnTo>
                        <a:lnTo>
                          <a:pt x="28574" y="513808"/>
                        </a:lnTo>
                        <a:lnTo>
                          <a:pt x="0" y="480468"/>
                        </a:lnTo>
                        <a:lnTo>
                          <a:pt x="52388" y="380456"/>
                        </a:lnTo>
                        <a:lnTo>
                          <a:pt x="104774" y="380456"/>
                        </a:lnTo>
                        <a:lnTo>
                          <a:pt x="161924" y="404268"/>
                        </a:lnTo>
                        <a:lnTo>
                          <a:pt x="219074" y="361408"/>
                        </a:lnTo>
                        <a:lnTo>
                          <a:pt x="209548" y="237584"/>
                        </a:lnTo>
                        <a:lnTo>
                          <a:pt x="166688" y="194720"/>
                        </a:lnTo>
                        <a:lnTo>
                          <a:pt x="214312" y="137568"/>
                        </a:lnTo>
                        <a:lnTo>
                          <a:pt x="466724" y="137568"/>
                        </a:lnTo>
                        <a:lnTo>
                          <a:pt x="552448" y="104232"/>
                        </a:lnTo>
                        <a:lnTo>
                          <a:pt x="604836" y="137568"/>
                        </a:lnTo>
                        <a:lnTo>
                          <a:pt x="695324" y="28032"/>
                        </a:lnTo>
                        <a:lnTo>
                          <a:pt x="78196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A6E46162-5AE7-4D5B-A55B-31C9B86CA416}"/>
                      </a:ext>
                    </a:extLst>
                  </p:cNvPr>
                  <p:cNvSpPr/>
                  <p:nvPr/>
                </p:nvSpPr>
                <p:spPr>
                  <a:xfrm>
                    <a:off x="19286340" y="38209536"/>
                    <a:ext cx="627260" cy="525464"/>
                  </a:xfrm>
                  <a:custGeom>
                    <a:avLst/>
                    <a:gdLst>
                      <a:gd name="connsiteX0" fmla="*/ 358972 w 627260"/>
                      <a:gd name="connsiteY0" fmla="*/ 0 h 525464"/>
                      <a:gd name="connsiteX1" fmla="*/ 435172 w 627260"/>
                      <a:gd name="connsiteY1" fmla="*/ 0 h 525464"/>
                      <a:gd name="connsiteX2" fmla="*/ 565376 w 627260"/>
                      <a:gd name="connsiteY2" fmla="*/ 1648 h 525464"/>
                      <a:gd name="connsiteX3" fmla="*/ 595510 w 627260"/>
                      <a:gd name="connsiteY3" fmla="*/ 61912 h 525464"/>
                      <a:gd name="connsiteX4" fmla="*/ 627260 w 627260"/>
                      <a:gd name="connsiteY4" fmla="*/ 404816 h 525464"/>
                      <a:gd name="connsiteX5" fmla="*/ 551060 w 627260"/>
                      <a:gd name="connsiteY5" fmla="*/ 417512 h 525464"/>
                      <a:gd name="connsiteX6" fmla="*/ 556626 w 627260"/>
                      <a:gd name="connsiteY6" fmla="*/ 473180 h 525464"/>
                      <a:gd name="connsiteX7" fmla="*/ 551060 w 627260"/>
                      <a:gd name="connsiteY7" fmla="*/ 474664 h 525464"/>
                      <a:gd name="connsiteX8" fmla="*/ 354210 w 627260"/>
                      <a:gd name="connsiteY8" fmla="*/ 525464 h 525464"/>
                      <a:gd name="connsiteX9" fmla="*/ 309760 w 627260"/>
                      <a:gd name="connsiteY9" fmla="*/ 436564 h 525464"/>
                      <a:gd name="connsiteX10" fmla="*/ 271660 w 627260"/>
                      <a:gd name="connsiteY10" fmla="*/ 436564 h 525464"/>
                      <a:gd name="connsiteX11" fmla="*/ 201810 w 627260"/>
                      <a:gd name="connsiteY11" fmla="*/ 417512 h 525464"/>
                      <a:gd name="connsiteX12" fmla="*/ 182760 w 627260"/>
                      <a:gd name="connsiteY12" fmla="*/ 360364 h 525464"/>
                      <a:gd name="connsiteX13" fmla="*/ 87510 w 627260"/>
                      <a:gd name="connsiteY13" fmla="*/ 334964 h 525464"/>
                      <a:gd name="connsiteX14" fmla="*/ 87510 w 627260"/>
                      <a:gd name="connsiteY14" fmla="*/ 227016 h 525464"/>
                      <a:gd name="connsiteX15" fmla="*/ 43060 w 627260"/>
                      <a:gd name="connsiteY15" fmla="*/ 188912 h 525464"/>
                      <a:gd name="connsiteX16" fmla="*/ 4960 w 627260"/>
                      <a:gd name="connsiteY16" fmla="*/ 131764 h 525464"/>
                      <a:gd name="connsiteX17" fmla="*/ 0 w 627260"/>
                      <a:gd name="connsiteY17" fmla="*/ 52388 h 525464"/>
                      <a:gd name="connsiteX18" fmla="*/ 92272 w 627260"/>
                      <a:gd name="connsiteY18" fmla="*/ 52388 h 525464"/>
                      <a:gd name="connsiteX19" fmla="*/ 116084 w 627260"/>
                      <a:gd name="connsiteY19" fmla="*/ 66676 h 525464"/>
                      <a:gd name="connsiteX20" fmla="*/ 197048 w 627260"/>
                      <a:gd name="connsiteY20" fmla="*/ 47628 h 525464"/>
                      <a:gd name="connsiteX21" fmla="*/ 249436 w 627260"/>
                      <a:gd name="connsiteY21" fmla="*/ 42864 h 525464"/>
                      <a:gd name="connsiteX22" fmla="*/ 306584 w 627260"/>
                      <a:gd name="connsiteY22" fmla="*/ 47628 h 525464"/>
                      <a:gd name="connsiteX23" fmla="*/ 358972 w 627260"/>
                      <a:gd name="connsiteY23" fmla="*/ 0 h 525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627260" h="525464">
                        <a:moveTo>
                          <a:pt x="358972" y="0"/>
                        </a:moveTo>
                        <a:lnTo>
                          <a:pt x="435172" y="0"/>
                        </a:lnTo>
                        <a:lnTo>
                          <a:pt x="565376" y="1648"/>
                        </a:lnTo>
                        <a:lnTo>
                          <a:pt x="595510" y="61912"/>
                        </a:lnTo>
                        <a:lnTo>
                          <a:pt x="627260" y="404816"/>
                        </a:lnTo>
                        <a:lnTo>
                          <a:pt x="551060" y="417512"/>
                        </a:lnTo>
                        <a:lnTo>
                          <a:pt x="556626" y="473180"/>
                        </a:lnTo>
                        <a:lnTo>
                          <a:pt x="551060" y="474664"/>
                        </a:lnTo>
                        <a:lnTo>
                          <a:pt x="354210" y="525464"/>
                        </a:lnTo>
                        <a:lnTo>
                          <a:pt x="309760" y="436564"/>
                        </a:lnTo>
                        <a:lnTo>
                          <a:pt x="271660" y="436564"/>
                        </a:lnTo>
                        <a:lnTo>
                          <a:pt x="201810" y="417512"/>
                        </a:lnTo>
                        <a:lnTo>
                          <a:pt x="182760" y="360364"/>
                        </a:lnTo>
                        <a:lnTo>
                          <a:pt x="87510" y="334964"/>
                        </a:lnTo>
                        <a:lnTo>
                          <a:pt x="87510" y="227016"/>
                        </a:lnTo>
                        <a:lnTo>
                          <a:pt x="43060" y="188912"/>
                        </a:lnTo>
                        <a:lnTo>
                          <a:pt x="4960" y="131764"/>
                        </a:lnTo>
                        <a:lnTo>
                          <a:pt x="0" y="52388"/>
                        </a:lnTo>
                        <a:lnTo>
                          <a:pt x="92272" y="52388"/>
                        </a:lnTo>
                        <a:lnTo>
                          <a:pt x="116084" y="66676"/>
                        </a:lnTo>
                        <a:lnTo>
                          <a:pt x="197048" y="47628"/>
                        </a:lnTo>
                        <a:cubicBezTo>
                          <a:pt x="214510" y="46040"/>
                          <a:pt x="231900" y="42864"/>
                          <a:pt x="249436" y="42864"/>
                        </a:cubicBezTo>
                        <a:cubicBezTo>
                          <a:pt x="268552" y="42864"/>
                          <a:pt x="306584" y="47628"/>
                          <a:pt x="306584" y="47628"/>
                        </a:cubicBezTo>
                        <a:lnTo>
                          <a:pt x="35897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CF2CCEC7-1896-448F-98A8-1E89A7CC8B21}"/>
                      </a:ext>
                    </a:extLst>
                  </p:cNvPr>
                  <p:cNvSpPr/>
                  <p:nvPr/>
                </p:nvSpPr>
                <p:spPr>
                  <a:xfrm>
                    <a:off x="18992850" y="36520600"/>
                    <a:ext cx="1586832" cy="766600"/>
                  </a:xfrm>
                  <a:custGeom>
                    <a:avLst/>
                    <a:gdLst>
                      <a:gd name="connsiteX0" fmla="*/ 1385080 w 1586832"/>
                      <a:gd name="connsiteY0" fmla="*/ 0 h 766600"/>
                      <a:gd name="connsiteX1" fmla="*/ 1485900 w 1586832"/>
                      <a:gd name="connsiteY1" fmla="*/ 79212 h 766600"/>
                      <a:gd name="connsiteX2" fmla="*/ 1580226 w 1586832"/>
                      <a:gd name="connsiteY2" fmla="*/ 107080 h 766600"/>
                      <a:gd name="connsiteX3" fmla="*/ 1586832 w 1586832"/>
                      <a:gd name="connsiteY3" fmla="*/ 168744 h 766600"/>
                      <a:gd name="connsiteX4" fmla="*/ 1511300 w 1586832"/>
                      <a:gd name="connsiteY4" fmla="*/ 163352 h 766600"/>
                      <a:gd name="connsiteX5" fmla="*/ 1435100 w 1586832"/>
                      <a:gd name="connsiteY5" fmla="*/ 144300 h 766600"/>
                      <a:gd name="connsiteX6" fmla="*/ 1308100 w 1586832"/>
                      <a:gd name="connsiteY6" fmla="*/ 214152 h 766600"/>
                      <a:gd name="connsiteX7" fmla="*/ 1352550 w 1586832"/>
                      <a:gd name="connsiteY7" fmla="*/ 277648 h 766600"/>
                      <a:gd name="connsiteX8" fmla="*/ 1390650 w 1586832"/>
                      <a:gd name="connsiteY8" fmla="*/ 449100 h 766600"/>
                      <a:gd name="connsiteX9" fmla="*/ 1435100 w 1586832"/>
                      <a:gd name="connsiteY9" fmla="*/ 468152 h 766600"/>
                      <a:gd name="connsiteX10" fmla="*/ 1439194 w 1586832"/>
                      <a:gd name="connsiteY10" fmla="*/ 498856 h 766600"/>
                      <a:gd name="connsiteX11" fmla="*/ 1352550 w 1586832"/>
                      <a:gd name="connsiteY11" fmla="*/ 526888 h 766600"/>
                      <a:gd name="connsiteX12" fmla="*/ 1262062 w 1586832"/>
                      <a:gd name="connsiteY12" fmla="*/ 636424 h 766600"/>
                      <a:gd name="connsiteX13" fmla="*/ 1209674 w 1586832"/>
                      <a:gd name="connsiteY13" fmla="*/ 603088 h 766600"/>
                      <a:gd name="connsiteX14" fmla="*/ 1123950 w 1586832"/>
                      <a:gd name="connsiteY14" fmla="*/ 636424 h 766600"/>
                      <a:gd name="connsiteX15" fmla="*/ 871538 w 1586832"/>
                      <a:gd name="connsiteY15" fmla="*/ 636424 h 766600"/>
                      <a:gd name="connsiteX16" fmla="*/ 823914 w 1586832"/>
                      <a:gd name="connsiteY16" fmla="*/ 693576 h 766600"/>
                      <a:gd name="connsiteX17" fmla="*/ 836530 w 1586832"/>
                      <a:gd name="connsiteY17" fmla="*/ 706196 h 766600"/>
                      <a:gd name="connsiteX18" fmla="*/ 500062 w 1586832"/>
                      <a:gd name="connsiteY18" fmla="*/ 693576 h 766600"/>
                      <a:gd name="connsiteX19" fmla="*/ 400050 w 1586832"/>
                      <a:gd name="connsiteY19" fmla="*/ 669764 h 766600"/>
                      <a:gd name="connsiteX20" fmla="*/ 333374 w 1586832"/>
                      <a:gd name="connsiteY20" fmla="*/ 684048 h 766600"/>
                      <a:gd name="connsiteX21" fmla="*/ 305976 w 1586832"/>
                      <a:gd name="connsiteY21" fmla="*/ 724704 h 766600"/>
                      <a:gd name="connsiteX22" fmla="*/ 279400 w 1586832"/>
                      <a:gd name="connsiteY22" fmla="*/ 728500 h 766600"/>
                      <a:gd name="connsiteX23" fmla="*/ 133350 w 1586832"/>
                      <a:gd name="connsiteY23" fmla="*/ 728500 h 766600"/>
                      <a:gd name="connsiteX24" fmla="*/ 107950 w 1586832"/>
                      <a:gd name="connsiteY24" fmla="*/ 766600 h 766600"/>
                      <a:gd name="connsiteX25" fmla="*/ 57150 w 1586832"/>
                      <a:gd name="connsiteY25" fmla="*/ 760248 h 766600"/>
                      <a:gd name="connsiteX26" fmla="*/ 0 w 1586832"/>
                      <a:gd name="connsiteY26" fmla="*/ 709448 h 766600"/>
                      <a:gd name="connsiteX27" fmla="*/ 0 w 1586832"/>
                      <a:gd name="connsiteY27" fmla="*/ 658648 h 766600"/>
                      <a:gd name="connsiteX28" fmla="*/ 101600 w 1586832"/>
                      <a:gd name="connsiteY28" fmla="*/ 633248 h 766600"/>
                      <a:gd name="connsiteX29" fmla="*/ 101600 w 1586832"/>
                      <a:gd name="connsiteY29" fmla="*/ 550700 h 766600"/>
                      <a:gd name="connsiteX30" fmla="*/ 44450 w 1586832"/>
                      <a:gd name="connsiteY30" fmla="*/ 538000 h 766600"/>
                      <a:gd name="connsiteX31" fmla="*/ 12700 w 1586832"/>
                      <a:gd name="connsiteY31" fmla="*/ 525300 h 766600"/>
                      <a:gd name="connsiteX32" fmla="*/ 31750 w 1586832"/>
                      <a:gd name="connsiteY32" fmla="*/ 474500 h 766600"/>
                      <a:gd name="connsiteX33" fmla="*/ 31750 w 1586832"/>
                      <a:gd name="connsiteY33" fmla="*/ 462064 h 766600"/>
                      <a:gd name="connsiteX34" fmla="*/ 71438 w 1586832"/>
                      <a:gd name="connsiteY34" fmla="*/ 455448 h 766600"/>
                      <a:gd name="connsiteX35" fmla="*/ 138114 w 1586832"/>
                      <a:gd name="connsiteY35" fmla="*/ 398300 h 766600"/>
                      <a:gd name="connsiteX36" fmla="*/ 233362 w 1586832"/>
                      <a:gd name="connsiteY36" fmla="*/ 445924 h 766600"/>
                      <a:gd name="connsiteX37" fmla="*/ 300038 w 1586832"/>
                      <a:gd name="connsiteY37" fmla="*/ 398300 h 766600"/>
                      <a:gd name="connsiteX38" fmla="*/ 304800 w 1586832"/>
                      <a:gd name="connsiteY38" fmla="*/ 284000 h 766600"/>
                      <a:gd name="connsiteX39" fmla="*/ 364404 w 1586832"/>
                      <a:gd name="connsiteY39" fmla="*/ 237480 h 766600"/>
                      <a:gd name="connsiteX40" fmla="*/ 366714 w 1586832"/>
                      <a:gd name="connsiteY40" fmla="*/ 241136 h 766600"/>
                      <a:gd name="connsiteX41" fmla="*/ 409574 w 1586832"/>
                      <a:gd name="connsiteY41" fmla="*/ 241136 h 766600"/>
                      <a:gd name="connsiteX42" fmla="*/ 461962 w 1586832"/>
                      <a:gd name="connsiteY42" fmla="*/ 288764 h 766600"/>
                      <a:gd name="connsiteX43" fmla="*/ 533400 w 1586832"/>
                      <a:gd name="connsiteY43" fmla="*/ 288764 h 766600"/>
                      <a:gd name="connsiteX44" fmla="*/ 552450 w 1586832"/>
                      <a:gd name="connsiteY44" fmla="*/ 250664 h 766600"/>
                      <a:gd name="connsiteX45" fmla="*/ 614362 w 1586832"/>
                      <a:gd name="connsiteY45" fmla="*/ 293524 h 766600"/>
                      <a:gd name="connsiteX46" fmla="*/ 738188 w 1586832"/>
                      <a:gd name="connsiteY46" fmla="*/ 293524 h 766600"/>
                      <a:gd name="connsiteX47" fmla="*/ 814388 w 1586832"/>
                      <a:gd name="connsiteY47" fmla="*/ 355440 h 766600"/>
                      <a:gd name="connsiteX48" fmla="*/ 847726 w 1586832"/>
                      <a:gd name="connsiteY48" fmla="*/ 360200 h 766600"/>
                      <a:gd name="connsiteX49" fmla="*/ 890588 w 1586832"/>
                      <a:gd name="connsiteY49" fmla="*/ 331624 h 766600"/>
                      <a:gd name="connsiteX50" fmla="*/ 971550 w 1586832"/>
                      <a:gd name="connsiteY50" fmla="*/ 364964 h 766600"/>
                      <a:gd name="connsiteX51" fmla="*/ 1009650 w 1586832"/>
                      <a:gd name="connsiteY51" fmla="*/ 264952 h 766600"/>
                      <a:gd name="connsiteX52" fmla="*/ 1090614 w 1586832"/>
                      <a:gd name="connsiteY52" fmla="*/ 255424 h 766600"/>
                      <a:gd name="connsiteX53" fmla="*/ 1119188 w 1586832"/>
                      <a:gd name="connsiteY53" fmla="*/ 188752 h 766600"/>
                      <a:gd name="connsiteX54" fmla="*/ 1133474 w 1586832"/>
                      <a:gd name="connsiteY54" fmla="*/ 112552 h 766600"/>
                      <a:gd name="connsiteX55" fmla="*/ 1200150 w 1586832"/>
                      <a:gd name="connsiteY55" fmla="*/ 107788 h 766600"/>
                      <a:gd name="connsiteX56" fmla="*/ 1285874 w 1586832"/>
                      <a:gd name="connsiteY56" fmla="*/ 60164 h 766600"/>
                      <a:gd name="connsiteX57" fmla="*/ 1357314 w 1586832"/>
                      <a:gd name="connsiteY57" fmla="*/ 60164 h 766600"/>
                      <a:gd name="connsiteX58" fmla="*/ 1385080 w 1586832"/>
                      <a:gd name="connsiteY58" fmla="*/ 0 h 766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1586832" h="766600">
                        <a:moveTo>
                          <a:pt x="1385080" y="0"/>
                        </a:moveTo>
                        <a:lnTo>
                          <a:pt x="1485900" y="79212"/>
                        </a:lnTo>
                        <a:lnTo>
                          <a:pt x="1580226" y="107080"/>
                        </a:lnTo>
                        <a:lnTo>
                          <a:pt x="1586832" y="168744"/>
                        </a:lnTo>
                        <a:lnTo>
                          <a:pt x="1511300" y="163352"/>
                        </a:lnTo>
                        <a:lnTo>
                          <a:pt x="1435100" y="144300"/>
                        </a:lnTo>
                        <a:lnTo>
                          <a:pt x="1308100" y="214152"/>
                        </a:lnTo>
                        <a:lnTo>
                          <a:pt x="1352550" y="277648"/>
                        </a:lnTo>
                        <a:lnTo>
                          <a:pt x="1390650" y="449100"/>
                        </a:lnTo>
                        <a:lnTo>
                          <a:pt x="1435100" y="468152"/>
                        </a:lnTo>
                        <a:lnTo>
                          <a:pt x="1439194" y="498856"/>
                        </a:lnTo>
                        <a:lnTo>
                          <a:pt x="1352550" y="526888"/>
                        </a:lnTo>
                        <a:lnTo>
                          <a:pt x="1262062" y="636424"/>
                        </a:lnTo>
                        <a:lnTo>
                          <a:pt x="1209674" y="603088"/>
                        </a:lnTo>
                        <a:lnTo>
                          <a:pt x="1123950" y="636424"/>
                        </a:lnTo>
                        <a:lnTo>
                          <a:pt x="871538" y="636424"/>
                        </a:lnTo>
                        <a:lnTo>
                          <a:pt x="823914" y="693576"/>
                        </a:lnTo>
                        <a:lnTo>
                          <a:pt x="836530" y="706196"/>
                        </a:lnTo>
                        <a:lnTo>
                          <a:pt x="500062" y="693576"/>
                        </a:lnTo>
                        <a:lnTo>
                          <a:pt x="400050" y="669764"/>
                        </a:lnTo>
                        <a:lnTo>
                          <a:pt x="333374" y="684048"/>
                        </a:lnTo>
                        <a:lnTo>
                          <a:pt x="305976" y="724704"/>
                        </a:lnTo>
                        <a:lnTo>
                          <a:pt x="279400" y="728500"/>
                        </a:lnTo>
                        <a:lnTo>
                          <a:pt x="133350" y="728500"/>
                        </a:lnTo>
                        <a:lnTo>
                          <a:pt x="107950" y="766600"/>
                        </a:lnTo>
                        <a:lnTo>
                          <a:pt x="57150" y="760248"/>
                        </a:lnTo>
                        <a:lnTo>
                          <a:pt x="0" y="709448"/>
                        </a:lnTo>
                        <a:lnTo>
                          <a:pt x="0" y="658648"/>
                        </a:lnTo>
                        <a:lnTo>
                          <a:pt x="101600" y="633248"/>
                        </a:lnTo>
                        <a:lnTo>
                          <a:pt x="101600" y="550700"/>
                        </a:lnTo>
                        <a:lnTo>
                          <a:pt x="44450" y="538000"/>
                        </a:lnTo>
                        <a:lnTo>
                          <a:pt x="12700" y="525300"/>
                        </a:lnTo>
                        <a:lnTo>
                          <a:pt x="31750" y="474500"/>
                        </a:lnTo>
                        <a:lnTo>
                          <a:pt x="31750" y="462064"/>
                        </a:lnTo>
                        <a:lnTo>
                          <a:pt x="71438" y="455448"/>
                        </a:lnTo>
                        <a:lnTo>
                          <a:pt x="138114" y="398300"/>
                        </a:lnTo>
                        <a:lnTo>
                          <a:pt x="233362" y="445924"/>
                        </a:lnTo>
                        <a:lnTo>
                          <a:pt x="300038" y="398300"/>
                        </a:lnTo>
                        <a:lnTo>
                          <a:pt x="304800" y="284000"/>
                        </a:lnTo>
                        <a:lnTo>
                          <a:pt x="364404" y="237480"/>
                        </a:lnTo>
                        <a:lnTo>
                          <a:pt x="366714" y="241136"/>
                        </a:lnTo>
                        <a:lnTo>
                          <a:pt x="409574" y="241136"/>
                        </a:lnTo>
                        <a:lnTo>
                          <a:pt x="461962" y="288764"/>
                        </a:lnTo>
                        <a:lnTo>
                          <a:pt x="533400" y="288764"/>
                        </a:lnTo>
                        <a:lnTo>
                          <a:pt x="552450" y="250664"/>
                        </a:lnTo>
                        <a:lnTo>
                          <a:pt x="614362" y="293524"/>
                        </a:lnTo>
                        <a:lnTo>
                          <a:pt x="738188" y="293524"/>
                        </a:lnTo>
                        <a:lnTo>
                          <a:pt x="814388" y="355440"/>
                        </a:lnTo>
                        <a:lnTo>
                          <a:pt x="847726" y="360200"/>
                        </a:lnTo>
                        <a:lnTo>
                          <a:pt x="890588" y="331624"/>
                        </a:lnTo>
                        <a:lnTo>
                          <a:pt x="971550" y="364964"/>
                        </a:lnTo>
                        <a:lnTo>
                          <a:pt x="1009650" y="264952"/>
                        </a:lnTo>
                        <a:lnTo>
                          <a:pt x="1090614" y="255424"/>
                        </a:lnTo>
                        <a:lnTo>
                          <a:pt x="1119188" y="188752"/>
                        </a:lnTo>
                        <a:lnTo>
                          <a:pt x="1133474" y="112552"/>
                        </a:lnTo>
                        <a:lnTo>
                          <a:pt x="1200150" y="107788"/>
                        </a:lnTo>
                        <a:lnTo>
                          <a:pt x="1285874" y="60164"/>
                        </a:lnTo>
                        <a:lnTo>
                          <a:pt x="1357314" y="60164"/>
                        </a:lnTo>
                        <a:lnTo>
                          <a:pt x="138508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4F8EA75B-0783-4291-8B76-E650F27D762B}"/>
                      </a:ext>
                    </a:extLst>
                  </p:cNvPr>
                  <p:cNvSpPr/>
                  <p:nvPr/>
                </p:nvSpPr>
                <p:spPr>
                  <a:xfrm>
                    <a:off x="19769138" y="37409440"/>
                    <a:ext cx="474930" cy="487360"/>
                  </a:xfrm>
                  <a:custGeom>
                    <a:avLst/>
                    <a:gdLst>
                      <a:gd name="connsiteX0" fmla="*/ 409574 w 474930"/>
                      <a:gd name="connsiteY0" fmla="*/ 0 h 487360"/>
                      <a:gd name="connsiteX1" fmla="*/ 474930 w 474930"/>
                      <a:gd name="connsiteY1" fmla="*/ 19760 h 487360"/>
                      <a:gd name="connsiteX2" fmla="*/ 449262 w 474930"/>
                      <a:gd name="connsiteY2" fmla="*/ 42860 h 487360"/>
                      <a:gd name="connsiteX3" fmla="*/ 436562 w 474930"/>
                      <a:gd name="connsiteY3" fmla="*/ 131760 h 487360"/>
                      <a:gd name="connsiteX4" fmla="*/ 417512 w 474930"/>
                      <a:gd name="connsiteY4" fmla="*/ 277808 h 487360"/>
                      <a:gd name="connsiteX5" fmla="*/ 303212 w 474930"/>
                      <a:gd name="connsiteY5" fmla="*/ 265112 h 487360"/>
                      <a:gd name="connsiteX6" fmla="*/ 303212 w 474930"/>
                      <a:gd name="connsiteY6" fmla="*/ 322260 h 487360"/>
                      <a:gd name="connsiteX7" fmla="*/ 157162 w 474930"/>
                      <a:gd name="connsiteY7" fmla="*/ 487360 h 487360"/>
                      <a:gd name="connsiteX8" fmla="*/ 11112 w 474930"/>
                      <a:gd name="connsiteY8" fmla="*/ 360360 h 487360"/>
                      <a:gd name="connsiteX9" fmla="*/ 3120 w 474930"/>
                      <a:gd name="connsiteY9" fmla="*/ 355564 h 487360"/>
                      <a:gd name="connsiteX10" fmla="*/ 0 w 474930"/>
                      <a:gd name="connsiteY10" fmla="*/ 347660 h 487360"/>
                      <a:gd name="connsiteX11" fmla="*/ 80962 w 474930"/>
                      <a:gd name="connsiteY11" fmla="*/ 261936 h 487360"/>
                      <a:gd name="connsiteX12" fmla="*/ 66674 w 474930"/>
                      <a:gd name="connsiteY12" fmla="*/ 235744 h 487360"/>
                      <a:gd name="connsiteX13" fmla="*/ 71438 w 474930"/>
                      <a:gd name="connsiteY13" fmla="*/ 238124 h 487360"/>
                      <a:gd name="connsiteX14" fmla="*/ 119062 w 474930"/>
                      <a:gd name="connsiteY14" fmla="*/ 152400 h 487360"/>
                      <a:gd name="connsiteX15" fmla="*/ 171450 w 474930"/>
                      <a:gd name="connsiteY15" fmla="*/ 114296 h 487360"/>
                      <a:gd name="connsiteX16" fmla="*/ 219074 w 474930"/>
                      <a:gd name="connsiteY16" fmla="*/ 147636 h 487360"/>
                      <a:gd name="connsiteX17" fmla="*/ 319086 w 474930"/>
                      <a:gd name="connsiteY17" fmla="*/ 66672 h 487360"/>
                      <a:gd name="connsiteX18" fmla="*/ 342900 w 474930"/>
                      <a:gd name="connsiteY18" fmla="*/ 66672 h 487360"/>
                      <a:gd name="connsiteX19" fmla="*/ 409574 w 474930"/>
                      <a:gd name="connsiteY19" fmla="*/ 0 h 487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74930" h="487360">
                        <a:moveTo>
                          <a:pt x="409574" y="0"/>
                        </a:moveTo>
                        <a:lnTo>
                          <a:pt x="474930" y="19760"/>
                        </a:lnTo>
                        <a:lnTo>
                          <a:pt x="449262" y="42860"/>
                        </a:lnTo>
                        <a:lnTo>
                          <a:pt x="436562" y="131760"/>
                        </a:lnTo>
                        <a:lnTo>
                          <a:pt x="417512" y="277808"/>
                        </a:lnTo>
                        <a:lnTo>
                          <a:pt x="303212" y="265112"/>
                        </a:lnTo>
                        <a:lnTo>
                          <a:pt x="303212" y="322260"/>
                        </a:lnTo>
                        <a:lnTo>
                          <a:pt x="157162" y="487360"/>
                        </a:lnTo>
                        <a:lnTo>
                          <a:pt x="11112" y="360360"/>
                        </a:lnTo>
                        <a:lnTo>
                          <a:pt x="3120" y="355564"/>
                        </a:lnTo>
                        <a:lnTo>
                          <a:pt x="0" y="347660"/>
                        </a:lnTo>
                        <a:lnTo>
                          <a:pt x="80962" y="261936"/>
                        </a:lnTo>
                        <a:lnTo>
                          <a:pt x="66674" y="235744"/>
                        </a:lnTo>
                        <a:lnTo>
                          <a:pt x="71438" y="238124"/>
                        </a:lnTo>
                        <a:lnTo>
                          <a:pt x="119062" y="152400"/>
                        </a:lnTo>
                        <a:lnTo>
                          <a:pt x="171450" y="114296"/>
                        </a:lnTo>
                        <a:lnTo>
                          <a:pt x="219074" y="147636"/>
                        </a:lnTo>
                        <a:lnTo>
                          <a:pt x="319086" y="66672"/>
                        </a:lnTo>
                        <a:lnTo>
                          <a:pt x="342900" y="66672"/>
                        </a:lnTo>
                        <a:lnTo>
                          <a:pt x="40957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EC86171E-4CC8-49A4-9982-3171F473AA4C}"/>
                      </a:ext>
                    </a:extLst>
                  </p:cNvPr>
                  <p:cNvSpPr/>
                  <p:nvPr/>
                </p:nvSpPr>
                <p:spPr>
                  <a:xfrm>
                    <a:off x="19655454" y="36033076"/>
                    <a:ext cx="999510" cy="594604"/>
                  </a:xfrm>
                  <a:custGeom>
                    <a:avLst/>
                    <a:gdLst>
                      <a:gd name="connsiteX0" fmla="*/ 132734 w 999510"/>
                      <a:gd name="connsiteY0" fmla="*/ 0 h 594604"/>
                      <a:gd name="connsiteX1" fmla="*/ 161310 w 999510"/>
                      <a:gd name="connsiteY1" fmla="*/ 57148 h 594604"/>
                      <a:gd name="connsiteX2" fmla="*/ 142258 w 999510"/>
                      <a:gd name="connsiteY2" fmla="*/ 100012 h 594604"/>
                      <a:gd name="connsiteX3" fmla="*/ 247034 w 999510"/>
                      <a:gd name="connsiteY3" fmla="*/ 104772 h 594604"/>
                      <a:gd name="connsiteX4" fmla="*/ 318470 w 999510"/>
                      <a:gd name="connsiteY4" fmla="*/ 161924 h 594604"/>
                      <a:gd name="connsiteX5" fmla="*/ 370858 w 999510"/>
                      <a:gd name="connsiteY5" fmla="*/ 109536 h 594604"/>
                      <a:gd name="connsiteX6" fmla="*/ 451822 w 999510"/>
                      <a:gd name="connsiteY6" fmla="*/ 109536 h 594604"/>
                      <a:gd name="connsiteX7" fmla="*/ 504210 w 999510"/>
                      <a:gd name="connsiteY7" fmla="*/ 171448 h 594604"/>
                      <a:gd name="connsiteX8" fmla="*/ 717480 w 999510"/>
                      <a:gd name="connsiteY8" fmla="*/ 41488 h 594604"/>
                      <a:gd name="connsiteX9" fmla="*/ 766146 w 999510"/>
                      <a:gd name="connsiteY9" fmla="*/ 71436 h 594604"/>
                      <a:gd name="connsiteX10" fmla="*/ 775670 w 999510"/>
                      <a:gd name="connsiteY10" fmla="*/ 142876 h 594604"/>
                      <a:gd name="connsiteX11" fmla="*/ 756622 w 999510"/>
                      <a:gd name="connsiteY11" fmla="*/ 171448 h 594604"/>
                      <a:gd name="connsiteX12" fmla="*/ 775670 w 999510"/>
                      <a:gd name="connsiteY12" fmla="*/ 219076 h 594604"/>
                      <a:gd name="connsiteX13" fmla="*/ 889970 w 999510"/>
                      <a:gd name="connsiteY13" fmla="*/ 238124 h 594604"/>
                      <a:gd name="connsiteX14" fmla="*/ 999510 w 999510"/>
                      <a:gd name="connsiteY14" fmla="*/ 347660 h 594604"/>
                      <a:gd name="connsiteX15" fmla="*/ 951884 w 999510"/>
                      <a:gd name="connsiteY15" fmla="*/ 461964 h 594604"/>
                      <a:gd name="connsiteX16" fmla="*/ 909022 w 999510"/>
                      <a:gd name="connsiteY16" fmla="*/ 514348 h 594604"/>
                      <a:gd name="connsiteX17" fmla="*/ 917622 w 999510"/>
                      <a:gd name="connsiteY17" fmla="*/ 594604 h 594604"/>
                      <a:gd name="connsiteX18" fmla="*/ 823296 w 999510"/>
                      <a:gd name="connsiteY18" fmla="*/ 566736 h 594604"/>
                      <a:gd name="connsiteX19" fmla="*/ 722476 w 999510"/>
                      <a:gd name="connsiteY19" fmla="*/ 487524 h 594604"/>
                      <a:gd name="connsiteX20" fmla="*/ 723284 w 999510"/>
                      <a:gd name="connsiteY20" fmla="*/ 485772 h 594604"/>
                      <a:gd name="connsiteX21" fmla="*/ 670896 w 999510"/>
                      <a:gd name="connsiteY21" fmla="*/ 371476 h 594604"/>
                      <a:gd name="connsiteX22" fmla="*/ 599458 w 999510"/>
                      <a:gd name="connsiteY22" fmla="*/ 419100 h 594604"/>
                      <a:gd name="connsiteX23" fmla="*/ 480396 w 999510"/>
                      <a:gd name="connsiteY23" fmla="*/ 404812 h 594604"/>
                      <a:gd name="connsiteX24" fmla="*/ 327996 w 999510"/>
                      <a:gd name="connsiteY24" fmla="*/ 533400 h 594604"/>
                      <a:gd name="connsiteX25" fmla="*/ 185122 w 999510"/>
                      <a:gd name="connsiteY25" fmla="*/ 576260 h 594604"/>
                      <a:gd name="connsiteX26" fmla="*/ 142258 w 999510"/>
                      <a:gd name="connsiteY26" fmla="*/ 542924 h 594604"/>
                      <a:gd name="connsiteX27" fmla="*/ 99396 w 999510"/>
                      <a:gd name="connsiteY27" fmla="*/ 452436 h 594604"/>
                      <a:gd name="connsiteX28" fmla="*/ 113684 w 999510"/>
                      <a:gd name="connsiteY28" fmla="*/ 409572 h 594604"/>
                      <a:gd name="connsiteX29" fmla="*/ 85110 w 999510"/>
                      <a:gd name="connsiteY29" fmla="*/ 328612 h 594604"/>
                      <a:gd name="connsiteX30" fmla="*/ 89870 w 999510"/>
                      <a:gd name="connsiteY30" fmla="*/ 295276 h 594604"/>
                      <a:gd name="connsiteX31" fmla="*/ 0 w 999510"/>
                      <a:gd name="connsiteY31" fmla="*/ 82420 h 594604"/>
                      <a:gd name="connsiteX32" fmla="*/ 32722 w 999510"/>
                      <a:gd name="connsiteY32" fmla="*/ 33336 h 594604"/>
                      <a:gd name="connsiteX33" fmla="*/ 132734 w 999510"/>
                      <a:gd name="connsiteY33" fmla="*/ 0 h 594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999510" h="594604">
                        <a:moveTo>
                          <a:pt x="132734" y="0"/>
                        </a:moveTo>
                        <a:lnTo>
                          <a:pt x="161310" y="57148"/>
                        </a:lnTo>
                        <a:lnTo>
                          <a:pt x="142258" y="100012"/>
                        </a:lnTo>
                        <a:lnTo>
                          <a:pt x="247034" y="104772"/>
                        </a:lnTo>
                        <a:lnTo>
                          <a:pt x="318470" y="161924"/>
                        </a:lnTo>
                        <a:lnTo>
                          <a:pt x="370858" y="109536"/>
                        </a:lnTo>
                        <a:lnTo>
                          <a:pt x="451822" y="109536"/>
                        </a:lnTo>
                        <a:lnTo>
                          <a:pt x="504210" y="171448"/>
                        </a:lnTo>
                        <a:lnTo>
                          <a:pt x="717480" y="41488"/>
                        </a:lnTo>
                        <a:lnTo>
                          <a:pt x="766146" y="71436"/>
                        </a:lnTo>
                        <a:lnTo>
                          <a:pt x="775670" y="142876"/>
                        </a:lnTo>
                        <a:lnTo>
                          <a:pt x="756622" y="171448"/>
                        </a:lnTo>
                        <a:lnTo>
                          <a:pt x="775670" y="219076"/>
                        </a:lnTo>
                        <a:lnTo>
                          <a:pt x="889970" y="238124"/>
                        </a:lnTo>
                        <a:lnTo>
                          <a:pt x="999510" y="347660"/>
                        </a:lnTo>
                        <a:lnTo>
                          <a:pt x="951884" y="461964"/>
                        </a:lnTo>
                        <a:lnTo>
                          <a:pt x="909022" y="514348"/>
                        </a:lnTo>
                        <a:lnTo>
                          <a:pt x="917622" y="594604"/>
                        </a:lnTo>
                        <a:lnTo>
                          <a:pt x="823296" y="566736"/>
                        </a:lnTo>
                        <a:lnTo>
                          <a:pt x="722476" y="487524"/>
                        </a:lnTo>
                        <a:lnTo>
                          <a:pt x="723284" y="485772"/>
                        </a:lnTo>
                        <a:lnTo>
                          <a:pt x="670896" y="371476"/>
                        </a:lnTo>
                        <a:lnTo>
                          <a:pt x="599458" y="419100"/>
                        </a:lnTo>
                        <a:lnTo>
                          <a:pt x="480396" y="404812"/>
                        </a:lnTo>
                        <a:lnTo>
                          <a:pt x="327996" y="533400"/>
                        </a:lnTo>
                        <a:lnTo>
                          <a:pt x="185122" y="576260"/>
                        </a:lnTo>
                        <a:lnTo>
                          <a:pt x="142258" y="542924"/>
                        </a:lnTo>
                        <a:lnTo>
                          <a:pt x="99396" y="452436"/>
                        </a:lnTo>
                        <a:lnTo>
                          <a:pt x="113684" y="409572"/>
                        </a:lnTo>
                        <a:lnTo>
                          <a:pt x="85110" y="328612"/>
                        </a:lnTo>
                        <a:lnTo>
                          <a:pt x="89870" y="295276"/>
                        </a:lnTo>
                        <a:lnTo>
                          <a:pt x="0" y="82420"/>
                        </a:lnTo>
                        <a:lnTo>
                          <a:pt x="32722" y="33336"/>
                        </a:lnTo>
                        <a:lnTo>
                          <a:pt x="13273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4EB842D3-DF29-474B-B762-C036F957D628}"/>
                      </a:ext>
                    </a:extLst>
                  </p:cNvPr>
                  <p:cNvSpPr/>
                  <p:nvPr/>
                </p:nvSpPr>
                <p:spPr>
                  <a:xfrm>
                    <a:off x="21593116" y="34800276"/>
                    <a:ext cx="674916" cy="620024"/>
                  </a:xfrm>
                  <a:custGeom>
                    <a:avLst/>
                    <a:gdLst>
                      <a:gd name="connsiteX0" fmla="*/ 510968 w 674916"/>
                      <a:gd name="connsiteY0" fmla="*/ 0 h 620024"/>
                      <a:gd name="connsiteX1" fmla="*/ 414396 w 674916"/>
                      <a:gd name="connsiteY1" fmla="*/ 113612 h 620024"/>
                      <a:gd name="connsiteX2" fmla="*/ 400108 w 674916"/>
                      <a:gd name="connsiteY2" fmla="*/ 261248 h 620024"/>
                      <a:gd name="connsiteX3" fmla="*/ 347722 w 674916"/>
                      <a:gd name="connsiteY3" fmla="*/ 356500 h 620024"/>
                      <a:gd name="connsiteX4" fmla="*/ 366772 w 674916"/>
                      <a:gd name="connsiteY4" fmla="*/ 413648 h 620024"/>
                      <a:gd name="connsiteX5" fmla="*/ 485834 w 674916"/>
                      <a:gd name="connsiteY5" fmla="*/ 366024 h 620024"/>
                      <a:gd name="connsiteX6" fmla="*/ 628708 w 674916"/>
                      <a:gd name="connsiteY6" fmla="*/ 366024 h 620024"/>
                      <a:gd name="connsiteX7" fmla="*/ 647760 w 674916"/>
                      <a:gd name="connsiteY7" fmla="*/ 456512 h 620024"/>
                      <a:gd name="connsiteX8" fmla="*/ 674916 w 674916"/>
                      <a:gd name="connsiteY8" fmla="*/ 559708 h 620024"/>
                      <a:gd name="connsiteX9" fmla="*/ 625534 w 674916"/>
                      <a:gd name="connsiteY9" fmla="*/ 556524 h 620024"/>
                      <a:gd name="connsiteX10" fmla="*/ 536634 w 674916"/>
                      <a:gd name="connsiteY10" fmla="*/ 524772 h 620024"/>
                      <a:gd name="connsiteX11" fmla="*/ 498534 w 674916"/>
                      <a:gd name="connsiteY11" fmla="*/ 569224 h 620024"/>
                      <a:gd name="connsiteX12" fmla="*/ 403284 w 674916"/>
                      <a:gd name="connsiteY12" fmla="*/ 543824 h 620024"/>
                      <a:gd name="connsiteX13" fmla="*/ 301684 w 674916"/>
                      <a:gd name="connsiteY13" fmla="*/ 620024 h 620024"/>
                      <a:gd name="connsiteX14" fmla="*/ 155634 w 674916"/>
                      <a:gd name="connsiteY14" fmla="*/ 581924 h 620024"/>
                      <a:gd name="connsiteX15" fmla="*/ 151936 w 674916"/>
                      <a:gd name="connsiteY15" fmla="*/ 587468 h 620024"/>
                      <a:gd name="connsiteX16" fmla="*/ 114360 w 674916"/>
                      <a:gd name="connsiteY16" fmla="*/ 508900 h 620024"/>
                      <a:gd name="connsiteX17" fmla="*/ 42922 w 674916"/>
                      <a:gd name="connsiteY17" fmla="*/ 427936 h 620024"/>
                      <a:gd name="connsiteX18" fmla="*/ 57208 w 674916"/>
                      <a:gd name="connsiteY18" fmla="*/ 361260 h 620024"/>
                      <a:gd name="connsiteX19" fmla="*/ 23872 w 674916"/>
                      <a:gd name="connsiteY19" fmla="*/ 280300 h 620024"/>
                      <a:gd name="connsiteX20" fmla="*/ 38160 w 674916"/>
                      <a:gd name="connsiteY20" fmla="*/ 199336 h 620024"/>
                      <a:gd name="connsiteX21" fmla="*/ 0 w 674916"/>
                      <a:gd name="connsiteY21" fmla="*/ 118248 h 620024"/>
                      <a:gd name="connsiteX22" fmla="*/ 111184 w 674916"/>
                      <a:gd name="connsiteY22" fmla="*/ 42172 h 620024"/>
                      <a:gd name="connsiteX23" fmla="*/ 174684 w 674916"/>
                      <a:gd name="connsiteY23" fmla="*/ 35824 h 620024"/>
                      <a:gd name="connsiteX24" fmla="*/ 288984 w 674916"/>
                      <a:gd name="connsiteY24" fmla="*/ 23124 h 620024"/>
                      <a:gd name="connsiteX25" fmla="*/ 510968 w 674916"/>
                      <a:gd name="connsiteY25" fmla="*/ 0 h 620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674916" h="620024">
                        <a:moveTo>
                          <a:pt x="510968" y="0"/>
                        </a:moveTo>
                        <a:lnTo>
                          <a:pt x="414396" y="113612"/>
                        </a:lnTo>
                        <a:lnTo>
                          <a:pt x="400108" y="261248"/>
                        </a:lnTo>
                        <a:lnTo>
                          <a:pt x="347722" y="356500"/>
                        </a:lnTo>
                        <a:lnTo>
                          <a:pt x="366772" y="413648"/>
                        </a:lnTo>
                        <a:lnTo>
                          <a:pt x="485834" y="366024"/>
                        </a:lnTo>
                        <a:lnTo>
                          <a:pt x="628708" y="366024"/>
                        </a:lnTo>
                        <a:lnTo>
                          <a:pt x="647760" y="456512"/>
                        </a:lnTo>
                        <a:lnTo>
                          <a:pt x="674916" y="559708"/>
                        </a:lnTo>
                        <a:lnTo>
                          <a:pt x="625534" y="556524"/>
                        </a:lnTo>
                        <a:lnTo>
                          <a:pt x="536634" y="524772"/>
                        </a:lnTo>
                        <a:lnTo>
                          <a:pt x="498534" y="569224"/>
                        </a:lnTo>
                        <a:lnTo>
                          <a:pt x="403284" y="543824"/>
                        </a:lnTo>
                        <a:lnTo>
                          <a:pt x="301684" y="620024"/>
                        </a:lnTo>
                        <a:lnTo>
                          <a:pt x="155634" y="581924"/>
                        </a:lnTo>
                        <a:lnTo>
                          <a:pt x="151936" y="587468"/>
                        </a:lnTo>
                        <a:lnTo>
                          <a:pt x="114360" y="508900"/>
                        </a:lnTo>
                        <a:lnTo>
                          <a:pt x="42922" y="427936"/>
                        </a:lnTo>
                        <a:lnTo>
                          <a:pt x="57208" y="361260"/>
                        </a:lnTo>
                        <a:lnTo>
                          <a:pt x="23872" y="280300"/>
                        </a:lnTo>
                        <a:lnTo>
                          <a:pt x="38160" y="199336"/>
                        </a:lnTo>
                        <a:lnTo>
                          <a:pt x="0" y="118248"/>
                        </a:lnTo>
                        <a:lnTo>
                          <a:pt x="111184" y="42172"/>
                        </a:lnTo>
                        <a:lnTo>
                          <a:pt x="174684" y="35824"/>
                        </a:lnTo>
                        <a:lnTo>
                          <a:pt x="288984" y="23124"/>
                        </a:lnTo>
                        <a:lnTo>
                          <a:pt x="51096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563E2D8E-A98C-47D8-AD5D-8CE140975F15}"/>
                      </a:ext>
                    </a:extLst>
                  </p:cNvPr>
                  <p:cNvSpPr/>
                  <p:nvPr/>
                </p:nvSpPr>
                <p:spPr>
                  <a:xfrm>
                    <a:off x="20335876" y="35085336"/>
                    <a:ext cx="614362" cy="675448"/>
                  </a:xfrm>
                  <a:custGeom>
                    <a:avLst/>
                    <a:gdLst>
                      <a:gd name="connsiteX0" fmla="*/ 347662 w 614362"/>
                      <a:gd name="connsiteY0" fmla="*/ 0 h 675448"/>
                      <a:gd name="connsiteX1" fmla="*/ 404812 w 614362"/>
                      <a:gd name="connsiteY1" fmla="*/ 23816 h 675448"/>
                      <a:gd name="connsiteX2" fmla="*/ 408506 w 614362"/>
                      <a:gd name="connsiteY2" fmla="*/ 21508 h 675448"/>
                      <a:gd name="connsiteX3" fmla="*/ 414336 w 614362"/>
                      <a:gd name="connsiteY3" fmla="*/ 138112 h 675448"/>
                      <a:gd name="connsiteX4" fmla="*/ 485774 w 614362"/>
                      <a:gd name="connsiteY4" fmla="*/ 214312 h 675448"/>
                      <a:gd name="connsiteX5" fmla="*/ 452436 w 614362"/>
                      <a:gd name="connsiteY5" fmla="*/ 271464 h 675448"/>
                      <a:gd name="connsiteX6" fmla="*/ 509588 w 614362"/>
                      <a:gd name="connsiteY6" fmla="*/ 361952 h 675448"/>
                      <a:gd name="connsiteX7" fmla="*/ 576262 w 614362"/>
                      <a:gd name="connsiteY7" fmla="*/ 366712 h 675448"/>
                      <a:gd name="connsiteX8" fmla="*/ 614362 w 614362"/>
                      <a:gd name="connsiteY8" fmla="*/ 466728 h 675448"/>
                      <a:gd name="connsiteX9" fmla="*/ 614362 w 614362"/>
                      <a:gd name="connsiteY9" fmla="*/ 566740 h 675448"/>
                      <a:gd name="connsiteX10" fmla="*/ 604836 w 614362"/>
                      <a:gd name="connsiteY10" fmla="*/ 571504 h 675448"/>
                      <a:gd name="connsiteX11" fmla="*/ 504824 w 614362"/>
                      <a:gd name="connsiteY11" fmla="*/ 542928 h 675448"/>
                      <a:gd name="connsiteX12" fmla="*/ 485774 w 614362"/>
                      <a:gd name="connsiteY12" fmla="*/ 633416 h 675448"/>
                      <a:gd name="connsiteX13" fmla="*/ 414336 w 614362"/>
                      <a:gd name="connsiteY13" fmla="*/ 595312 h 675448"/>
                      <a:gd name="connsiteX14" fmla="*/ 366712 w 614362"/>
                      <a:gd name="connsiteY14" fmla="*/ 657228 h 675448"/>
                      <a:gd name="connsiteX15" fmla="*/ 180974 w 614362"/>
                      <a:gd name="connsiteY15" fmla="*/ 666752 h 675448"/>
                      <a:gd name="connsiteX16" fmla="*/ 176004 w 614362"/>
                      <a:gd name="connsiteY16" fmla="*/ 675448 h 675448"/>
                      <a:gd name="connsiteX17" fmla="*/ 66674 w 614362"/>
                      <a:gd name="connsiteY17" fmla="*/ 552452 h 675448"/>
                      <a:gd name="connsiteX18" fmla="*/ 47624 w 614362"/>
                      <a:gd name="connsiteY18" fmla="*/ 495304 h 675448"/>
                      <a:gd name="connsiteX19" fmla="*/ 14288 w 614362"/>
                      <a:gd name="connsiteY19" fmla="*/ 452440 h 675448"/>
                      <a:gd name="connsiteX20" fmla="*/ 0 w 614362"/>
                      <a:gd name="connsiteY20" fmla="*/ 400052 h 675448"/>
                      <a:gd name="connsiteX21" fmla="*/ 80962 w 614362"/>
                      <a:gd name="connsiteY21" fmla="*/ 404816 h 675448"/>
                      <a:gd name="connsiteX22" fmla="*/ 147636 w 614362"/>
                      <a:gd name="connsiteY22" fmla="*/ 323852 h 675448"/>
                      <a:gd name="connsiteX23" fmla="*/ 195262 w 614362"/>
                      <a:gd name="connsiteY23" fmla="*/ 228600 h 675448"/>
                      <a:gd name="connsiteX24" fmla="*/ 152400 w 614362"/>
                      <a:gd name="connsiteY24" fmla="*/ 166688 h 675448"/>
                      <a:gd name="connsiteX25" fmla="*/ 185736 w 614362"/>
                      <a:gd name="connsiteY25" fmla="*/ 114304 h 675448"/>
                      <a:gd name="connsiteX26" fmla="*/ 261936 w 614362"/>
                      <a:gd name="connsiteY26" fmla="*/ 76200 h 675448"/>
                      <a:gd name="connsiteX27" fmla="*/ 309882 w 614362"/>
                      <a:gd name="connsiteY27" fmla="*/ 11336 h 675448"/>
                      <a:gd name="connsiteX28" fmla="*/ 347662 w 614362"/>
                      <a:gd name="connsiteY28" fmla="*/ 0 h 675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614362" h="675448">
                        <a:moveTo>
                          <a:pt x="347662" y="0"/>
                        </a:moveTo>
                        <a:lnTo>
                          <a:pt x="404812" y="23816"/>
                        </a:lnTo>
                        <a:lnTo>
                          <a:pt x="408506" y="21508"/>
                        </a:lnTo>
                        <a:lnTo>
                          <a:pt x="414336" y="138112"/>
                        </a:lnTo>
                        <a:lnTo>
                          <a:pt x="485774" y="214312"/>
                        </a:lnTo>
                        <a:lnTo>
                          <a:pt x="452436" y="271464"/>
                        </a:lnTo>
                        <a:lnTo>
                          <a:pt x="509588" y="361952"/>
                        </a:lnTo>
                        <a:lnTo>
                          <a:pt x="576262" y="366712"/>
                        </a:lnTo>
                        <a:lnTo>
                          <a:pt x="614362" y="466728"/>
                        </a:lnTo>
                        <a:lnTo>
                          <a:pt x="614362" y="566740"/>
                        </a:lnTo>
                        <a:lnTo>
                          <a:pt x="604836" y="571504"/>
                        </a:lnTo>
                        <a:lnTo>
                          <a:pt x="504824" y="542928"/>
                        </a:lnTo>
                        <a:lnTo>
                          <a:pt x="485774" y="633416"/>
                        </a:lnTo>
                        <a:lnTo>
                          <a:pt x="414336" y="595312"/>
                        </a:lnTo>
                        <a:lnTo>
                          <a:pt x="366712" y="657228"/>
                        </a:lnTo>
                        <a:lnTo>
                          <a:pt x="180974" y="666752"/>
                        </a:lnTo>
                        <a:lnTo>
                          <a:pt x="176004" y="675448"/>
                        </a:lnTo>
                        <a:lnTo>
                          <a:pt x="66674" y="552452"/>
                        </a:lnTo>
                        <a:lnTo>
                          <a:pt x="47624" y="495304"/>
                        </a:lnTo>
                        <a:lnTo>
                          <a:pt x="14288" y="452440"/>
                        </a:lnTo>
                        <a:lnTo>
                          <a:pt x="0" y="400052"/>
                        </a:lnTo>
                        <a:lnTo>
                          <a:pt x="80962" y="404816"/>
                        </a:lnTo>
                        <a:lnTo>
                          <a:pt x="147636" y="323852"/>
                        </a:lnTo>
                        <a:lnTo>
                          <a:pt x="195262" y="228600"/>
                        </a:lnTo>
                        <a:lnTo>
                          <a:pt x="152400" y="166688"/>
                        </a:lnTo>
                        <a:lnTo>
                          <a:pt x="185736" y="114304"/>
                        </a:lnTo>
                        <a:lnTo>
                          <a:pt x="261936" y="76200"/>
                        </a:lnTo>
                        <a:lnTo>
                          <a:pt x="309882" y="11336"/>
                        </a:lnTo>
                        <a:lnTo>
                          <a:pt x="34766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D0A506C3-AE27-4478-A51E-F7CD4A1A9138}"/>
                      </a:ext>
                    </a:extLst>
                  </p:cNvPr>
                  <p:cNvSpPr/>
                  <p:nvPr/>
                </p:nvSpPr>
                <p:spPr>
                  <a:xfrm>
                    <a:off x="19436574" y="35528540"/>
                    <a:ext cx="756426" cy="690272"/>
                  </a:xfrm>
                  <a:custGeom>
                    <a:avLst/>
                    <a:gdLst>
                      <a:gd name="connsiteX0" fmla="*/ 722650 w 756426"/>
                      <a:gd name="connsiteY0" fmla="*/ 0 h 690272"/>
                      <a:gd name="connsiteX1" fmla="*/ 713564 w 756426"/>
                      <a:gd name="connsiteY1" fmla="*/ 104484 h 690272"/>
                      <a:gd name="connsiteX2" fmla="*/ 665938 w 756426"/>
                      <a:gd name="connsiteY2" fmla="*/ 128300 h 690272"/>
                      <a:gd name="connsiteX3" fmla="*/ 656414 w 756426"/>
                      <a:gd name="connsiteY3" fmla="*/ 194972 h 690272"/>
                      <a:gd name="connsiteX4" fmla="*/ 756426 w 756426"/>
                      <a:gd name="connsiteY4" fmla="*/ 375948 h 690272"/>
                      <a:gd name="connsiteX5" fmla="*/ 680226 w 756426"/>
                      <a:gd name="connsiteY5" fmla="*/ 447384 h 690272"/>
                      <a:gd name="connsiteX6" fmla="*/ 661098 w 756426"/>
                      <a:gd name="connsiteY6" fmla="*/ 614072 h 690272"/>
                      <a:gd name="connsiteX7" fmla="*/ 589738 w 756426"/>
                      <a:gd name="connsiteY7" fmla="*/ 614072 h 690272"/>
                      <a:gd name="connsiteX8" fmla="*/ 537350 w 756426"/>
                      <a:gd name="connsiteY8" fmla="*/ 666460 h 690272"/>
                      <a:gd name="connsiteX9" fmla="*/ 465914 w 756426"/>
                      <a:gd name="connsiteY9" fmla="*/ 609308 h 690272"/>
                      <a:gd name="connsiteX10" fmla="*/ 361138 w 756426"/>
                      <a:gd name="connsiteY10" fmla="*/ 604548 h 690272"/>
                      <a:gd name="connsiteX11" fmla="*/ 380190 w 756426"/>
                      <a:gd name="connsiteY11" fmla="*/ 561684 h 690272"/>
                      <a:gd name="connsiteX12" fmla="*/ 351614 w 756426"/>
                      <a:gd name="connsiteY12" fmla="*/ 504536 h 690272"/>
                      <a:gd name="connsiteX13" fmla="*/ 251602 w 756426"/>
                      <a:gd name="connsiteY13" fmla="*/ 537872 h 690272"/>
                      <a:gd name="connsiteX14" fmla="*/ 218880 w 756426"/>
                      <a:gd name="connsiteY14" fmla="*/ 586956 h 690272"/>
                      <a:gd name="connsiteX15" fmla="*/ 218264 w 756426"/>
                      <a:gd name="connsiteY15" fmla="*/ 585500 h 690272"/>
                      <a:gd name="connsiteX16" fmla="*/ 161114 w 756426"/>
                      <a:gd name="connsiteY16" fmla="*/ 595024 h 690272"/>
                      <a:gd name="connsiteX17" fmla="*/ 94438 w 756426"/>
                      <a:gd name="connsiteY17" fmla="*/ 690272 h 690272"/>
                      <a:gd name="connsiteX18" fmla="*/ 0 w 756426"/>
                      <a:gd name="connsiteY18" fmla="*/ 550136 h 690272"/>
                      <a:gd name="connsiteX19" fmla="*/ 203976 w 756426"/>
                      <a:gd name="connsiteY19" fmla="*/ 463260 h 690272"/>
                      <a:gd name="connsiteX20" fmla="*/ 407176 w 756426"/>
                      <a:gd name="connsiteY20" fmla="*/ 329908 h 690272"/>
                      <a:gd name="connsiteX21" fmla="*/ 483376 w 756426"/>
                      <a:gd name="connsiteY21" fmla="*/ 171160 h 690272"/>
                      <a:gd name="connsiteX22" fmla="*/ 527826 w 756426"/>
                      <a:gd name="connsiteY22" fmla="*/ 101308 h 690272"/>
                      <a:gd name="connsiteX23" fmla="*/ 522384 w 756426"/>
                      <a:gd name="connsiteY23" fmla="*/ 71376 h 690272"/>
                      <a:gd name="connsiteX24" fmla="*/ 594502 w 756426"/>
                      <a:gd name="connsiteY24" fmla="*/ 47336 h 690272"/>
                      <a:gd name="connsiteX25" fmla="*/ 623076 w 756426"/>
                      <a:gd name="connsiteY25" fmla="*/ 66384 h 690272"/>
                      <a:gd name="connsiteX26" fmla="*/ 722650 w 756426"/>
                      <a:gd name="connsiteY26" fmla="*/ 0 h 6902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56426" h="690272">
                        <a:moveTo>
                          <a:pt x="722650" y="0"/>
                        </a:moveTo>
                        <a:lnTo>
                          <a:pt x="713564" y="104484"/>
                        </a:lnTo>
                        <a:lnTo>
                          <a:pt x="665938" y="128300"/>
                        </a:lnTo>
                        <a:lnTo>
                          <a:pt x="656414" y="194972"/>
                        </a:lnTo>
                        <a:lnTo>
                          <a:pt x="756426" y="375948"/>
                        </a:lnTo>
                        <a:lnTo>
                          <a:pt x="680226" y="447384"/>
                        </a:lnTo>
                        <a:lnTo>
                          <a:pt x="661098" y="614072"/>
                        </a:lnTo>
                        <a:lnTo>
                          <a:pt x="589738" y="614072"/>
                        </a:lnTo>
                        <a:lnTo>
                          <a:pt x="537350" y="666460"/>
                        </a:lnTo>
                        <a:lnTo>
                          <a:pt x="465914" y="609308"/>
                        </a:lnTo>
                        <a:lnTo>
                          <a:pt x="361138" y="604548"/>
                        </a:lnTo>
                        <a:lnTo>
                          <a:pt x="380190" y="561684"/>
                        </a:lnTo>
                        <a:lnTo>
                          <a:pt x="351614" y="504536"/>
                        </a:lnTo>
                        <a:lnTo>
                          <a:pt x="251602" y="537872"/>
                        </a:lnTo>
                        <a:lnTo>
                          <a:pt x="218880" y="586956"/>
                        </a:lnTo>
                        <a:lnTo>
                          <a:pt x="218264" y="585500"/>
                        </a:lnTo>
                        <a:lnTo>
                          <a:pt x="161114" y="595024"/>
                        </a:lnTo>
                        <a:lnTo>
                          <a:pt x="94438" y="690272"/>
                        </a:lnTo>
                        <a:lnTo>
                          <a:pt x="0" y="550136"/>
                        </a:lnTo>
                        <a:lnTo>
                          <a:pt x="203976" y="463260"/>
                        </a:lnTo>
                        <a:lnTo>
                          <a:pt x="407176" y="329908"/>
                        </a:lnTo>
                        <a:lnTo>
                          <a:pt x="483376" y="171160"/>
                        </a:lnTo>
                        <a:lnTo>
                          <a:pt x="527826" y="101308"/>
                        </a:lnTo>
                        <a:lnTo>
                          <a:pt x="522384" y="71376"/>
                        </a:lnTo>
                        <a:lnTo>
                          <a:pt x="594502" y="47336"/>
                        </a:lnTo>
                        <a:lnTo>
                          <a:pt x="623076" y="66384"/>
                        </a:lnTo>
                        <a:lnTo>
                          <a:pt x="72265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1B8C4172-FAD2-46AD-9D02-9839615EC954}"/>
                      </a:ext>
                    </a:extLst>
                  </p:cNvPr>
                  <p:cNvSpPr/>
                  <p:nvPr/>
                </p:nvSpPr>
                <p:spPr>
                  <a:xfrm>
                    <a:off x="20092988" y="35523052"/>
                    <a:ext cx="280156" cy="681472"/>
                  </a:xfrm>
                  <a:custGeom>
                    <a:avLst/>
                    <a:gdLst>
                      <a:gd name="connsiteX0" fmla="*/ 74468 w 280156"/>
                      <a:gd name="connsiteY0" fmla="*/ 0 h 681472"/>
                      <a:gd name="connsiteX1" fmla="*/ 152400 w 280156"/>
                      <a:gd name="connsiteY1" fmla="*/ 19484 h 681472"/>
                      <a:gd name="connsiteX2" fmla="*/ 152400 w 280156"/>
                      <a:gd name="connsiteY2" fmla="*/ 90924 h 681472"/>
                      <a:gd name="connsiteX3" fmla="*/ 238124 w 280156"/>
                      <a:gd name="connsiteY3" fmla="*/ 243324 h 681472"/>
                      <a:gd name="connsiteX4" fmla="*/ 238124 w 280156"/>
                      <a:gd name="connsiteY4" fmla="*/ 333812 h 681472"/>
                      <a:gd name="connsiteX5" fmla="*/ 280156 w 280156"/>
                      <a:gd name="connsiteY5" fmla="*/ 390856 h 681472"/>
                      <a:gd name="connsiteX6" fmla="*/ 266700 w 280156"/>
                      <a:gd name="connsiteY6" fmla="*/ 543360 h 681472"/>
                      <a:gd name="connsiteX7" fmla="*/ 279946 w 280156"/>
                      <a:gd name="connsiteY7" fmla="*/ 551512 h 681472"/>
                      <a:gd name="connsiteX8" fmla="*/ 66676 w 280156"/>
                      <a:gd name="connsiteY8" fmla="*/ 681472 h 681472"/>
                      <a:gd name="connsiteX9" fmla="*/ 14288 w 280156"/>
                      <a:gd name="connsiteY9" fmla="*/ 619560 h 681472"/>
                      <a:gd name="connsiteX10" fmla="*/ 4684 w 280156"/>
                      <a:gd name="connsiteY10" fmla="*/ 619560 h 681472"/>
                      <a:gd name="connsiteX11" fmla="*/ 23812 w 280156"/>
                      <a:gd name="connsiteY11" fmla="*/ 452872 h 681472"/>
                      <a:gd name="connsiteX12" fmla="*/ 100012 w 280156"/>
                      <a:gd name="connsiteY12" fmla="*/ 381436 h 681472"/>
                      <a:gd name="connsiteX13" fmla="*/ 0 w 280156"/>
                      <a:gd name="connsiteY13" fmla="*/ 200460 h 681472"/>
                      <a:gd name="connsiteX14" fmla="*/ 9524 w 280156"/>
                      <a:gd name="connsiteY14" fmla="*/ 133788 h 681472"/>
                      <a:gd name="connsiteX15" fmla="*/ 57150 w 280156"/>
                      <a:gd name="connsiteY15" fmla="*/ 109972 h 681472"/>
                      <a:gd name="connsiteX16" fmla="*/ 66236 w 280156"/>
                      <a:gd name="connsiteY16" fmla="*/ 5488 h 681472"/>
                      <a:gd name="connsiteX17" fmla="*/ 74468 w 280156"/>
                      <a:gd name="connsiteY17" fmla="*/ 0 h 681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80156" h="681472">
                        <a:moveTo>
                          <a:pt x="74468" y="0"/>
                        </a:moveTo>
                        <a:lnTo>
                          <a:pt x="152400" y="19484"/>
                        </a:lnTo>
                        <a:lnTo>
                          <a:pt x="152400" y="90924"/>
                        </a:lnTo>
                        <a:lnTo>
                          <a:pt x="238124" y="243324"/>
                        </a:lnTo>
                        <a:lnTo>
                          <a:pt x="238124" y="333812"/>
                        </a:lnTo>
                        <a:lnTo>
                          <a:pt x="280156" y="390856"/>
                        </a:lnTo>
                        <a:lnTo>
                          <a:pt x="266700" y="543360"/>
                        </a:lnTo>
                        <a:lnTo>
                          <a:pt x="279946" y="551512"/>
                        </a:lnTo>
                        <a:lnTo>
                          <a:pt x="66676" y="681472"/>
                        </a:lnTo>
                        <a:lnTo>
                          <a:pt x="14288" y="619560"/>
                        </a:lnTo>
                        <a:lnTo>
                          <a:pt x="4684" y="619560"/>
                        </a:lnTo>
                        <a:lnTo>
                          <a:pt x="23812" y="452872"/>
                        </a:lnTo>
                        <a:lnTo>
                          <a:pt x="100012" y="381436"/>
                        </a:lnTo>
                        <a:lnTo>
                          <a:pt x="0" y="200460"/>
                        </a:lnTo>
                        <a:lnTo>
                          <a:pt x="9524" y="133788"/>
                        </a:lnTo>
                        <a:lnTo>
                          <a:pt x="57150" y="109972"/>
                        </a:lnTo>
                        <a:lnTo>
                          <a:pt x="66236" y="5488"/>
                        </a:lnTo>
                        <a:lnTo>
                          <a:pt x="7446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0861651F-5393-4E3F-8730-029B61003D79}"/>
                      </a:ext>
                    </a:extLst>
                  </p:cNvPr>
                  <p:cNvSpPr/>
                  <p:nvPr/>
                </p:nvSpPr>
                <p:spPr>
                  <a:xfrm>
                    <a:off x="19926300" y="34677676"/>
                    <a:ext cx="719458" cy="1236232"/>
                  </a:xfrm>
                  <a:custGeom>
                    <a:avLst/>
                    <a:gdLst>
                      <a:gd name="connsiteX0" fmla="*/ 351160 w 719458"/>
                      <a:gd name="connsiteY0" fmla="*/ 0 h 1236232"/>
                      <a:gd name="connsiteX1" fmla="*/ 371476 w 719458"/>
                      <a:gd name="connsiteY1" fmla="*/ 45712 h 1236232"/>
                      <a:gd name="connsiteX2" fmla="*/ 576264 w 719458"/>
                      <a:gd name="connsiteY2" fmla="*/ 102860 h 1236232"/>
                      <a:gd name="connsiteX3" fmla="*/ 576264 w 719458"/>
                      <a:gd name="connsiteY3" fmla="*/ 217164 h 1236232"/>
                      <a:gd name="connsiteX4" fmla="*/ 709612 w 719458"/>
                      <a:gd name="connsiteY4" fmla="*/ 307648 h 1236232"/>
                      <a:gd name="connsiteX5" fmla="*/ 709612 w 719458"/>
                      <a:gd name="connsiteY5" fmla="*/ 421948 h 1236232"/>
                      <a:gd name="connsiteX6" fmla="*/ 719458 w 719458"/>
                      <a:gd name="connsiteY6" fmla="*/ 418996 h 1236232"/>
                      <a:gd name="connsiteX7" fmla="*/ 671512 w 719458"/>
                      <a:gd name="connsiteY7" fmla="*/ 483860 h 1236232"/>
                      <a:gd name="connsiteX8" fmla="*/ 595312 w 719458"/>
                      <a:gd name="connsiteY8" fmla="*/ 521964 h 1236232"/>
                      <a:gd name="connsiteX9" fmla="*/ 561976 w 719458"/>
                      <a:gd name="connsiteY9" fmla="*/ 574348 h 1236232"/>
                      <a:gd name="connsiteX10" fmla="*/ 604838 w 719458"/>
                      <a:gd name="connsiteY10" fmla="*/ 636260 h 1236232"/>
                      <a:gd name="connsiteX11" fmla="*/ 557212 w 719458"/>
                      <a:gd name="connsiteY11" fmla="*/ 731512 h 1236232"/>
                      <a:gd name="connsiteX12" fmla="*/ 490538 w 719458"/>
                      <a:gd name="connsiteY12" fmla="*/ 812476 h 1236232"/>
                      <a:gd name="connsiteX13" fmla="*/ 409576 w 719458"/>
                      <a:gd name="connsiteY13" fmla="*/ 807712 h 1236232"/>
                      <a:gd name="connsiteX14" fmla="*/ 423864 w 719458"/>
                      <a:gd name="connsiteY14" fmla="*/ 860100 h 1236232"/>
                      <a:gd name="connsiteX15" fmla="*/ 457200 w 719458"/>
                      <a:gd name="connsiteY15" fmla="*/ 902964 h 1236232"/>
                      <a:gd name="connsiteX16" fmla="*/ 476250 w 719458"/>
                      <a:gd name="connsiteY16" fmla="*/ 960112 h 1236232"/>
                      <a:gd name="connsiteX17" fmla="*/ 585580 w 719458"/>
                      <a:gd name="connsiteY17" fmla="*/ 1083108 h 1236232"/>
                      <a:gd name="connsiteX18" fmla="*/ 533400 w 719458"/>
                      <a:gd name="connsiteY18" fmla="*/ 1174424 h 1236232"/>
                      <a:gd name="connsiteX19" fmla="*/ 447676 w 719458"/>
                      <a:gd name="connsiteY19" fmla="*/ 1226812 h 1236232"/>
                      <a:gd name="connsiteX20" fmla="*/ 446844 w 719458"/>
                      <a:gd name="connsiteY20" fmla="*/ 1236232 h 1236232"/>
                      <a:gd name="connsiteX21" fmla="*/ 404812 w 719458"/>
                      <a:gd name="connsiteY21" fmla="*/ 1179188 h 1236232"/>
                      <a:gd name="connsiteX22" fmla="*/ 404812 w 719458"/>
                      <a:gd name="connsiteY22" fmla="*/ 1088700 h 1236232"/>
                      <a:gd name="connsiteX23" fmla="*/ 319088 w 719458"/>
                      <a:gd name="connsiteY23" fmla="*/ 936300 h 1236232"/>
                      <a:gd name="connsiteX24" fmla="*/ 319088 w 719458"/>
                      <a:gd name="connsiteY24" fmla="*/ 864860 h 1236232"/>
                      <a:gd name="connsiteX25" fmla="*/ 241156 w 719458"/>
                      <a:gd name="connsiteY25" fmla="*/ 845376 h 1236232"/>
                      <a:gd name="connsiteX26" fmla="*/ 247650 w 719458"/>
                      <a:gd name="connsiteY26" fmla="*/ 841048 h 1236232"/>
                      <a:gd name="connsiteX27" fmla="*/ 195264 w 719458"/>
                      <a:gd name="connsiteY27" fmla="*/ 798188 h 1236232"/>
                      <a:gd name="connsiteX28" fmla="*/ 8992 w 719458"/>
                      <a:gd name="connsiteY28" fmla="*/ 792080 h 1236232"/>
                      <a:gd name="connsiteX29" fmla="*/ 0 w 719458"/>
                      <a:gd name="connsiteY29" fmla="*/ 742624 h 1236232"/>
                      <a:gd name="connsiteX30" fmla="*/ 44450 w 719458"/>
                      <a:gd name="connsiteY30" fmla="*/ 628324 h 1236232"/>
                      <a:gd name="connsiteX31" fmla="*/ 25400 w 719458"/>
                      <a:gd name="connsiteY31" fmla="*/ 558476 h 1236232"/>
                      <a:gd name="connsiteX32" fmla="*/ 76200 w 719458"/>
                      <a:gd name="connsiteY32" fmla="*/ 412424 h 1236232"/>
                      <a:gd name="connsiteX33" fmla="*/ 146050 w 719458"/>
                      <a:gd name="connsiteY33" fmla="*/ 425124 h 1236232"/>
                      <a:gd name="connsiteX34" fmla="*/ 196850 w 719458"/>
                      <a:gd name="connsiteY34" fmla="*/ 406076 h 1236232"/>
                      <a:gd name="connsiteX35" fmla="*/ 234950 w 719458"/>
                      <a:gd name="connsiteY35" fmla="*/ 298124 h 1236232"/>
                      <a:gd name="connsiteX36" fmla="*/ 260350 w 719458"/>
                      <a:gd name="connsiteY36" fmla="*/ 63172 h 1236232"/>
                      <a:gd name="connsiteX37" fmla="*/ 351160 w 719458"/>
                      <a:gd name="connsiteY37" fmla="*/ 0 h 12362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719458" h="1236232">
                        <a:moveTo>
                          <a:pt x="351160" y="0"/>
                        </a:moveTo>
                        <a:lnTo>
                          <a:pt x="371476" y="45712"/>
                        </a:lnTo>
                        <a:lnTo>
                          <a:pt x="576264" y="102860"/>
                        </a:lnTo>
                        <a:lnTo>
                          <a:pt x="576264" y="217164"/>
                        </a:lnTo>
                        <a:lnTo>
                          <a:pt x="709612" y="307648"/>
                        </a:lnTo>
                        <a:lnTo>
                          <a:pt x="709612" y="421948"/>
                        </a:lnTo>
                        <a:lnTo>
                          <a:pt x="719458" y="418996"/>
                        </a:lnTo>
                        <a:lnTo>
                          <a:pt x="671512" y="483860"/>
                        </a:lnTo>
                        <a:lnTo>
                          <a:pt x="595312" y="521964"/>
                        </a:lnTo>
                        <a:lnTo>
                          <a:pt x="561976" y="574348"/>
                        </a:lnTo>
                        <a:lnTo>
                          <a:pt x="604838" y="636260"/>
                        </a:lnTo>
                        <a:lnTo>
                          <a:pt x="557212" y="731512"/>
                        </a:lnTo>
                        <a:lnTo>
                          <a:pt x="490538" y="812476"/>
                        </a:lnTo>
                        <a:lnTo>
                          <a:pt x="409576" y="807712"/>
                        </a:lnTo>
                        <a:lnTo>
                          <a:pt x="423864" y="860100"/>
                        </a:lnTo>
                        <a:lnTo>
                          <a:pt x="457200" y="902964"/>
                        </a:lnTo>
                        <a:lnTo>
                          <a:pt x="476250" y="960112"/>
                        </a:lnTo>
                        <a:lnTo>
                          <a:pt x="585580" y="1083108"/>
                        </a:lnTo>
                        <a:lnTo>
                          <a:pt x="533400" y="1174424"/>
                        </a:lnTo>
                        <a:lnTo>
                          <a:pt x="447676" y="1226812"/>
                        </a:lnTo>
                        <a:lnTo>
                          <a:pt x="446844" y="1236232"/>
                        </a:lnTo>
                        <a:lnTo>
                          <a:pt x="404812" y="1179188"/>
                        </a:lnTo>
                        <a:lnTo>
                          <a:pt x="404812" y="1088700"/>
                        </a:lnTo>
                        <a:lnTo>
                          <a:pt x="319088" y="936300"/>
                        </a:lnTo>
                        <a:lnTo>
                          <a:pt x="319088" y="864860"/>
                        </a:lnTo>
                        <a:lnTo>
                          <a:pt x="241156" y="845376"/>
                        </a:lnTo>
                        <a:lnTo>
                          <a:pt x="247650" y="841048"/>
                        </a:lnTo>
                        <a:lnTo>
                          <a:pt x="195264" y="798188"/>
                        </a:lnTo>
                        <a:lnTo>
                          <a:pt x="8992" y="792080"/>
                        </a:lnTo>
                        <a:lnTo>
                          <a:pt x="0" y="742624"/>
                        </a:lnTo>
                        <a:lnTo>
                          <a:pt x="44450" y="628324"/>
                        </a:lnTo>
                        <a:lnTo>
                          <a:pt x="25400" y="558476"/>
                        </a:lnTo>
                        <a:lnTo>
                          <a:pt x="76200" y="412424"/>
                        </a:lnTo>
                        <a:lnTo>
                          <a:pt x="146050" y="425124"/>
                        </a:lnTo>
                        <a:lnTo>
                          <a:pt x="196850" y="406076"/>
                        </a:lnTo>
                        <a:lnTo>
                          <a:pt x="234950" y="298124"/>
                        </a:lnTo>
                        <a:lnTo>
                          <a:pt x="260350" y="63172"/>
                        </a:lnTo>
                        <a:lnTo>
                          <a:pt x="35116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715D1894-E849-41C8-955A-AB1BF9C526B6}"/>
                      </a:ext>
                    </a:extLst>
                  </p:cNvPr>
                  <p:cNvSpPr/>
                  <p:nvPr/>
                </p:nvSpPr>
                <p:spPr>
                  <a:xfrm>
                    <a:off x="20744382" y="34800256"/>
                    <a:ext cx="1000670" cy="851820"/>
                  </a:xfrm>
                  <a:custGeom>
                    <a:avLst/>
                    <a:gdLst>
                      <a:gd name="connsiteX0" fmla="*/ 318568 w 1000670"/>
                      <a:gd name="connsiteY0" fmla="*/ 0 h 851820"/>
                      <a:gd name="connsiteX1" fmla="*/ 318568 w 1000670"/>
                      <a:gd name="connsiteY1" fmla="*/ 42192 h 851820"/>
                      <a:gd name="connsiteX2" fmla="*/ 426518 w 1000670"/>
                      <a:gd name="connsiteY2" fmla="*/ 169192 h 851820"/>
                      <a:gd name="connsiteX3" fmla="*/ 490018 w 1000670"/>
                      <a:gd name="connsiteY3" fmla="*/ 169192 h 851820"/>
                      <a:gd name="connsiteX4" fmla="*/ 521768 w 1000670"/>
                      <a:gd name="connsiteY4" fmla="*/ 194592 h 851820"/>
                      <a:gd name="connsiteX5" fmla="*/ 572568 w 1000670"/>
                      <a:gd name="connsiteY5" fmla="*/ 207296 h 851820"/>
                      <a:gd name="connsiteX6" fmla="*/ 839268 w 1000670"/>
                      <a:gd name="connsiteY6" fmla="*/ 124744 h 851820"/>
                      <a:gd name="connsiteX7" fmla="*/ 848734 w 1000670"/>
                      <a:gd name="connsiteY7" fmla="*/ 118268 h 851820"/>
                      <a:gd name="connsiteX8" fmla="*/ 886894 w 1000670"/>
                      <a:gd name="connsiteY8" fmla="*/ 199356 h 851820"/>
                      <a:gd name="connsiteX9" fmla="*/ 872606 w 1000670"/>
                      <a:gd name="connsiteY9" fmla="*/ 280320 h 851820"/>
                      <a:gd name="connsiteX10" fmla="*/ 905942 w 1000670"/>
                      <a:gd name="connsiteY10" fmla="*/ 361280 h 851820"/>
                      <a:gd name="connsiteX11" fmla="*/ 891656 w 1000670"/>
                      <a:gd name="connsiteY11" fmla="*/ 427956 h 851820"/>
                      <a:gd name="connsiteX12" fmla="*/ 963094 w 1000670"/>
                      <a:gd name="connsiteY12" fmla="*/ 508920 h 851820"/>
                      <a:gd name="connsiteX13" fmla="*/ 1000670 w 1000670"/>
                      <a:gd name="connsiteY13" fmla="*/ 587488 h 851820"/>
                      <a:gd name="connsiteX14" fmla="*/ 915468 w 1000670"/>
                      <a:gd name="connsiteY14" fmla="*/ 715296 h 851820"/>
                      <a:gd name="connsiteX15" fmla="*/ 820218 w 1000670"/>
                      <a:gd name="connsiteY15" fmla="*/ 753392 h 851820"/>
                      <a:gd name="connsiteX16" fmla="*/ 744018 w 1000670"/>
                      <a:gd name="connsiteY16" fmla="*/ 715296 h 851820"/>
                      <a:gd name="connsiteX17" fmla="*/ 657336 w 1000670"/>
                      <a:gd name="connsiteY17" fmla="*/ 845316 h 851820"/>
                      <a:gd name="connsiteX18" fmla="*/ 486842 w 1000670"/>
                      <a:gd name="connsiteY18" fmla="*/ 785144 h 851820"/>
                      <a:gd name="connsiteX19" fmla="*/ 429694 w 1000670"/>
                      <a:gd name="connsiteY19" fmla="*/ 851820 h 851820"/>
                      <a:gd name="connsiteX20" fmla="*/ 243956 w 1000670"/>
                      <a:gd name="connsiteY20" fmla="*/ 832768 h 851820"/>
                      <a:gd name="connsiteX21" fmla="*/ 205856 w 1000670"/>
                      <a:gd name="connsiteY21" fmla="*/ 851820 h 851820"/>
                      <a:gd name="connsiteX22" fmla="*/ 205856 w 1000670"/>
                      <a:gd name="connsiteY22" fmla="*/ 751808 h 851820"/>
                      <a:gd name="connsiteX23" fmla="*/ 167756 w 1000670"/>
                      <a:gd name="connsiteY23" fmla="*/ 651792 h 851820"/>
                      <a:gd name="connsiteX24" fmla="*/ 101082 w 1000670"/>
                      <a:gd name="connsiteY24" fmla="*/ 647032 h 851820"/>
                      <a:gd name="connsiteX25" fmla="*/ 43930 w 1000670"/>
                      <a:gd name="connsiteY25" fmla="*/ 556544 h 851820"/>
                      <a:gd name="connsiteX26" fmla="*/ 77268 w 1000670"/>
                      <a:gd name="connsiteY26" fmla="*/ 499392 h 851820"/>
                      <a:gd name="connsiteX27" fmla="*/ 5830 w 1000670"/>
                      <a:gd name="connsiteY27" fmla="*/ 423192 h 851820"/>
                      <a:gd name="connsiteX28" fmla="*/ 0 w 1000670"/>
                      <a:gd name="connsiteY28" fmla="*/ 306588 h 851820"/>
                      <a:gd name="connsiteX29" fmla="*/ 34406 w 1000670"/>
                      <a:gd name="connsiteY29" fmla="*/ 285080 h 851820"/>
                      <a:gd name="connsiteX30" fmla="*/ 67742 w 1000670"/>
                      <a:gd name="connsiteY30" fmla="*/ 132680 h 851820"/>
                      <a:gd name="connsiteX31" fmla="*/ 177282 w 1000670"/>
                      <a:gd name="connsiteY31" fmla="*/ 108868 h 851820"/>
                      <a:gd name="connsiteX32" fmla="*/ 243956 w 1000670"/>
                      <a:gd name="connsiteY32" fmla="*/ 61244 h 851820"/>
                      <a:gd name="connsiteX33" fmla="*/ 248718 w 1000670"/>
                      <a:gd name="connsiteY33" fmla="*/ 18384 h 851820"/>
                      <a:gd name="connsiteX34" fmla="*/ 318568 w 1000670"/>
                      <a:gd name="connsiteY34" fmla="*/ 0 h 851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000670" h="851820">
                        <a:moveTo>
                          <a:pt x="318568" y="0"/>
                        </a:moveTo>
                        <a:lnTo>
                          <a:pt x="318568" y="42192"/>
                        </a:lnTo>
                        <a:lnTo>
                          <a:pt x="426518" y="169192"/>
                        </a:lnTo>
                        <a:lnTo>
                          <a:pt x="490018" y="169192"/>
                        </a:lnTo>
                        <a:lnTo>
                          <a:pt x="521768" y="194592"/>
                        </a:lnTo>
                        <a:lnTo>
                          <a:pt x="572568" y="207296"/>
                        </a:lnTo>
                        <a:lnTo>
                          <a:pt x="839268" y="124744"/>
                        </a:lnTo>
                        <a:lnTo>
                          <a:pt x="848734" y="118268"/>
                        </a:lnTo>
                        <a:lnTo>
                          <a:pt x="886894" y="199356"/>
                        </a:lnTo>
                        <a:lnTo>
                          <a:pt x="872606" y="280320"/>
                        </a:lnTo>
                        <a:lnTo>
                          <a:pt x="905942" y="361280"/>
                        </a:lnTo>
                        <a:lnTo>
                          <a:pt x="891656" y="427956"/>
                        </a:lnTo>
                        <a:lnTo>
                          <a:pt x="963094" y="508920"/>
                        </a:lnTo>
                        <a:lnTo>
                          <a:pt x="1000670" y="587488"/>
                        </a:lnTo>
                        <a:lnTo>
                          <a:pt x="915468" y="715296"/>
                        </a:lnTo>
                        <a:lnTo>
                          <a:pt x="820218" y="753392"/>
                        </a:lnTo>
                        <a:lnTo>
                          <a:pt x="744018" y="715296"/>
                        </a:lnTo>
                        <a:lnTo>
                          <a:pt x="657336" y="845316"/>
                        </a:lnTo>
                        <a:lnTo>
                          <a:pt x="486842" y="785144"/>
                        </a:lnTo>
                        <a:lnTo>
                          <a:pt x="429694" y="851820"/>
                        </a:lnTo>
                        <a:lnTo>
                          <a:pt x="243956" y="832768"/>
                        </a:lnTo>
                        <a:lnTo>
                          <a:pt x="205856" y="851820"/>
                        </a:lnTo>
                        <a:lnTo>
                          <a:pt x="205856" y="751808"/>
                        </a:lnTo>
                        <a:lnTo>
                          <a:pt x="167756" y="651792"/>
                        </a:lnTo>
                        <a:lnTo>
                          <a:pt x="101082" y="647032"/>
                        </a:lnTo>
                        <a:lnTo>
                          <a:pt x="43930" y="556544"/>
                        </a:lnTo>
                        <a:lnTo>
                          <a:pt x="77268" y="499392"/>
                        </a:lnTo>
                        <a:lnTo>
                          <a:pt x="5830" y="423192"/>
                        </a:lnTo>
                        <a:lnTo>
                          <a:pt x="0" y="306588"/>
                        </a:lnTo>
                        <a:lnTo>
                          <a:pt x="34406" y="285080"/>
                        </a:lnTo>
                        <a:lnTo>
                          <a:pt x="67742" y="132680"/>
                        </a:lnTo>
                        <a:lnTo>
                          <a:pt x="177282" y="108868"/>
                        </a:lnTo>
                        <a:lnTo>
                          <a:pt x="243956" y="61244"/>
                        </a:lnTo>
                        <a:lnTo>
                          <a:pt x="248718" y="18384"/>
                        </a:lnTo>
                        <a:lnTo>
                          <a:pt x="31856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592136A3-2BF9-41CD-920E-F9FAE3084DCA}"/>
                      </a:ext>
                    </a:extLst>
                  </p:cNvPr>
                  <p:cNvSpPr/>
                  <p:nvPr/>
                </p:nvSpPr>
                <p:spPr>
                  <a:xfrm>
                    <a:off x="18879588" y="36421676"/>
                    <a:ext cx="477666" cy="560988"/>
                  </a:xfrm>
                  <a:custGeom>
                    <a:avLst/>
                    <a:gdLst>
                      <a:gd name="connsiteX0" fmla="*/ 193462 w 477666"/>
                      <a:gd name="connsiteY0" fmla="*/ 0 h 560988"/>
                      <a:gd name="connsiteX1" fmla="*/ 346624 w 477666"/>
                      <a:gd name="connsiteY1" fmla="*/ 49548 h 560988"/>
                      <a:gd name="connsiteX2" fmla="*/ 422824 w 477666"/>
                      <a:gd name="connsiteY2" fmla="*/ 106700 h 560988"/>
                      <a:gd name="connsiteX3" fmla="*/ 356150 w 477666"/>
                      <a:gd name="connsiteY3" fmla="*/ 187660 h 560988"/>
                      <a:gd name="connsiteX4" fmla="*/ 379962 w 477666"/>
                      <a:gd name="connsiteY4" fmla="*/ 240048 h 560988"/>
                      <a:gd name="connsiteX5" fmla="*/ 422824 w 477666"/>
                      <a:gd name="connsiteY5" fmla="*/ 249572 h 560988"/>
                      <a:gd name="connsiteX6" fmla="*/ 477666 w 477666"/>
                      <a:gd name="connsiteY6" fmla="*/ 336404 h 560988"/>
                      <a:gd name="connsiteX7" fmla="*/ 418062 w 477666"/>
                      <a:gd name="connsiteY7" fmla="*/ 382924 h 560988"/>
                      <a:gd name="connsiteX8" fmla="*/ 413300 w 477666"/>
                      <a:gd name="connsiteY8" fmla="*/ 497224 h 560988"/>
                      <a:gd name="connsiteX9" fmla="*/ 346624 w 477666"/>
                      <a:gd name="connsiteY9" fmla="*/ 544848 h 560988"/>
                      <a:gd name="connsiteX10" fmla="*/ 251376 w 477666"/>
                      <a:gd name="connsiteY10" fmla="*/ 497224 h 560988"/>
                      <a:gd name="connsiteX11" fmla="*/ 184700 w 477666"/>
                      <a:gd name="connsiteY11" fmla="*/ 554372 h 560988"/>
                      <a:gd name="connsiteX12" fmla="*/ 145012 w 477666"/>
                      <a:gd name="connsiteY12" fmla="*/ 560988 h 560988"/>
                      <a:gd name="connsiteX13" fmla="*/ 145012 w 477666"/>
                      <a:gd name="connsiteY13" fmla="*/ 465476 h 560988"/>
                      <a:gd name="connsiteX14" fmla="*/ 164062 w 477666"/>
                      <a:gd name="connsiteY14" fmla="*/ 433724 h 560988"/>
                      <a:gd name="connsiteX15" fmla="*/ 189462 w 477666"/>
                      <a:gd name="connsiteY15" fmla="*/ 332124 h 560988"/>
                      <a:gd name="connsiteX16" fmla="*/ 119612 w 477666"/>
                      <a:gd name="connsiteY16" fmla="*/ 319424 h 560988"/>
                      <a:gd name="connsiteX17" fmla="*/ 54442 w 477666"/>
                      <a:gd name="connsiteY17" fmla="*/ 281088 h 560988"/>
                      <a:gd name="connsiteX18" fmla="*/ 75162 w 477666"/>
                      <a:gd name="connsiteY18" fmla="*/ 168612 h 560988"/>
                      <a:gd name="connsiteX19" fmla="*/ 0 w 477666"/>
                      <a:gd name="connsiteY19" fmla="*/ 119368 h 560988"/>
                      <a:gd name="connsiteX20" fmla="*/ 193462 w 477666"/>
                      <a:gd name="connsiteY20" fmla="*/ 0 h 560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77666" h="560988">
                        <a:moveTo>
                          <a:pt x="193462" y="0"/>
                        </a:moveTo>
                        <a:lnTo>
                          <a:pt x="346624" y="49548"/>
                        </a:lnTo>
                        <a:lnTo>
                          <a:pt x="422824" y="106700"/>
                        </a:lnTo>
                        <a:lnTo>
                          <a:pt x="356150" y="187660"/>
                        </a:lnTo>
                        <a:lnTo>
                          <a:pt x="379962" y="240048"/>
                        </a:lnTo>
                        <a:lnTo>
                          <a:pt x="422824" y="249572"/>
                        </a:lnTo>
                        <a:lnTo>
                          <a:pt x="477666" y="336404"/>
                        </a:lnTo>
                        <a:lnTo>
                          <a:pt x="418062" y="382924"/>
                        </a:lnTo>
                        <a:lnTo>
                          <a:pt x="413300" y="497224"/>
                        </a:lnTo>
                        <a:lnTo>
                          <a:pt x="346624" y="544848"/>
                        </a:lnTo>
                        <a:lnTo>
                          <a:pt x="251376" y="497224"/>
                        </a:lnTo>
                        <a:lnTo>
                          <a:pt x="184700" y="554372"/>
                        </a:lnTo>
                        <a:lnTo>
                          <a:pt x="145012" y="560988"/>
                        </a:lnTo>
                        <a:lnTo>
                          <a:pt x="145012" y="465476"/>
                        </a:lnTo>
                        <a:lnTo>
                          <a:pt x="164062" y="433724"/>
                        </a:lnTo>
                        <a:lnTo>
                          <a:pt x="189462" y="332124"/>
                        </a:lnTo>
                        <a:lnTo>
                          <a:pt x="119612" y="319424"/>
                        </a:lnTo>
                        <a:lnTo>
                          <a:pt x="54442" y="281088"/>
                        </a:lnTo>
                        <a:lnTo>
                          <a:pt x="75162" y="168612"/>
                        </a:lnTo>
                        <a:lnTo>
                          <a:pt x="0" y="119368"/>
                        </a:lnTo>
                        <a:lnTo>
                          <a:pt x="19346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BE265638-F735-4449-BC68-F9A1995F3088}"/>
                      </a:ext>
                    </a:extLst>
                  </p:cNvPr>
                  <p:cNvSpPr/>
                  <p:nvPr/>
                </p:nvSpPr>
                <p:spPr>
                  <a:xfrm>
                    <a:off x="19177000" y="37190364"/>
                    <a:ext cx="698500" cy="1085848"/>
                  </a:xfrm>
                  <a:custGeom>
                    <a:avLst/>
                    <a:gdLst>
                      <a:gd name="connsiteX0" fmla="*/ 215900 w 698500"/>
                      <a:gd name="connsiteY0" fmla="*/ 0 h 1085848"/>
                      <a:gd name="connsiteX1" fmla="*/ 315912 w 698500"/>
                      <a:gd name="connsiteY1" fmla="*/ 23812 h 1085848"/>
                      <a:gd name="connsiteX2" fmla="*/ 652380 w 698500"/>
                      <a:gd name="connsiteY2" fmla="*/ 36432 h 1085848"/>
                      <a:gd name="connsiteX3" fmla="*/ 682624 w 698500"/>
                      <a:gd name="connsiteY3" fmla="*/ 66676 h 1085848"/>
                      <a:gd name="connsiteX4" fmla="*/ 692150 w 698500"/>
                      <a:gd name="connsiteY4" fmla="*/ 190500 h 1085848"/>
                      <a:gd name="connsiteX5" fmla="*/ 635000 w 698500"/>
                      <a:gd name="connsiteY5" fmla="*/ 233360 h 1085848"/>
                      <a:gd name="connsiteX6" fmla="*/ 577850 w 698500"/>
                      <a:gd name="connsiteY6" fmla="*/ 209548 h 1085848"/>
                      <a:gd name="connsiteX7" fmla="*/ 525464 w 698500"/>
                      <a:gd name="connsiteY7" fmla="*/ 209548 h 1085848"/>
                      <a:gd name="connsiteX8" fmla="*/ 473076 w 698500"/>
                      <a:gd name="connsiteY8" fmla="*/ 309560 h 1085848"/>
                      <a:gd name="connsiteX9" fmla="*/ 501650 w 698500"/>
                      <a:gd name="connsiteY9" fmla="*/ 342900 h 1085848"/>
                      <a:gd name="connsiteX10" fmla="*/ 506412 w 698500"/>
                      <a:gd name="connsiteY10" fmla="*/ 476248 h 1085848"/>
                      <a:gd name="connsiteX11" fmla="*/ 635000 w 698500"/>
                      <a:gd name="connsiteY11" fmla="*/ 442912 h 1085848"/>
                      <a:gd name="connsiteX12" fmla="*/ 658812 w 698500"/>
                      <a:gd name="connsiteY12" fmla="*/ 454820 h 1085848"/>
                      <a:gd name="connsiteX13" fmla="*/ 673100 w 698500"/>
                      <a:gd name="connsiteY13" fmla="*/ 481012 h 1085848"/>
                      <a:gd name="connsiteX14" fmla="*/ 592138 w 698500"/>
                      <a:gd name="connsiteY14" fmla="*/ 566736 h 1085848"/>
                      <a:gd name="connsiteX15" fmla="*/ 595258 w 698500"/>
                      <a:gd name="connsiteY15" fmla="*/ 574640 h 1085848"/>
                      <a:gd name="connsiteX16" fmla="*/ 571500 w 698500"/>
                      <a:gd name="connsiteY16" fmla="*/ 560388 h 1085848"/>
                      <a:gd name="connsiteX17" fmla="*/ 514350 w 698500"/>
                      <a:gd name="connsiteY17" fmla="*/ 592136 h 1085848"/>
                      <a:gd name="connsiteX18" fmla="*/ 565150 w 698500"/>
                      <a:gd name="connsiteY18" fmla="*/ 693736 h 1085848"/>
                      <a:gd name="connsiteX19" fmla="*/ 558800 w 698500"/>
                      <a:gd name="connsiteY19" fmla="*/ 712788 h 1085848"/>
                      <a:gd name="connsiteX20" fmla="*/ 654050 w 698500"/>
                      <a:gd name="connsiteY20" fmla="*/ 839788 h 1085848"/>
                      <a:gd name="connsiteX21" fmla="*/ 698500 w 698500"/>
                      <a:gd name="connsiteY21" fmla="*/ 903284 h 1085848"/>
                      <a:gd name="connsiteX22" fmla="*/ 673100 w 698500"/>
                      <a:gd name="connsiteY22" fmla="*/ 1017588 h 1085848"/>
                      <a:gd name="connsiteX23" fmla="*/ 674716 w 698500"/>
                      <a:gd name="connsiteY23" fmla="*/ 1020820 h 1085848"/>
                      <a:gd name="connsiteX24" fmla="*/ 544512 w 698500"/>
                      <a:gd name="connsiteY24" fmla="*/ 1019172 h 1085848"/>
                      <a:gd name="connsiteX25" fmla="*/ 468312 w 698500"/>
                      <a:gd name="connsiteY25" fmla="*/ 1019172 h 1085848"/>
                      <a:gd name="connsiteX26" fmla="*/ 415924 w 698500"/>
                      <a:gd name="connsiteY26" fmla="*/ 1066800 h 1085848"/>
                      <a:gd name="connsiteX27" fmla="*/ 358776 w 698500"/>
                      <a:gd name="connsiteY27" fmla="*/ 1062036 h 1085848"/>
                      <a:gd name="connsiteX28" fmla="*/ 306388 w 698500"/>
                      <a:gd name="connsiteY28" fmla="*/ 1066800 h 1085848"/>
                      <a:gd name="connsiteX29" fmla="*/ 225424 w 698500"/>
                      <a:gd name="connsiteY29" fmla="*/ 1085848 h 1085848"/>
                      <a:gd name="connsiteX30" fmla="*/ 201612 w 698500"/>
                      <a:gd name="connsiteY30" fmla="*/ 1071560 h 1085848"/>
                      <a:gd name="connsiteX31" fmla="*/ 109340 w 698500"/>
                      <a:gd name="connsiteY31" fmla="*/ 1071560 h 1085848"/>
                      <a:gd name="connsiteX32" fmla="*/ 101600 w 698500"/>
                      <a:gd name="connsiteY32" fmla="*/ 947736 h 1085848"/>
                      <a:gd name="connsiteX33" fmla="*/ 63500 w 698500"/>
                      <a:gd name="connsiteY33" fmla="*/ 903284 h 1085848"/>
                      <a:gd name="connsiteX34" fmla="*/ 76200 w 698500"/>
                      <a:gd name="connsiteY34" fmla="*/ 884236 h 1085848"/>
                      <a:gd name="connsiteX35" fmla="*/ 76200 w 698500"/>
                      <a:gd name="connsiteY35" fmla="*/ 801684 h 1085848"/>
                      <a:gd name="connsiteX36" fmla="*/ 146050 w 698500"/>
                      <a:gd name="connsiteY36" fmla="*/ 776284 h 1085848"/>
                      <a:gd name="connsiteX37" fmla="*/ 107950 w 698500"/>
                      <a:gd name="connsiteY37" fmla="*/ 719136 h 1085848"/>
                      <a:gd name="connsiteX38" fmla="*/ 44450 w 698500"/>
                      <a:gd name="connsiteY38" fmla="*/ 700084 h 1085848"/>
                      <a:gd name="connsiteX39" fmla="*/ 0 w 698500"/>
                      <a:gd name="connsiteY39" fmla="*/ 687388 h 1085848"/>
                      <a:gd name="connsiteX40" fmla="*/ 0 w 698500"/>
                      <a:gd name="connsiteY40" fmla="*/ 636588 h 1085848"/>
                      <a:gd name="connsiteX41" fmla="*/ 38100 w 698500"/>
                      <a:gd name="connsiteY41" fmla="*/ 592136 h 1085848"/>
                      <a:gd name="connsiteX42" fmla="*/ 101600 w 698500"/>
                      <a:gd name="connsiteY42" fmla="*/ 598484 h 1085848"/>
                      <a:gd name="connsiteX43" fmla="*/ 152400 w 698500"/>
                      <a:gd name="connsiteY43" fmla="*/ 585788 h 1085848"/>
                      <a:gd name="connsiteX44" fmla="*/ 171450 w 698500"/>
                      <a:gd name="connsiteY44" fmla="*/ 534988 h 1085848"/>
                      <a:gd name="connsiteX45" fmla="*/ 209550 w 698500"/>
                      <a:gd name="connsiteY45" fmla="*/ 439736 h 1085848"/>
                      <a:gd name="connsiteX46" fmla="*/ 298450 w 698500"/>
                      <a:gd name="connsiteY46" fmla="*/ 420684 h 1085848"/>
                      <a:gd name="connsiteX47" fmla="*/ 292100 w 698500"/>
                      <a:gd name="connsiteY47" fmla="*/ 382588 h 1085848"/>
                      <a:gd name="connsiteX48" fmla="*/ 247650 w 698500"/>
                      <a:gd name="connsiteY48" fmla="*/ 350836 h 1085848"/>
                      <a:gd name="connsiteX49" fmla="*/ 273050 w 698500"/>
                      <a:gd name="connsiteY49" fmla="*/ 300036 h 1085848"/>
                      <a:gd name="connsiteX50" fmla="*/ 190500 w 698500"/>
                      <a:gd name="connsiteY50" fmla="*/ 261936 h 1085848"/>
                      <a:gd name="connsiteX51" fmla="*/ 107950 w 698500"/>
                      <a:gd name="connsiteY51" fmla="*/ 236536 h 1085848"/>
                      <a:gd name="connsiteX52" fmla="*/ 133350 w 698500"/>
                      <a:gd name="connsiteY52" fmla="*/ 166684 h 1085848"/>
                      <a:gd name="connsiteX53" fmla="*/ 196850 w 698500"/>
                      <a:gd name="connsiteY53" fmla="*/ 147636 h 1085848"/>
                      <a:gd name="connsiteX54" fmla="*/ 228600 w 698500"/>
                      <a:gd name="connsiteY54" fmla="*/ 96836 h 1085848"/>
                      <a:gd name="connsiteX55" fmla="*/ 139700 w 698500"/>
                      <a:gd name="connsiteY55" fmla="*/ 52388 h 1085848"/>
                      <a:gd name="connsiteX56" fmla="*/ 121826 w 698500"/>
                      <a:gd name="connsiteY56" fmla="*/ 54940 h 1085848"/>
                      <a:gd name="connsiteX57" fmla="*/ 149224 w 698500"/>
                      <a:gd name="connsiteY57" fmla="*/ 14284 h 1085848"/>
                      <a:gd name="connsiteX58" fmla="*/ 215900 w 698500"/>
                      <a:gd name="connsiteY58" fmla="*/ 0 h 1085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698500" h="1085848">
                        <a:moveTo>
                          <a:pt x="215900" y="0"/>
                        </a:moveTo>
                        <a:lnTo>
                          <a:pt x="315912" y="23812"/>
                        </a:lnTo>
                        <a:lnTo>
                          <a:pt x="652380" y="36432"/>
                        </a:lnTo>
                        <a:lnTo>
                          <a:pt x="682624" y="66676"/>
                        </a:lnTo>
                        <a:lnTo>
                          <a:pt x="692150" y="190500"/>
                        </a:lnTo>
                        <a:lnTo>
                          <a:pt x="635000" y="233360"/>
                        </a:lnTo>
                        <a:lnTo>
                          <a:pt x="577850" y="209548"/>
                        </a:lnTo>
                        <a:lnTo>
                          <a:pt x="525464" y="209548"/>
                        </a:lnTo>
                        <a:lnTo>
                          <a:pt x="473076" y="309560"/>
                        </a:lnTo>
                        <a:lnTo>
                          <a:pt x="501650" y="342900"/>
                        </a:lnTo>
                        <a:lnTo>
                          <a:pt x="506412" y="476248"/>
                        </a:lnTo>
                        <a:lnTo>
                          <a:pt x="635000" y="442912"/>
                        </a:lnTo>
                        <a:lnTo>
                          <a:pt x="658812" y="454820"/>
                        </a:lnTo>
                        <a:lnTo>
                          <a:pt x="673100" y="481012"/>
                        </a:lnTo>
                        <a:lnTo>
                          <a:pt x="592138" y="566736"/>
                        </a:lnTo>
                        <a:lnTo>
                          <a:pt x="595258" y="574640"/>
                        </a:lnTo>
                        <a:lnTo>
                          <a:pt x="571500" y="560388"/>
                        </a:lnTo>
                        <a:lnTo>
                          <a:pt x="514350" y="592136"/>
                        </a:lnTo>
                        <a:lnTo>
                          <a:pt x="565150" y="693736"/>
                        </a:lnTo>
                        <a:lnTo>
                          <a:pt x="558800" y="712788"/>
                        </a:lnTo>
                        <a:lnTo>
                          <a:pt x="654050" y="839788"/>
                        </a:lnTo>
                        <a:lnTo>
                          <a:pt x="698500" y="903284"/>
                        </a:lnTo>
                        <a:lnTo>
                          <a:pt x="673100" y="1017588"/>
                        </a:lnTo>
                        <a:lnTo>
                          <a:pt x="674716" y="1020820"/>
                        </a:lnTo>
                        <a:lnTo>
                          <a:pt x="544512" y="1019172"/>
                        </a:lnTo>
                        <a:lnTo>
                          <a:pt x="468312" y="1019172"/>
                        </a:lnTo>
                        <a:lnTo>
                          <a:pt x="415924" y="1066800"/>
                        </a:lnTo>
                        <a:cubicBezTo>
                          <a:pt x="415924" y="1066800"/>
                          <a:pt x="377892" y="1062036"/>
                          <a:pt x="358776" y="1062036"/>
                        </a:cubicBezTo>
                        <a:cubicBezTo>
                          <a:pt x="341240" y="1062036"/>
                          <a:pt x="323850" y="1065212"/>
                          <a:pt x="306388" y="1066800"/>
                        </a:cubicBezTo>
                        <a:lnTo>
                          <a:pt x="225424" y="1085848"/>
                        </a:lnTo>
                        <a:lnTo>
                          <a:pt x="201612" y="1071560"/>
                        </a:lnTo>
                        <a:lnTo>
                          <a:pt x="109340" y="1071560"/>
                        </a:lnTo>
                        <a:lnTo>
                          <a:pt x="101600" y="947736"/>
                        </a:lnTo>
                        <a:lnTo>
                          <a:pt x="63500" y="903284"/>
                        </a:lnTo>
                        <a:lnTo>
                          <a:pt x="76200" y="884236"/>
                        </a:lnTo>
                        <a:lnTo>
                          <a:pt x="76200" y="801684"/>
                        </a:lnTo>
                        <a:lnTo>
                          <a:pt x="146050" y="776284"/>
                        </a:lnTo>
                        <a:lnTo>
                          <a:pt x="107950" y="719136"/>
                        </a:lnTo>
                        <a:lnTo>
                          <a:pt x="44450" y="700084"/>
                        </a:lnTo>
                        <a:lnTo>
                          <a:pt x="0" y="687388"/>
                        </a:lnTo>
                        <a:lnTo>
                          <a:pt x="0" y="636588"/>
                        </a:lnTo>
                        <a:lnTo>
                          <a:pt x="38100" y="592136"/>
                        </a:lnTo>
                        <a:lnTo>
                          <a:pt x="101600" y="598484"/>
                        </a:lnTo>
                        <a:lnTo>
                          <a:pt x="152400" y="585788"/>
                        </a:lnTo>
                        <a:lnTo>
                          <a:pt x="171450" y="534988"/>
                        </a:lnTo>
                        <a:lnTo>
                          <a:pt x="209550" y="439736"/>
                        </a:lnTo>
                        <a:lnTo>
                          <a:pt x="298450" y="420684"/>
                        </a:lnTo>
                        <a:lnTo>
                          <a:pt x="292100" y="382588"/>
                        </a:lnTo>
                        <a:lnTo>
                          <a:pt x="247650" y="350836"/>
                        </a:lnTo>
                        <a:lnTo>
                          <a:pt x="273050" y="300036"/>
                        </a:lnTo>
                        <a:lnTo>
                          <a:pt x="190500" y="261936"/>
                        </a:lnTo>
                        <a:lnTo>
                          <a:pt x="107950" y="236536"/>
                        </a:lnTo>
                        <a:lnTo>
                          <a:pt x="133350" y="166684"/>
                        </a:lnTo>
                        <a:lnTo>
                          <a:pt x="196850" y="147636"/>
                        </a:lnTo>
                        <a:lnTo>
                          <a:pt x="228600" y="96836"/>
                        </a:lnTo>
                        <a:lnTo>
                          <a:pt x="139700" y="52388"/>
                        </a:lnTo>
                        <a:lnTo>
                          <a:pt x="121826" y="54940"/>
                        </a:lnTo>
                        <a:lnTo>
                          <a:pt x="149224" y="14284"/>
                        </a:lnTo>
                        <a:lnTo>
                          <a:pt x="21590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73C3FF52-959F-49A1-B0BD-2050F500FB9A}"/>
                      </a:ext>
                    </a:extLst>
                  </p:cNvPr>
                  <p:cNvSpPr/>
                  <p:nvPr/>
                </p:nvSpPr>
                <p:spPr>
                  <a:xfrm>
                    <a:off x="23355300" y="35345792"/>
                    <a:ext cx="66040" cy="11008"/>
                  </a:xfrm>
                  <a:custGeom>
                    <a:avLst/>
                    <a:gdLst>
                      <a:gd name="connsiteX0" fmla="*/ 66040 w 66040"/>
                      <a:gd name="connsiteY0" fmla="*/ 0 h 11008"/>
                      <a:gd name="connsiteX1" fmla="*/ 66036 w 66040"/>
                      <a:gd name="connsiteY1" fmla="*/ 4 h 11008"/>
                      <a:gd name="connsiteX2" fmla="*/ 0 w 66040"/>
                      <a:gd name="connsiteY2" fmla="*/ 11008 h 11008"/>
                      <a:gd name="connsiteX3" fmla="*/ 66040 w 66040"/>
                      <a:gd name="connsiteY3" fmla="*/ 0 h 11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6040" h="11008">
                        <a:moveTo>
                          <a:pt x="66040" y="0"/>
                        </a:moveTo>
                        <a:lnTo>
                          <a:pt x="66036" y="4"/>
                        </a:lnTo>
                        <a:lnTo>
                          <a:pt x="0" y="11008"/>
                        </a:lnTo>
                        <a:lnTo>
                          <a:pt x="6604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DBE51420-1B5C-42F4-B48B-5DAE00A2D0FB}"/>
                    </a:ext>
                  </a:extLst>
                </p:cNvPr>
                <p:cNvSpPr/>
                <p:nvPr/>
              </p:nvSpPr>
              <p:spPr>
                <a:xfrm>
                  <a:off x="17995899" y="33635951"/>
                  <a:ext cx="5425440" cy="5099048"/>
                </a:xfrm>
                <a:custGeom>
                  <a:avLst/>
                  <a:gdLst>
                    <a:gd name="connsiteX0" fmla="*/ 5425440 w 5425440"/>
                    <a:gd name="connsiteY0" fmla="*/ 1709840 h 5099048"/>
                    <a:gd name="connsiteX1" fmla="*/ 5425436 w 5425440"/>
                    <a:gd name="connsiteY1" fmla="*/ 1709844 h 5099048"/>
                    <a:gd name="connsiteX2" fmla="*/ 5359400 w 5425440"/>
                    <a:gd name="connsiteY2" fmla="*/ 1720848 h 5099048"/>
                    <a:gd name="connsiteX3" fmla="*/ 2724150 w 5425440"/>
                    <a:gd name="connsiteY3" fmla="*/ 615948 h 5099048"/>
                    <a:gd name="connsiteX4" fmla="*/ 2813050 w 5425440"/>
                    <a:gd name="connsiteY4" fmla="*/ 685800 h 5099048"/>
                    <a:gd name="connsiteX5" fmla="*/ 2901950 w 5425440"/>
                    <a:gd name="connsiteY5" fmla="*/ 844548 h 5099048"/>
                    <a:gd name="connsiteX6" fmla="*/ 2984500 w 5425440"/>
                    <a:gd name="connsiteY6" fmla="*/ 927096 h 5099048"/>
                    <a:gd name="connsiteX7" fmla="*/ 3067050 w 5425440"/>
                    <a:gd name="connsiteY7" fmla="*/ 1155696 h 5099048"/>
                    <a:gd name="connsiteX8" fmla="*/ 3067050 w 5425440"/>
                    <a:gd name="connsiteY8" fmla="*/ 1206496 h 5099048"/>
                    <a:gd name="connsiteX9" fmla="*/ 3175000 w 5425440"/>
                    <a:gd name="connsiteY9" fmla="*/ 1333496 h 5099048"/>
                    <a:gd name="connsiteX10" fmla="*/ 3238500 w 5425440"/>
                    <a:gd name="connsiteY10" fmla="*/ 1333496 h 5099048"/>
                    <a:gd name="connsiteX11" fmla="*/ 3270250 w 5425440"/>
                    <a:gd name="connsiteY11" fmla="*/ 1358896 h 5099048"/>
                    <a:gd name="connsiteX12" fmla="*/ 3321050 w 5425440"/>
                    <a:gd name="connsiteY12" fmla="*/ 1371600 h 5099048"/>
                    <a:gd name="connsiteX13" fmla="*/ 3587750 w 5425440"/>
                    <a:gd name="connsiteY13" fmla="*/ 1289048 h 5099048"/>
                    <a:gd name="connsiteX14" fmla="*/ 3708400 w 5425440"/>
                    <a:gd name="connsiteY14" fmla="*/ 1206496 h 5099048"/>
                    <a:gd name="connsiteX15" fmla="*/ 3771900 w 5425440"/>
                    <a:gd name="connsiteY15" fmla="*/ 1200148 h 5099048"/>
                    <a:gd name="connsiteX16" fmla="*/ 3886200 w 5425440"/>
                    <a:gd name="connsiteY16" fmla="*/ 1187448 h 5099048"/>
                    <a:gd name="connsiteX17" fmla="*/ 4191000 w 5425440"/>
                    <a:gd name="connsiteY17" fmla="*/ 1155696 h 5099048"/>
                    <a:gd name="connsiteX18" fmla="*/ 4432300 w 5425440"/>
                    <a:gd name="connsiteY18" fmla="*/ 1225548 h 5099048"/>
                    <a:gd name="connsiteX19" fmla="*/ 4540250 w 5425440"/>
                    <a:gd name="connsiteY19" fmla="*/ 1123948 h 5099048"/>
                    <a:gd name="connsiteX20" fmla="*/ 4616450 w 5425440"/>
                    <a:gd name="connsiteY20" fmla="*/ 1028696 h 5099048"/>
                    <a:gd name="connsiteX21" fmla="*/ 4737100 w 5425440"/>
                    <a:gd name="connsiteY21" fmla="*/ 977896 h 5099048"/>
                    <a:gd name="connsiteX22" fmla="*/ 4743358 w 5425440"/>
                    <a:gd name="connsiteY22" fmla="*/ 976020 h 5099048"/>
                    <a:gd name="connsiteX23" fmla="*/ 4781550 w 5425440"/>
                    <a:gd name="connsiteY23" fmla="*/ 1003296 h 5099048"/>
                    <a:gd name="connsiteX24" fmla="*/ 4832350 w 5425440"/>
                    <a:gd name="connsiteY24" fmla="*/ 1009648 h 5099048"/>
                    <a:gd name="connsiteX25" fmla="*/ 4845050 w 5425440"/>
                    <a:gd name="connsiteY25" fmla="*/ 1035048 h 5099048"/>
                    <a:gd name="connsiteX26" fmla="*/ 4921250 w 5425440"/>
                    <a:gd name="connsiteY26" fmla="*/ 1009648 h 5099048"/>
                    <a:gd name="connsiteX27" fmla="*/ 4992086 w 5425440"/>
                    <a:gd name="connsiteY27" fmla="*/ 1078200 h 5099048"/>
                    <a:gd name="connsiteX28" fmla="*/ 4946650 w 5425440"/>
                    <a:gd name="connsiteY28" fmla="*/ 1174748 h 5099048"/>
                    <a:gd name="connsiteX29" fmla="*/ 4972050 w 5425440"/>
                    <a:gd name="connsiteY29" fmla="*/ 1263648 h 5099048"/>
                    <a:gd name="connsiteX30" fmla="*/ 4997450 w 5425440"/>
                    <a:gd name="connsiteY30" fmla="*/ 1327148 h 5099048"/>
                    <a:gd name="connsiteX31" fmla="*/ 4972050 w 5425440"/>
                    <a:gd name="connsiteY31" fmla="*/ 1409696 h 5099048"/>
                    <a:gd name="connsiteX32" fmla="*/ 4997450 w 5425440"/>
                    <a:gd name="connsiteY32" fmla="*/ 1454148 h 5099048"/>
                    <a:gd name="connsiteX33" fmla="*/ 4933950 w 5425440"/>
                    <a:gd name="connsiteY33" fmla="*/ 1504948 h 5099048"/>
                    <a:gd name="connsiteX34" fmla="*/ 4914900 w 5425440"/>
                    <a:gd name="connsiteY34" fmla="*/ 1549400 h 5099048"/>
                    <a:gd name="connsiteX35" fmla="*/ 4914518 w 5425440"/>
                    <a:gd name="connsiteY35" fmla="*/ 1551576 h 5099048"/>
                    <a:gd name="connsiteX36" fmla="*/ 4908550 w 5425440"/>
                    <a:gd name="connsiteY36" fmla="*/ 1543048 h 5099048"/>
                    <a:gd name="connsiteX37" fmla="*/ 4832350 w 5425440"/>
                    <a:gd name="connsiteY37" fmla="*/ 1574800 h 5099048"/>
                    <a:gd name="connsiteX38" fmla="*/ 4743450 w 5425440"/>
                    <a:gd name="connsiteY38" fmla="*/ 1555748 h 5099048"/>
                    <a:gd name="connsiteX39" fmla="*/ 4667250 w 5425440"/>
                    <a:gd name="connsiteY39" fmla="*/ 1600200 h 5099048"/>
                    <a:gd name="connsiteX40" fmla="*/ 4552950 w 5425440"/>
                    <a:gd name="connsiteY40" fmla="*/ 1549400 h 5099048"/>
                    <a:gd name="connsiteX41" fmla="*/ 4419600 w 5425440"/>
                    <a:gd name="connsiteY41" fmla="*/ 1733548 h 5099048"/>
                    <a:gd name="connsiteX42" fmla="*/ 4222750 w 5425440"/>
                    <a:gd name="connsiteY42" fmla="*/ 1720848 h 5099048"/>
                    <a:gd name="connsiteX43" fmla="*/ 4133850 w 5425440"/>
                    <a:gd name="connsiteY43" fmla="*/ 1689096 h 5099048"/>
                    <a:gd name="connsiteX44" fmla="*/ 4095750 w 5425440"/>
                    <a:gd name="connsiteY44" fmla="*/ 1733548 h 5099048"/>
                    <a:gd name="connsiteX45" fmla="*/ 4000500 w 5425440"/>
                    <a:gd name="connsiteY45" fmla="*/ 1708148 h 5099048"/>
                    <a:gd name="connsiteX46" fmla="*/ 3898900 w 5425440"/>
                    <a:gd name="connsiteY46" fmla="*/ 1784348 h 5099048"/>
                    <a:gd name="connsiteX47" fmla="*/ 3752850 w 5425440"/>
                    <a:gd name="connsiteY47" fmla="*/ 1746248 h 5099048"/>
                    <a:gd name="connsiteX48" fmla="*/ 3663950 w 5425440"/>
                    <a:gd name="connsiteY48" fmla="*/ 1879600 h 5099048"/>
                    <a:gd name="connsiteX49" fmla="*/ 3568700 w 5425440"/>
                    <a:gd name="connsiteY49" fmla="*/ 1917696 h 5099048"/>
                    <a:gd name="connsiteX50" fmla="*/ 3492500 w 5425440"/>
                    <a:gd name="connsiteY50" fmla="*/ 1879600 h 5099048"/>
                    <a:gd name="connsiteX51" fmla="*/ 3390900 w 5425440"/>
                    <a:gd name="connsiteY51" fmla="*/ 2032000 h 5099048"/>
                    <a:gd name="connsiteX52" fmla="*/ 3378200 w 5425440"/>
                    <a:gd name="connsiteY52" fmla="*/ 2082800 h 5099048"/>
                    <a:gd name="connsiteX53" fmla="*/ 3333750 w 5425440"/>
                    <a:gd name="connsiteY53" fmla="*/ 2139948 h 5099048"/>
                    <a:gd name="connsiteX54" fmla="*/ 3333750 w 5425440"/>
                    <a:gd name="connsiteY54" fmla="*/ 2209800 h 5099048"/>
                    <a:gd name="connsiteX55" fmla="*/ 3270250 w 5425440"/>
                    <a:gd name="connsiteY55" fmla="*/ 2235200 h 5099048"/>
                    <a:gd name="connsiteX56" fmla="*/ 3263900 w 5425440"/>
                    <a:gd name="connsiteY56" fmla="*/ 2317748 h 5099048"/>
                    <a:gd name="connsiteX57" fmla="*/ 3219450 w 5425440"/>
                    <a:gd name="connsiteY57" fmla="*/ 2381248 h 5099048"/>
                    <a:gd name="connsiteX58" fmla="*/ 3187700 w 5425440"/>
                    <a:gd name="connsiteY58" fmla="*/ 2381248 h 5099048"/>
                    <a:gd name="connsiteX59" fmla="*/ 3086100 w 5425440"/>
                    <a:gd name="connsiteY59" fmla="*/ 2489200 h 5099048"/>
                    <a:gd name="connsiteX60" fmla="*/ 3117850 w 5425440"/>
                    <a:gd name="connsiteY60" fmla="*/ 2546348 h 5099048"/>
                    <a:gd name="connsiteX61" fmla="*/ 3073400 w 5425440"/>
                    <a:gd name="connsiteY61" fmla="*/ 2609848 h 5099048"/>
                    <a:gd name="connsiteX62" fmla="*/ 3048000 w 5425440"/>
                    <a:gd name="connsiteY62" fmla="*/ 2679696 h 5099048"/>
                    <a:gd name="connsiteX63" fmla="*/ 3079750 w 5425440"/>
                    <a:gd name="connsiteY63" fmla="*/ 2736848 h 5099048"/>
                    <a:gd name="connsiteX64" fmla="*/ 3079750 w 5425440"/>
                    <a:gd name="connsiteY64" fmla="*/ 2794000 h 5099048"/>
                    <a:gd name="connsiteX65" fmla="*/ 2876550 w 5425440"/>
                    <a:gd name="connsiteY65" fmla="*/ 3035296 h 5099048"/>
                    <a:gd name="connsiteX66" fmla="*/ 2736850 w 5425440"/>
                    <a:gd name="connsiteY66" fmla="*/ 3086096 h 5099048"/>
                    <a:gd name="connsiteX67" fmla="*/ 2597150 w 5425440"/>
                    <a:gd name="connsiteY67" fmla="*/ 3054348 h 5099048"/>
                    <a:gd name="connsiteX68" fmla="*/ 2508250 w 5425440"/>
                    <a:gd name="connsiteY68" fmla="*/ 3048000 h 5099048"/>
                    <a:gd name="connsiteX69" fmla="*/ 2432050 w 5425440"/>
                    <a:gd name="connsiteY69" fmla="*/ 3028948 h 5099048"/>
                    <a:gd name="connsiteX70" fmla="*/ 2305050 w 5425440"/>
                    <a:gd name="connsiteY70" fmla="*/ 3098800 h 5099048"/>
                    <a:gd name="connsiteX71" fmla="*/ 2349500 w 5425440"/>
                    <a:gd name="connsiteY71" fmla="*/ 3162296 h 5099048"/>
                    <a:gd name="connsiteX72" fmla="*/ 2387600 w 5425440"/>
                    <a:gd name="connsiteY72" fmla="*/ 3333748 h 5099048"/>
                    <a:gd name="connsiteX73" fmla="*/ 2432050 w 5425440"/>
                    <a:gd name="connsiteY73" fmla="*/ 3352800 h 5099048"/>
                    <a:gd name="connsiteX74" fmla="*/ 2444750 w 5425440"/>
                    <a:gd name="connsiteY74" fmla="*/ 3448048 h 5099048"/>
                    <a:gd name="connsiteX75" fmla="*/ 2527300 w 5425440"/>
                    <a:gd name="connsiteY75" fmla="*/ 3473448 h 5099048"/>
                    <a:gd name="connsiteX76" fmla="*/ 2590800 w 5425440"/>
                    <a:gd name="connsiteY76" fmla="*/ 3536948 h 5099048"/>
                    <a:gd name="connsiteX77" fmla="*/ 2584450 w 5425440"/>
                    <a:gd name="connsiteY77" fmla="*/ 3619496 h 5099048"/>
                    <a:gd name="connsiteX78" fmla="*/ 2400300 w 5425440"/>
                    <a:gd name="connsiteY78" fmla="*/ 3727448 h 5099048"/>
                    <a:gd name="connsiteX79" fmla="*/ 2286000 w 5425440"/>
                    <a:gd name="connsiteY79" fmla="*/ 3759200 h 5099048"/>
                    <a:gd name="connsiteX80" fmla="*/ 2222500 w 5425440"/>
                    <a:gd name="connsiteY80" fmla="*/ 3816348 h 5099048"/>
                    <a:gd name="connsiteX81" fmla="*/ 2209800 w 5425440"/>
                    <a:gd name="connsiteY81" fmla="*/ 3905248 h 5099048"/>
                    <a:gd name="connsiteX82" fmla="*/ 2190750 w 5425440"/>
                    <a:gd name="connsiteY82" fmla="*/ 4051296 h 5099048"/>
                    <a:gd name="connsiteX83" fmla="*/ 2076450 w 5425440"/>
                    <a:gd name="connsiteY83" fmla="*/ 4038600 h 5099048"/>
                    <a:gd name="connsiteX84" fmla="*/ 2076450 w 5425440"/>
                    <a:gd name="connsiteY84" fmla="*/ 4095748 h 5099048"/>
                    <a:gd name="connsiteX85" fmla="*/ 1930400 w 5425440"/>
                    <a:gd name="connsiteY85" fmla="*/ 4260848 h 5099048"/>
                    <a:gd name="connsiteX86" fmla="*/ 1784350 w 5425440"/>
                    <a:gd name="connsiteY86" fmla="*/ 4133848 h 5099048"/>
                    <a:gd name="connsiteX87" fmla="*/ 1752600 w 5425440"/>
                    <a:gd name="connsiteY87" fmla="*/ 4114800 h 5099048"/>
                    <a:gd name="connsiteX88" fmla="*/ 1695450 w 5425440"/>
                    <a:gd name="connsiteY88" fmla="*/ 4146548 h 5099048"/>
                    <a:gd name="connsiteX89" fmla="*/ 1746250 w 5425440"/>
                    <a:gd name="connsiteY89" fmla="*/ 4248148 h 5099048"/>
                    <a:gd name="connsiteX90" fmla="*/ 1739900 w 5425440"/>
                    <a:gd name="connsiteY90" fmla="*/ 4267200 h 5099048"/>
                    <a:gd name="connsiteX91" fmla="*/ 1835150 w 5425440"/>
                    <a:gd name="connsiteY91" fmla="*/ 4394200 h 5099048"/>
                    <a:gd name="connsiteX92" fmla="*/ 1879600 w 5425440"/>
                    <a:gd name="connsiteY92" fmla="*/ 4457696 h 5099048"/>
                    <a:gd name="connsiteX93" fmla="*/ 1854200 w 5425440"/>
                    <a:gd name="connsiteY93" fmla="*/ 4572000 h 5099048"/>
                    <a:gd name="connsiteX94" fmla="*/ 1885950 w 5425440"/>
                    <a:gd name="connsiteY94" fmla="*/ 4635496 h 5099048"/>
                    <a:gd name="connsiteX95" fmla="*/ 1917700 w 5425440"/>
                    <a:gd name="connsiteY95" fmla="*/ 4978400 h 5099048"/>
                    <a:gd name="connsiteX96" fmla="*/ 1841500 w 5425440"/>
                    <a:gd name="connsiteY96" fmla="*/ 4991096 h 5099048"/>
                    <a:gd name="connsiteX97" fmla="*/ 1847066 w 5425440"/>
                    <a:gd name="connsiteY97" fmla="*/ 5046764 h 5099048"/>
                    <a:gd name="connsiteX98" fmla="*/ 1841500 w 5425440"/>
                    <a:gd name="connsiteY98" fmla="*/ 5048248 h 5099048"/>
                    <a:gd name="connsiteX99" fmla="*/ 1644650 w 5425440"/>
                    <a:gd name="connsiteY99" fmla="*/ 5099048 h 5099048"/>
                    <a:gd name="connsiteX100" fmla="*/ 1600200 w 5425440"/>
                    <a:gd name="connsiteY100" fmla="*/ 5010148 h 5099048"/>
                    <a:gd name="connsiteX101" fmla="*/ 1562100 w 5425440"/>
                    <a:gd name="connsiteY101" fmla="*/ 5010148 h 5099048"/>
                    <a:gd name="connsiteX102" fmla="*/ 1492250 w 5425440"/>
                    <a:gd name="connsiteY102" fmla="*/ 4991096 h 5099048"/>
                    <a:gd name="connsiteX103" fmla="*/ 1473200 w 5425440"/>
                    <a:gd name="connsiteY103" fmla="*/ 4933948 h 5099048"/>
                    <a:gd name="connsiteX104" fmla="*/ 1377950 w 5425440"/>
                    <a:gd name="connsiteY104" fmla="*/ 4908548 h 5099048"/>
                    <a:gd name="connsiteX105" fmla="*/ 1377950 w 5425440"/>
                    <a:gd name="connsiteY105" fmla="*/ 4800600 h 5099048"/>
                    <a:gd name="connsiteX106" fmla="*/ 1333500 w 5425440"/>
                    <a:gd name="connsiteY106" fmla="*/ 4762496 h 5099048"/>
                    <a:gd name="connsiteX107" fmla="*/ 1295400 w 5425440"/>
                    <a:gd name="connsiteY107" fmla="*/ 4705348 h 5099048"/>
                    <a:gd name="connsiteX108" fmla="*/ 1282700 w 5425440"/>
                    <a:gd name="connsiteY108" fmla="*/ 4502148 h 5099048"/>
                    <a:gd name="connsiteX109" fmla="*/ 1244600 w 5425440"/>
                    <a:gd name="connsiteY109" fmla="*/ 4457696 h 5099048"/>
                    <a:gd name="connsiteX110" fmla="*/ 1257300 w 5425440"/>
                    <a:gd name="connsiteY110" fmla="*/ 4438648 h 5099048"/>
                    <a:gd name="connsiteX111" fmla="*/ 1257300 w 5425440"/>
                    <a:gd name="connsiteY111" fmla="*/ 4356096 h 5099048"/>
                    <a:gd name="connsiteX112" fmla="*/ 1327150 w 5425440"/>
                    <a:gd name="connsiteY112" fmla="*/ 4330696 h 5099048"/>
                    <a:gd name="connsiteX113" fmla="*/ 1289050 w 5425440"/>
                    <a:gd name="connsiteY113" fmla="*/ 4273548 h 5099048"/>
                    <a:gd name="connsiteX114" fmla="*/ 1225550 w 5425440"/>
                    <a:gd name="connsiteY114" fmla="*/ 4254496 h 5099048"/>
                    <a:gd name="connsiteX115" fmla="*/ 1181100 w 5425440"/>
                    <a:gd name="connsiteY115" fmla="*/ 4241800 h 5099048"/>
                    <a:gd name="connsiteX116" fmla="*/ 1181100 w 5425440"/>
                    <a:gd name="connsiteY116" fmla="*/ 4191000 h 5099048"/>
                    <a:gd name="connsiteX117" fmla="*/ 1219200 w 5425440"/>
                    <a:gd name="connsiteY117" fmla="*/ 4146548 h 5099048"/>
                    <a:gd name="connsiteX118" fmla="*/ 1282700 w 5425440"/>
                    <a:gd name="connsiteY118" fmla="*/ 4152896 h 5099048"/>
                    <a:gd name="connsiteX119" fmla="*/ 1333500 w 5425440"/>
                    <a:gd name="connsiteY119" fmla="*/ 4140200 h 5099048"/>
                    <a:gd name="connsiteX120" fmla="*/ 1352550 w 5425440"/>
                    <a:gd name="connsiteY120" fmla="*/ 4089400 h 5099048"/>
                    <a:gd name="connsiteX121" fmla="*/ 1390650 w 5425440"/>
                    <a:gd name="connsiteY121" fmla="*/ 3994148 h 5099048"/>
                    <a:gd name="connsiteX122" fmla="*/ 1479550 w 5425440"/>
                    <a:gd name="connsiteY122" fmla="*/ 3975096 h 5099048"/>
                    <a:gd name="connsiteX123" fmla="*/ 1473200 w 5425440"/>
                    <a:gd name="connsiteY123" fmla="*/ 3937000 h 5099048"/>
                    <a:gd name="connsiteX124" fmla="*/ 1428750 w 5425440"/>
                    <a:gd name="connsiteY124" fmla="*/ 3905248 h 5099048"/>
                    <a:gd name="connsiteX125" fmla="*/ 1454150 w 5425440"/>
                    <a:gd name="connsiteY125" fmla="*/ 3854448 h 5099048"/>
                    <a:gd name="connsiteX126" fmla="*/ 1371600 w 5425440"/>
                    <a:gd name="connsiteY126" fmla="*/ 3816348 h 5099048"/>
                    <a:gd name="connsiteX127" fmla="*/ 1289050 w 5425440"/>
                    <a:gd name="connsiteY127" fmla="*/ 3790948 h 5099048"/>
                    <a:gd name="connsiteX128" fmla="*/ 1314450 w 5425440"/>
                    <a:gd name="connsiteY128" fmla="*/ 3721096 h 5099048"/>
                    <a:gd name="connsiteX129" fmla="*/ 1377950 w 5425440"/>
                    <a:gd name="connsiteY129" fmla="*/ 3702048 h 5099048"/>
                    <a:gd name="connsiteX130" fmla="*/ 1409700 w 5425440"/>
                    <a:gd name="connsiteY130" fmla="*/ 3651248 h 5099048"/>
                    <a:gd name="connsiteX131" fmla="*/ 1320800 w 5425440"/>
                    <a:gd name="connsiteY131" fmla="*/ 3606800 h 5099048"/>
                    <a:gd name="connsiteX132" fmla="*/ 1276350 w 5425440"/>
                    <a:gd name="connsiteY132" fmla="*/ 3613148 h 5099048"/>
                    <a:gd name="connsiteX133" fmla="*/ 1130300 w 5425440"/>
                    <a:gd name="connsiteY133" fmla="*/ 3613148 h 5099048"/>
                    <a:gd name="connsiteX134" fmla="*/ 1104900 w 5425440"/>
                    <a:gd name="connsiteY134" fmla="*/ 3651248 h 5099048"/>
                    <a:gd name="connsiteX135" fmla="*/ 1054100 w 5425440"/>
                    <a:gd name="connsiteY135" fmla="*/ 3644896 h 5099048"/>
                    <a:gd name="connsiteX136" fmla="*/ 996950 w 5425440"/>
                    <a:gd name="connsiteY136" fmla="*/ 3594096 h 5099048"/>
                    <a:gd name="connsiteX137" fmla="*/ 996950 w 5425440"/>
                    <a:gd name="connsiteY137" fmla="*/ 3543296 h 5099048"/>
                    <a:gd name="connsiteX138" fmla="*/ 1098550 w 5425440"/>
                    <a:gd name="connsiteY138" fmla="*/ 3517896 h 5099048"/>
                    <a:gd name="connsiteX139" fmla="*/ 1098550 w 5425440"/>
                    <a:gd name="connsiteY139" fmla="*/ 3435348 h 5099048"/>
                    <a:gd name="connsiteX140" fmla="*/ 1041400 w 5425440"/>
                    <a:gd name="connsiteY140" fmla="*/ 3422648 h 5099048"/>
                    <a:gd name="connsiteX141" fmla="*/ 1009650 w 5425440"/>
                    <a:gd name="connsiteY141" fmla="*/ 3409948 h 5099048"/>
                    <a:gd name="connsiteX142" fmla="*/ 1028700 w 5425440"/>
                    <a:gd name="connsiteY142" fmla="*/ 3359148 h 5099048"/>
                    <a:gd name="connsiteX143" fmla="*/ 1028700 w 5425440"/>
                    <a:gd name="connsiteY143" fmla="*/ 3251200 h 5099048"/>
                    <a:gd name="connsiteX144" fmla="*/ 1047750 w 5425440"/>
                    <a:gd name="connsiteY144" fmla="*/ 3219448 h 5099048"/>
                    <a:gd name="connsiteX145" fmla="*/ 1073150 w 5425440"/>
                    <a:gd name="connsiteY145" fmla="*/ 3117848 h 5099048"/>
                    <a:gd name="connsiteX146" fmla="*/ 1003300 w 5425440"/>
                    <a:gd name="connsiteY146" fmla="*/ 3105148 h 5099048"/>
                    <a:gd name="connsiteX147" fmla="*/ 895350 w 5425440"/>
                    <a:gd name="connsiteY147" fmla="*/ 3041648 h 5099048"/>
                    <a:gd name="connsiteX148" fmla="*/ 755650 w 5425440"/>
                    <a:gd name="connsiteY148" fmla="*/ 3073400 h 5099048"/>
                    <a:gd name="connsiteX149" fmla="*/ 609600 w 5425440"/>
                    <a:gd name="connsiteY149" fmla="*/ 3111496 h 5099048"/>
                    <a:gd name="connsiteX150" fmla="*/ 508000 w 5425440"/>
                    <a:gd name="connsiteY150" fmla="*/ 3213096 h 5099048"/>
                    <a:gd name="connsiteX151" fmla="*/ 412750 w 5425440"/>
                    <a:gd name="connsiteY151" fmla="*/ 3276600 h 5099048"/>
                    <a:gd name="connsiteX152" fmla="*/ 311150 w 5425440"/>
                    <a:gd name="connsiteY152" fmla="*/ 3340096 h 5099048"/>
                    <a:gd name="connsiteX153" fmla="*/ 273050 w 5425440"/>
                    <a:gd name="connsiteY153" fmla="*/ 3422648 h 5099048"/>
                    <a:gd name="connsiteX154" fmla="*/ 152400 w 5425440"/>
                    <a:gd name="connsiteY154" fmla="*/ 3416296 h 5099048"/>
                    <a:gd name="connsiteX155" fmla="*/ 133350 w 5425440"/>
                    <a:gd name="connsiteY155" fmla="*/ 3371848 h 5099048"/>
                    <a:gd name="connsiteX156" fmla="*/ 0 w 5425440"/>
                    <a:gd name="connsiteY156" fmla="*/ 3397248 h 5099048"/>
                    <a:gd name="connsiteX157" fmla="*/ 222250 w 5425440"/>
                    <a:gd name="connsiteY157" fmla="*/ 3251200 h 5099048"/>
                    <a:gd name="connsiteX158" fmla="*/ 330200 w 5425440"/>
                    <a:gd name="connsiteY158" fmla="*/ 3232148 h 5099048"/>
                    <a:gd name="connsiteX159" fmla="*/ 349250 w 5425440"/>
                    <a:gd name="connsiteY159" fmla="*/ 3155948 h 5099048"/>
                    <a:gd name="connsiteX160" fmla="*/ 419100 w 5425440"/>
                    <a:gd name="connsiteY160" fmla="*/ 3155948 h 5099048"/>
                    <a:gd name="connsiteX161" fmla="*/ 495300 w 5425440"/>
                    <a:gd name="connsiteY161" fmla="*/ 3111496 h 5099048"/>
                    <a:gd name="connsiteX162" fmla="*/ 806450 w 5425440"/>
                    <a:gd name="connsiteY162" fmla="*/ 2952748 h 5099048"/>
                    <a:gd name="connsiteX163" fmla="*/ 1104900 w 5425440"/>
                    <a:gd name="connsiteY163" fmla="*/ 2768600 h 5099048"/>
                    <a:gd name="connsiteX164" fmla="*/ 1301750 w 5425440"/>
                    <a:gd name="connsiteY164" fmla="*/ 2501896 h 5099048"/>
                    <a:gd name="connsiteX165" fmla="*/ 1644650 w 5425440"/>
                    <a:gd name="connsiteY165" fmla="*/ 2355848 h 5099048"/>
                    <a:gd name="connsiteX166" fmla="*/ 1847850 w 5425440"/>
                    <a:gd name="connsiteY166" fmla="*/ 2222496 h 5099048"/>
                    <a:gd name="connsiteX167" fmla="*/ 1924050 w 5425440"/>
                    <a:gd name="connsiteY167" fmla="*/ 2063748 h 5099048"/>
                    <a:gd name="connsiteX168" fmla="*/ 1968500 w 5425440"/>
                    <a:gd name="connsiteY168" fmla="*/ 1993896 h 5099048"/>
                    <a:gd name="connsiteX169" fmla="*/ 1930400 w 5425440"/>
                    <a:gd name="connsiteY169" fmla="*/ 1784348 h 5099048"/>
                    <a:gd name="connsiteX170" fmla="*/ 1974850 w 5425440"/>
                    <a:gd name="connsiteY170" fmla="*/ 1670048 h 5099048"/>
                    <a:gd name="connsiteX171" fmla="*/ 1955800 w 5425440"/>
                    <a:gd name="connsiteY171" fmla="*/ 1600200 h 5099048"/>
                    <a:gd name="connsiteX172" fmla="*/ 2006600 w 5425440"/>
                    <a:gd name="connsiteY172" fmla="*/ 1454148 h 5099048"/>
                    <a:gd name="connsiteX173" fmla="*/ 2076450 w 5425440"/>
                    <a:gd name="connsiteY173" fmla="*/ 1466848 h 5099048"/>
                    <a:gd name="connsiteX174" fmla="*/ 2127250 w 5425440"/>
                    <a:gd name="connsiteY174" fmla="*/ 1447800 h 5099048"/>
                    <a:gd name="connsiteX175" fmla="*/ 2165350 w 5425440"/>
                    <a:gd name="connsiteY175" fmla="*/ 1339848 h 5099048"/>
                    <a:gd name="connsiteX176" fmla="*/ 2190750 w 5425440"/>
                    <a:gd name="connsiteY176" fmla="*/ 1104896 h 5099048"/>
                    <a:gd name="connsiteX177" fmla="*/ 2336800 w 5425440"/>
                    <a:gd name="connsiteY177" fmla="*/ 1003296 h 5099048"/>
                    <a:gd name="connsiteX178" fmla="*/ 2387600 w 5425440"/>
                    <a:gd name="connsiteY178" fmla="*/ 933448 h 5099048"/>
                    <a:gd name="connsiteX179" fmla="*/ 2571750 w 5425440"/>
                    <a:gd name="connsiteY179" fmla="*/ 889000 h 5099048"/>
                    <a:gd name="connsiteX180" fmla="*/ 2609850 w 5425440"/>
                    <a:gd name="connsiteY180" fmla="*/ 889000 h 5099048"/>
                    <a:gd name="connsiteX181" fmla="*/ 2635250 w 5425440"/>
                    <a:gd name="connsiteY181" fmla="*/ 876296 h 5099048"/>
                    <a:gd name="connsiteX182" fmla="*/ 2654300 w 5425440"/>
                    <a:gd name="connsiteY182" fmla="*/ 755648 h 5099048"/>
                    <a:gd name="connsiteX183" fmla="*/ 2641600 w 5425440"/>
                    <a:gd name="connsiteY183" fmla="*/ 673096 h 5099048"/>
                    <a:gd name="connsiteX184" fmla="*/ 3009900 w 5425440"/>
                    <a:gd name="connsiteY184" fmla="*/ 403224 h 5099048"/>
                    <a:gd name="connsiteX185" fmla="*/ 3057524 w 5425440"/>
                    <a:gd name="connsiteY185" fmla="*/ 422272 h 5099048"/>
                    <a:gd name="connsiteX186" fmla="*/ 3124200 w 5425440"/>
                    <a:gd name="connsiteY186" fmla="*/ 406400 h 5099048"/>
                    <a:gd name="connsiteX187" fmla="*/ 3130550 w 5425440"/>
                    <a:gd name="connsiteY187" fmla="*/ 488948 h 5099048"/>
                    <a:gd name="connsiteX188" fmla="*/ 3203576 w 5425440"/>
                    <a:gd name="connsiteY188" fmla="*/ 492124 h 5099048"/>
                    <a:gd name="connsiteX189" fmla="*/ 3200400 w 5425440"/>
                    <a:gd name="connsiteY189" fmla="*/ 523872 h 5099048"/>
                    <a:gd name="connsiteX190" fmla="*/ 3105150 w 5425440"/>
                    <a:gd name="connsiteY190" fmla="*/ 596896 h 5099048"/>
                    <a:gd name="connsiteX191" fmla="*/ 2968624 w 5425440"/>
                    <a:gd name="connsiteY191" fmla="*/ 717548 h 5099048"/>
                    <a:gd name="connsiteX192" fmla="*/ 2914650 w 5425440"/>
                    <a:gd name="connsiteY192" fmla="*/ 704848 h 5099048"/>
                    <a:gd name="connsiteX193" fmla="*/ 2933700 w 5425440"/>
                    <a:gd name="connsiteY193" fmla="*/ 641348 h 5099048"/>
                    <a:gd name="connsiteX194" fmla="*/ 2917824 w 5425440"/>
                    <a:gd name="connsiteY194" fmla="*/ 581024 h 5099048"/>
                    <a:gd name="connsiteX195" fmla="*/ 2946400 w 5425440"/>
                    <a:gd name="connsiteY195" fmla="*/ 555624 h 5099048"/>
                    <a:gd name="connsiteX196" fmla="*/ 2971800 w 5425440"/>
                    <a:gd name="connsiteY196" fmla="*/ 581024 h 5099048"/>
                    <a:gd name="connsiteX197" fmla="*/ 2997200 w 5425440"/>
                    <a:gd name="connsiteY197" fmla="*/ 549272 h 5099048"/>
                    <a:gd name="connsiteX198" fmla="*/ 2971800 w 5425440"/>
                    <a:gd name="connsiteY198" fmla="*/ 488948 h 5099048"/>
                    <a:gd name="connsiteX199" fmla="*/ 2952750 w 5425440"/>
                    <a:gd name="connsiteY199" fmla="*/ 450848 h 5099048"/>
                    <a:gd name="connsiteX200" fmla="*/ 3185320 w 5425440"/>
                    <a:gd name="connsiteY200" fmla="*/ 225424 h 5099048"/>
                    <a:gd name="connsiteX201" fmla="*/ 3211512 w 5425440"/>
                    <a:gd name="connsiteY201" fmla="*/ 244472 h 5099048"/>
                    <a:gd name="connsiteX202" fmla="*/ 3213892 w 5425440"/>
                    <a:gd name="connsiteY202" fmla="*/ 304004 h 5099048"/>
                    <a:gd name="connsiteX203" fmla="*/ 3268664 w 5425440"/>
                    <a:gd name="connsiteY203" fmla="*/ 323056 h 5099048"/>
                    <a:gd name="connsiteX204" fmla="*/ 3235324 w 5425440"/>
                    <a:gd name="connsiteY204" fmla="*/ 363536 h 5099048"/>
                    <a:gd name="connsiteX205" fmla="*/ 3244848 w 5425440"/>
                    <a:gd name="connsiteY205" fmla="*/ 396872 h 5099048"/>
                    <a:gd name="connsiteX206" fmla="*/ 3213892 w 5425440"/>
                    <a:gd name="connsiteY206" fmla="*/ 408780 h 5099048"/>
                    <a:gd name="connsiteX207" fmla="*/ 3168648 w 5425440"/>
                    <a:gd name="connsiteY207" fmla="*/ 361152 h 5099048"/>
                    <a:gd name="connsiteX208" fmla="*/ 3128168 w 5425440"/>
                    <a:gd name="connsiteY208" fmla="*/ 384968 h 5099048"/>
                    <a:gd name="connsiteX209" fmla="*/ 3097212 w 5425440"/>
                    <a:gd name="connsiteY209" fmla="*/ 358772 h 5099048"/>
                    <a:gd name="connsiteX210" fmla="*/ 3078164 w 5425440"/>
                    <a:gd name="connsiteY210" fmla="*/ 327816 h 5099048"/>
                    <a:gd name="connsiteX211" fmla="*/ 3068636 w 5425440"/>
                    <a:gd name="connsiteY211" fmla="*/ 263524 h 5099048"/>
                    <a:gd name="connsiteX212" fmla="*/ 3094832 w 5425440"/>
                    <a:gd name="connsiteY212" fmla="*/ 258760 h 5099048"/>
                    <a:gd name="connsiteX213" fmla="*/ 3471068 w 5425440"/>
                    <a:gd name="connsiteY213" fmla="*/ 196848 h 5099048"/>
                    <a:gd name="connsiteX214" fmla="*/ 3447256 w 5425440"/>
                    <a:gd name="connsiteY214" fmla="*/ 294480 h 5099048"/>
                    <a:gd name="connsiteX215" fmla="*/ 3411536 w 5425440"/>
                    <a:gd name="connsiteY215" fmla="*/ 289716 h 5099048"/>
                    <a:gd name="connsiteX216" fmla="*/ 3344864 w 5425440"/>
                    <a:gd name="connsiteY216" fmla="*/ 111124 h 5099048"/>
                    <a:gd name="connsiteX217" fmla="*/ 3373436 w 5425440"/>
                    <a:gd name="connsiteY217" fmla="*/ 173036 h 5099048"/>
                    <a:gd name="connsiteX218" fmla="*/ 3340100 w 5425440"/>
                    <a:gd name="connsiteY218" fmla="*/ 199228 h 5099048"/>
                    <a:gd name="connsiteX219" fmla="*/ 3278188 w 5425440"/>
                    <a:gd name="connsiteY219" fmla="*/ 213516 h 5099048"/>
                    <a:gd name="connsiteX220" fmla="*/ 3285332 w 5425440"/>
                    <a:gd name="connsiteY220" fmla="*/ 173036 h 5099048"/>
                    <a:gd name="connsiteX221" fmla="*/ 3290092 w 5425440"/>
                    <a:gd name="connsiteY221" fmla="*/ 149224 h 5099048"/>
                    <a:gd name="connsiteX222" fmla="*/ 3375820 w 5425440"/>
                    <a:gd name="connsiteY222" fmla="*/ 89692 h 5099048"/>
                    <a:gd name="connsiteX223" fmla="*/ 3452020 w 5425440"/>
                    <a:gd name="connsiteY223" fmla="*/ 151604 h 5099048"/>
                    <a:gd name="connsiteX224" fmla="*/ 3418680 w 5425440"/>
                    <a:gd name="connsiteY224" fmla="*/ 184944 h 5099048"/>
                    <a:gd name="connsiteX225" fmla="*/ 3575844 w 5425440"/>
                    <a:gd name="connsiteY225" fmla="*/ 53972 h 5099048"/>
                    <a:gd name="connsiteX226" fmla="*/ 3592512 w 5425440"/>
                    <a:gd name="connsiteY226" fmla="*/ 111124 h 5099048"/>
                    <a:gd name="connsiteX227" fmla="*/ 3580604 w 5425440"/>
                    <a:gd name="connsiteY227" fmla="*/ 132552 h 5099048"/>
                    <a:gd name="connsiteX228" fmla="*/ 3513932 w 5425440"/>
                    <a:gd name="connsiteY228" fmla="*/ 153984 h 5099048"/>
                    <a:gd name="connsiteX229" fmla="*/ 3563936 w 5425440"/>
                    <a:gd name="connsiteY229" fmla="*/ 201612 h 5099048"/>
                    <a:gd name="connsiteX230" fmla="*/ 3509168 w 5425440"/>
                    <a:gd name="connsiteY230" fmla="*/ 249236 h 5099048"/>
                    <a:gd name="connsiteX231" fmla="*/ 3487736 w 5425440"/>
                    <a:gd name="connsiteY231" fmla="*/ 134936 h 5099048"/>
                    <a:gd name="connsiteX232" fmla="*/ 3521076 w 5425440"/>
                    <a:gd name="connsiteY232" fmla="*/ 65880 h 5099048"/>
                    <a:gd name="connsiteX233" fmla="*/ 2933700 w 5425440"/>
                    <a:gd name="connsiteY233" fmla="*/ 0 h 5099048"/>
                    <a:gd name="connsiteX234" fmla="*/ 2987676 w 5425440"/>
                    <a:gd name="connsiteY234" fmla="*/ 34924 h 5099048"/>
                    <a:gd name="connsiteX235" fmla="*/ 3000376 w 5425440"/>
                    <a:gd name="connsiteY235" fmla="*/ 146048 h 5099048"/>
                    <a:gd name="connsiteX236" fmla="*/ 3051176 w 5425440"/>
                    <a:gd name="connsiteY236" fmla="*/ 177800 h 5099048"/>
                    <a:gd name="connsiteX237" fmla="*/ 3044824 w 5425440"/>
                    <a:gd name="connsiteY237" fmla="*/ 336548 h 5099048"/>
                    <a:gd name="connsiteX238" fmla="*/ 2873376 w 5425440"/>
                    <a:gd name="connsiteY238" fmla="*/ 355600 h 5099048"/>
                    <a:gd name="connsiteX239" fmla="*/ 2771776 w 5425440"/>
                    <a:gd name="connsiteY239" fmla="*/ 428624 h 5099048"/>
                    <a:gd name="connsiteX240" fmla="*/ 2740024 w 5425440"/>
                    <a:gd name="connsiteY240" fmla="*/ 425448 h 5099048"/>
                    <a:gd name="connsiteX241" fmla="*/ 2733676 w 5425440"/>
                    <a:gd name="connsiteY241" fmla="*/ 381000 h 5099048"/>
                    <a:gd name="connsiteX242" fmla="*/ 2720976 w 5425440"/>
                    <a:gd name="connsiteY242" fmla="*/ 339724 h 5099048"/>
                    <a:gd name="connsiteX243" fmla="*/ 2743200 w 5425440"/>
                    <a:gd name="connsiteY243" fmla="*/ 311148 h 5099048"/>
                    <a:gd name="connsiteX244" fmla="*/ 2800350 w 5425440"/>
                    <a:gd name="connsiteY244" fmla="*/ 279400 h 5099048"/>
                    <a:gd name="connsiteX245" fmla="*/ 2851150 w 5425440"/>
                    <a:gd name="connsiteY245" fmla="*/ 279400 h 5099048"/>
                    <a:gd name="connsiteX246" fmla="*/ 2854324 w 5425440"/>
                    <a:gd name="connsiteY246" fmla="*/ 254000 h 5099048"/>
                    <a:gd name="connsiteX247" fmla="*/ 2847976 w 5425440"/>
                    <a:gd name="connsiteY247" fmla="*/ 158748 h 5099048"/>
                    <a:gd name="connsiteX248" fmla="*/ 2819400 w 5425440"/>
                    <a:gd name="connsiteY248" fmla="*/ 120648 h 5099048"/>
                    <a:gd name="connsiteX249" fmla="*/ 2828924 w 5425440"/>
                    <a:gd name="connsiteY249" fmla="*/ 69848 h 5099048"/>
                    <a:gd name="connsiteX250" fmla="*/ 2847976 w 5425440"/>
                    <a:gd name="connsiteY250" fmla="*/ 53972 h 5099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</a:cxnLst>
                  <a:rect l="l" t="t" r="r" b="b"/>
                  <a:pathLst>
                    <a:path w="5425440" h="5099048">
                      <a:moveTo>
                        <a:pt x="5425440" y="1709840"/>
                      </a:moveTo>
                      <a:lnTo>
                        <a:pt x="5425436" y="1709844"/>
                      </a:lnTo>
                      <a:lnTo>
                        <a:pt x="5359400" y="1720848"/>
                      </a:lnTo>
                      <a:close/>
                      <a:moveTo>
                        <a:pt x="2724150" y="615948"/>
                      </a:moveTo>
                      <a:lnTo>
                        <a:pt x="2813050" y="685800"/>
                      </a:lnTo>
                      <a:lnTo>
                        <a:pt x="2901950" y="844548"/>
                      </a:lnTo>
                      <a:lnTo>
                        <a:pt x="2984500" y="927096"/>
                      </a:lnTo>
                      <a:lnTo>
                        <a:pt x="3067050" y="1155696"/>
                      </a:lnTo>
                      <a:lnTo>
                        <a:pt x="3067050" y="1206496"/>
                      </a:lnTo>
                      <a:lnTo>
                        <a:pt x="3175000" y="1333496"/>
                      </a:lnTo>
                      <a:lnTo>
                        <a:pt x="3238500" y="1333496"/>
                      </a:lnTo>
                      <a:lnTo>
                        <a:pt x="3270250" y="1358896"/>
                      </a:lnTo>
                      <a:lnTo>
                        <a:pt x="3321050" y="1371600"/>
                      </a:lnTo>
                      <a:lnTo>
                        <a:pt x="3587750" y="1289048"/>
                      </a:lnTo>
                      <a:lnTo>
                        <a:pt x="3708400" y="1206496"/>
                      </a:lnTo>
                      <a:lnTo>
                        <a:pt x="3771900" y="1200148"/>
                      </a:lnTo>
                      <a:lnTo>
                        <a:pt x="3886200" y="1187448"/>
                      </a:lnTo>
                      <a:lnTo>
                        <a:pt x="4191000" y="1155696"/>
                      </a:lnTo>
                      <a:lnTo>
                        <a:pt x="4432300" y="1225548"/>
                      </a:lnTo>
                      <a:lnTo>
                        <a:pt x="4540250" y="1123948"/>
                      </a:lnTo>
                      <a:lnTo>
                        <a:pt x="4616450" y="1028696"/>
                      </a:lnTo>
                      <a:lnTo>
                        <a:pt x="4737100" y="977896"/>
                      </a:lnTo>
                      <a:lnTo>
                        <a:pt x="4743358" y="976020"/>
                      </a:lnTo>
                      <a:lnTo>
                        <a:pt x="4781550" y="1003296"/>
                      </a:lnTo>
                      <a:lnTo>
                        <a:pt x="4832350" y="1009648"/>
                      </a:lnTo>
                      <a:lnTo>
                        <a:pt x="4845050" y="1035048"/>
                      </a:lnTo>
                      <a:lnTo>
                        <a:pt x="4921250" y="1009648"/>
                      </a:lnTo>
                      <a:lnTo>
                        <a:pt x="4992086" y="1078200"/>
                      </a:lnTo>
                      <a:lnTo>
                        <a:pt x="4946650" y="1174748"/>
                      </a:lnTo>
                      <a:lnTo>
                        <a:pt x="4972050" y="1263648"/>
                      </a:lnTo>
                      <a:lnTo>
                        <a:pt x="4997450" y="1327148"/>
                      </a:lnTo>
                      <a:lnTo>
                        <a:pt x="4972050" y="1409696"/>
                      </a:lnTo>
                      <a:lnTo>
                        <a:pt x="4997450" y="1454148"/>
                      </a:lnTo>
                      <a:lnTo>
                        <a:pt x="4933950" y="1504948"/>
                      </a:lnTo>
                      <a:lnTo>
                        <a:pt x="4914900" y="1549400"/>
                      </a:lnTo>
                      <a:lnTo>
                        <a:pt x="4914518" y="1551576"/>
                      </a:lnTo>
                      <a:lnTo>
                        <a:pt x="4908550" y="1543048"/>
                      </a:lnTo>
                      <a:lnTo>
                        <a:pt x="4832350" y="1574800"/>
                      </a:lnTo>
                      <a:lnTo>
                        <a:pt x="4743450" y="1555748"/>
                      </a:lnTo>
                      <a:lnTo>
                        <a:pt x="4667250" y="1600200"/>
                      </a:lnTo>
                      <a:lnTo>
                        <a:pt x="4552950" y="1549400"/>
                      </a:lnTo>
                      <a:lnTo>
                        <a:pt x="4419600" y="1733548"/>
                      </a:lnTo>
                      <a:lnTo>
                        <a:pt x="4222750" y="1720848"/>
                      </a:lnTo>
                      <a:lnTo>
                        <a:pt x="4133850" y="1689096"/>
                      </a:lnTo>
                      <a:lnTo>
                        <a:pt x="4095750" y="1733548"/>
                      </a:lnTo>
                      <a:lnTo>
                        <a:pt x="4000500" y="1708148"/>
                      </a:lnTo>
                      <a:lnTo>
                        <a:pt x="3898900" y="1784348"/>
                      </a:lnTo>
                      <a:lnTo>
                        <a:pt x="3752850" y="1746248"/>
                      </a:lnTo>
                      <a:lnTo>
                        <a:pt x="3663950" y="1879600"/>
                      </a:lnTo>
                      <a:lnTo>
                        <a:pt x="3568700" y="1917696"/>
                      </a:lnTo>
                      <a:lnTo>
                        <a:pt x="3492500" y="1879600"/>
                      </a:lnTo>
                      <a:lnTo>
                        <a:pt x="3390900" y="2032000"/>
                      </a:lnTo>
                      <a:lnTo>
                        <a:pt x="3378200" y="2082800"/>
                      </a:lnTo>
                      <a:lnTo>
                        <a:pt x="3333750" y="2139948"/>
                      </a:lnTo>
                      <a:lnTo>
                        <a:pt x="3333750" y="2209800"/>
                      </a:lnTo>
                      <a:lnTo>
                        <a:pt x="3270250" y="2235200"/>
                      </a:lnTo>
                      <a:lnTo>
                        <a:pt x="3263900" y="2317748"/>
                      </a:lnTo>
                      <a:lnTo>
                        <a:pt x="3219450" y="2381248"/>
                      </a:lnTo>
                      <a:lnTo>
                        <a:pt x="3187700" y="2381248"/>
                      </a:lnTo>
                      <a:lnTo>
                        <a:pt x="3086100" y="2489200"/>
                      </a:lnTo>
                      <a:lnTo>
                        <a:pt x="3117850" y="2546348"/>
                      </a:lnTo>
                      <a:lnTo>
                        <a:pt x="3073400" y="2609848"/>
                      </a:lnTo>
                      <a:lnTo>
                        <a:pt x="3048000" y="2679696"/>
                      </a:lnTo>
                      <a:lnTo>
                        <a:pt x="3079750" y="2736848"/>
                      </a:lnTo>
                      <a:lnTo>
                        <a:pt x="3079750" y="2794000"/>
                      </a:lnTo>
                      <a:lnTo>
                        <a:pt x="2876550" y="3035296"/>
                      </a:lnTo>
                      <a:lnTo>
                        <a:pt x="2736850" y="3086096"/>
                      </a:lnTo>
                      <a:lnTo>
                        <a:pt x="2597150" y="3054348"/>
                      </a:lnTo>
                      <a:lnTo>
                        <a:pt x="2508250" y="3048000"/>
                      </a:lnTo>
                      <a:lnTo>
                        <a:pt x="2432050" y="3028948"/>
                      </a:lnTo>
                      <a:lnTo>
                        <a:pt x="2305050" y="3098800"/>
                      </a:lnTo>
                      <a:lnTo>
                        <a:pt x="2349500" y="3162296"/>
                      </a:lnTo>
                      <a:lnTo>
                        <a:pt x="2387600" y="3333748"/>
                      </a:lnTo>
                      <a:lnTo>
                        <a:pt x="2432050" y="3352800"/>
                      </a:lnTo>
                      <a:lnTo>
                        <a:pt x="2444750" y="3448048"/>
                      </a:lnTo>
                      <a:lnTo>
                        <a:pt x="2527300" y="3473448"/>
                      </a:lnTo>
                      <a:lnTo>
                        <a:pt x="2590800" y="3536948"/>
                      </a:lnTo>
                      <a:lnTo>
                        <a:pt x="2584450" y="3619496"/>
                      </a:lnTo>
                      <a:lnTo>
                        <a:pt x="2400300" y="3727448"/>
                      </a:lnTo>
                      <a:lnTo>
                        <a:pt x="2286000" y="3759200"/>
                      </a:lnTo>
                      <a:lnTo>
                        <a:pt x="2222500" y="3816348"/>
                      </a:lnTo>
                      <a:lnTo>
                        <a:pt x="2209800" y="3905248"/>
                      </a:lnTo>
                      <a:lnTo>
                        <a:pt x="2190750" y="4051296"/>
                      </a:lnTo>
                      <a:lnTo>
                        <a:pt x="2076450" y="4038600"/>
                      </a:lnTo>
                      <a:lnTo>
                        <a:pt x="2076450" y="4095748"/>
                      </a:lnTo>
                      <a:lnTo>
                        <a:pt x="1930400" y="4260848"/>
                      </a:lnTo>
                      <a:lnTo>
                        <a:pt x="1784350" y="4133848"/>
                      </a:lnTo>
                      <a:lnTo>
                        <a:pt x="1752600" y="4114800"/>
                      </a:lnTo>
                      <a:lnTo>
                        <a:pt x="1695450" y="4146548"/>
                      </a:lnTo>
                      <a:lnTo>
                        <a:pt x="1746250" y="4248148"/>
                      </a:lnTo>
                      <a:lnTo>
                        <a:pt x="1739900" y="4267200"/>
                      </a:lnTo>
                      <a:lnTo>
                        <a:pt x="1835150" y="4394200"/>
                      </a:lnTo>
                      <a:lnTo>
                        <a:pt x="1879600" y="4457696"/>
                      </a:lnTo>
                      <a:lnTo>
                        <a:pt x="1854200" y="4572000"/>
                      </a:lnTo>
                      <a:lnTo>
                        <a:pt x="1885950" y="4635496"/>
                      </a:lnTo>
                      <a:lnTo>
                        <a:pt x="1917700" y="4978400"/>
                      </a:lnTo>
                      <a:lnTo>
                        <a:pt x="1841500" y="4991096"/>
                      </a:lnTo>
                      <a:lnTo>
                        <a:pt x="1847066" y="5046764"/>
                      </a:lnTo>
                      <a:lnTo>
                        <a:pt x="1841500" y="5048248"/>
                      </a:lnTo>
                      <a:lnTo>
                        <a:pt x="1644650" y="5099048"/>
                      </a:lnTo>
                      <a:lnTo>
                        <a:pt x="1600200" y="5010148"/>
                      </a:lnTo>
                      <a:lnTo>
                        <a:pt x="1562100" y="5010148"/>
                      </a:lnTo>
                      <a:lnTo>
                        <a:pt x="1492250" y="4991096"/>
                      </a:lnTo>
                      <a:lnTo>
                        <a:pt x="1473200" y="4933948"/>
                      </a:lnTo>
                      <a:lnTo>
                        <a:pt x="1377950" y="4908548"/>
                      </a:lnTo>
                      <a:lnTo>
                        <a:pt x="1377950" y="4800600"/>
                      </a:lnTo>
                      <a:lnTo>
                        <a:pt x="1333500" y="4762496"/>
                      </a:lnTo>
                      <a:lnTo>
                        <a:pt x="1295400" y="4705348"/>
                      </a:lnTo>
                      <a:lnTo>
                        <a:pt x="1282700" y="4502148"/>
                      </a:lnTo>
                      <a:lnTo>
                        <a:pt x="1244600" y="4457696"/>
                      </a:lnTo>
                      <a:lnTo>
                        <a:pt x="1257300" y="4438648"/>
                      </a:lnTo>
                      <a:lnTo>
                        <a:pt x="1257300" y="4356096"/>
                      </a:lnTo>
                      <a:lnTo>
                        <a:pt x="1327150" y="4330696"/>
                      </a:lnTo>
                      <a:lnTo>
                        <a:pt x="1289050" y="4273548"/>
                      </a:lnTo>
                      <a:lnTo>
                        <a:pt x="1225550" y="4254496"/>
                      </a:lnTo>
                      <a:lnTo>
                        <a:pt x="1181100" y="4241800"/>
                      </a:lnTo>
                      <a:lnTo>
                        <a:pt x="1181100" y="4191000"/>
                      </a:lnTo>
                      <a:lnTo>
                        <a:pt x="1219200" y="4146548"/>
                      </a:lnTo>
                      <a:lnTo>
                        <a:pt x="1282700" y="4152896"/>
                      </a:lnTo>
                      <a:lnTo>
                        <a:pt x="1333500" y="4140200"/>
                      </a:lnTo>
                      <a:lnTo>
                        <a:pt x="1352550" y="4089400"/>
                      </a:lnTo>
                      <a:lnTo>
                        <a:pt x="1390650" y="3994148"/>
                      </a:lnTo>
                      <a:lnTo>
                        <a:pt x="1479550" y="3975096"/>
                      </a:lnTo>
                      <a:lnTo>
                        <a:pt x="1473200" y="3937000"/>
                      </a:lnTo>
                      <a:lnTo>
                        <a:pt x="1428750" y="3905248"/>
                      </a:lnTo>
                      <a:lnTo>
                        <a:pt x="1454150" y="3854448"/>
                      </a:lnTo>
                      <a:lnTo>
                        <a:pt x="1371600" y="3816348"/>
                      </a:lnTo>
                      <a:lnTo>
                        <a:pt x="1289050" y="3790948"/>
                      </a:lnTo>
                      <a:lnTo>
                        <a:pt x="1314450" y="3721096"/>
                      </a:lnTo>
                      <a:lnTo>
                        <a:pt x="1377950" y="3702048"/>
                      </a:lnTo>
                      <a:lnTo>
                        <a:pt x="1409700" y="3651248"/>
                      </a:lnTo>
                      <a:lnTo>
                        <a:pt x="1320800" y="3606800"/>
                      </a:lnTo>
                      <a:lnTo>
                        <a:pt x="1276350" y="3613148"/>
                      </a:lnTo>
                      <a:lnTo>
                        <a:pt x="1130300" y="3613148"/>
                      </a:lnTo>
                      <a:lnTo>
                        <a:pt x="1104900" y="3651248"/>
                      </a:lnTo>
                      <a:lnTo>
                        <a:pt x="1054100" y="3644896"/>
                      </a:lnTo>
                      <a:lnTo>
                        <a:pt x="996950" y="3594096"/>
                      </a:lnTo>
                      <a:lnTo>
                        <a:pt x="996950" y="3543296"/>
                      </a:lnTo>
                      <a:lnTo>
                        <a:pt x="1098550" y="3517896"/>
                      </a:lnTo>
                      <a:lnTo>
                        <a:pt x="1098550" y="3435348"/>
                      </a:lnTo>
                      <a:lnTo>
                        <a:pt x="1041400" y="3422648"/>
                      </a:lnTo>
                      <a:lnTo>
                        <a:pt x="1009650" y="3409948"/>
                      </a:lnTo>
                      <a:lnTo>
                        <a:pt x="1028700" y="3359148"/>
                      </a:lnTo>
                      <a:lnTo>
                        <a:pt x="1028700" y="3251200"/>
                      </a:lnTo>
                      <a:lnTo>
                        <a:pt x="1047750" y="3219448"/>
                      </a:lnTo>
                      <a:lnTo>
                        <a:pt x="1073150" y="3117848"/>
                      </a:lnTo>
                      <a:lnTo>
                        <a:pt x="1003300" y="3105148"/>
                      </a:lnTo>
                      <a:lnTo>
                        <a:pt x="895350" y="3041648"/>
                      </a:lnTo>
                      <a:lnTo>
                        <a:pt x="755650" y="3073400"/>
                      </a:lnTo>
                      <a:lnTo>
                        <a:pt x="609600" y="3111496"/>
                      </a:lnTo>
                      <a:lnTo>
                        <a:pt x="508000" y="3213096"/>
                      </a:lnTo>
                      <a:lnTo>
                        <a:pt x="412750" y="3276600"/>
                      </a:lnTo>
                      <a:lnTo>
                        <a:pt x="311150" y="3340096"/>
                      </a:lnTo>
                      <a:lnTo>
                        <a:pt x="273050" y="3422648"/>
                      </a:lnTo>
                      <a:lnTo>
                        <a:pt x="152400" y="3416296"/>
                      </a:lnTo>
                      <a:lnTo>
                        <a:pt x="133350" y="3371848"/>
                      </a:lnTo>
                      <a:lnTo>
                        <a:pt x="0" y="3397248"/>
                      </a:lnTo>
                      <a:lnTo>
                        <a:pt x="222250" y="3251200"/>
                      </a:lnTo>
                      <a:lnTo>
                        <a:pt x="330200" y="3232148"/>
                      </a:lnTo>
                      <a:lnTo>
                        <a:pt x="349250" y="3155948"/>
                      </a:lnTo>
                      <a:lnTo>
                        <a:pt x="419100" y="3155948"/>
                      </a:lnTo>
                      <a:lnTo>
                        <a:pt x="495300" y="3111496"/>
                      </a:lnTo>
                      <a:lnTo>
                        <a:pt x="806450" y="2952748"/>
                      </a:lnTo>
                      <a:lnTo>
                        <a:pt x="1104900" y="2768600"/>
                      </a:lnTo>
                      <a:lnTo>
                        <a:pt x="1301750" y="2501896"/>
                      </a:lnTo>
                      <a:lnTo>
                        <a:pt x="1644650" y="2355848"/>
                      </a:lnTo>
                      <a:lnTo>
                        <a:pt x="1847850" y="2222496"/>
                      </a:lnTo>
                      <a:lnTo>
                        <a:pt x="1924050" y="2063748"/>
                      </a:lnTo>
                      <a:lnTo>
                        <a:pt x="1968500" y="1993896"/>
                      </a:lnTo>
                      <a:lnTo>
                        <a:pt x="1930400" y="1784348"/>
                      </a:lnTo>
                      <a:lnTo>
                        <a:pt x="1974850" y="1670048"/>
                      </a:lnTo>
                      <a:lnTo>
                        <a:pt x="1955800" y="1600200"/>
                      </a:lnTo>
                      <a:lnTo>
                        <a:pt x="2006600" y="1454148"/>
                      </a:lnTo>
                      <a:lnTo>
                        <a:pt x="2076450" y="1466848"/>
                      </a:lnTo>
                      <a:lnTo>
                        <a:pt x="2127250" y="1447800"/>
                      </a:lnTo>
                      <a:lnTo>
                        <a:pt x="2165350" y="1339848"/>
                      </a:lnTo>
                      <a:lnTo>
                        <a:pt x="2190750" y="1104896"/>
                      </a:lnTo>
                      <a:lnTo>
                        <a:pt x="2336800" y="1003296"/>
                      </a:lnTo>
                      <a:lnTo>
                        <a:pt x="2387600" y="933448"/>
                      </a:lnTo>
                      <a:lnTo>
                        <a:pt x="2571750" y="889000"/>
                      </a:lnTo>
                      <a:lnTo>
                        <a:pt x="2609850" y="889000"/>
                      </a:lnTo>
                      <a:lnTo>
                        <a:pt x="2635250" y="876296"/>
                      </a:lnTo>
                      <a:lnTo>
                        <a:pt x="2654300" y="755648"/>
                      </a:lnTo>
                      <a:lnTo>
                        <a:pt x="2641600" y="673096"/>
                      </a:lnTo>
                      <a:close/>
                      <a:moveTo>
                        <a:pt x="3009900" y="403224"/>
                      </a:moveTo>
                      <a:lnTo>
                        <a:pt x="3057524" y="422272"/>
                      </a:lnTo>
                      <a:lnTo>
                        <a:pt x="3124200" y="406400"/>
                      </a:lnTo>
                      <a:lnTo>
                        <a:pt x="3130550" y="488948"/>
                      </a:lnTo>
                      <a:lnTo>
                        <a:pt x="3203576" y="492124"/>
                      </a:lnTo>
                      <a:lnTo>
                        <a:pt x="3200400" y="523872"/>
                      </a:lnTo>
                      <a:lnTo>
                        <a:pt x="3105150" y="596896"/>
                      </a:lnTo>
                      <a:lnTo>
                        <a:pt x="2968624" y="717548"/>
                      </a:lnTo>
                      <a:lnTo>
                        <a:pt x="2914650" y="704848"/>
                      </a:lnTo>
                      <a:lnTo>
                        <a:pt x="2933700" y="641348"/>
                      </a:lnTo>
                      <a:lnTo>
                        <a:pt x="2917824" y="581024"/>
                      </a:lnTo>
                      <a:lnTo>
                        <a:pt x="2946400" y="555624"/>
                      </a:lnTo>
                      <a:lnTo>
                        <a:pt x="2971800" y="581024"/>
                      </a:lnTo>
                      <a:lnTo>
                        <a:pt x="2997200" y="549272"/>
                      </a:lnTo>
                      <a:lnTo>
                        <a:pt x="2971800" y="488948"/>
                      </a:lnTo>
                      <a:lnTo>
                        <a:pt x="2952750" y="450848"/>
                      </a:lnTo>
                      <a:close/>
                      <a:moveTo>
                        <a:pt x="3185320" y="225424"/>
                      </a:moveTo>
                      <a:lnTo>
                        <a:pt x="3211512" y="244472"/>
                      </a:lnTo>
                      <a:cubicBezTo>
                        <a:pt x="3212308" y="264316"/>
                        <a:pt x="3213100" y="284160"/>
                        <a:pt x="3213892" y="304004"/>
                      </a:cubicBezTo>
                      <a:lnTo>
                        <a:pt x="3268664" y="323056"/>
                      </a:lnTo>
                      <a:lnTo>
                        <a:pt x="3235324" y="363536"/>
                      </a:lnTo>
                      <a:lnTo>
                        <a:pt x="3244848" y="396872"/>
                      </a:lnTo>
                      <a:lnTo>
                        <a:pt x="3213892" y="408780"/>
                      </a:lnTo>
                      <a:lnTo>
                        <a:pt x="3168648" y="361152"/>
                      </a:lnTo>
                      <a:lnTo>
                        <a:pt x="3128168" y="384968"/>
                      </a:lnTo>
                      <a:lnTo>
                        <a:pt x="3097212" y="358772"/>
                      </a:lnTo>
                      <a:lnTo>
                        <a:pt x="3078164" y="327816"/>
                      </a:lnTo>
                      <a:lnTo>
                        <a:pt x="3068636" y="263524"/>
                      </a:lnTo>
                      <a:lnTo>
                        <a:pt x="3094832" y="258760"/>
                      </a:lnTo>
                      <a:close/>
                      <a:moveTo>
                        <a:pt x="3471068" y="196848"/>
                      </a:moveTo>
                      <a:lnTo>
                        <a:pt x="3447256" y="294480"/>
                      </a:lnTo>
                      <a:lnTo>
                        <a:pt x="3411536" y="289716"/>
                      </a:lnTo>
                      <a:close/>
                      <a:moveTo>
                        <a:pt x="3344864" y="111124"/>
                      </a:moveTo>
                      <a:lnTo>
                        <a:pt x="3373436" y="173036"/>
                      </a:lnTo>
                      <a:lnTo>
                        <a:pt x="3340100" y="199228"/>
                      </a:lnTo>
                      <a:lnTo>
                        <a:pt x="3278188" y="213516"/>
                      </a:lnTo>
                      <a:lnTo>
                        <a:pt x="3285332" y="173036"/>
                      </a:lnTo>
                      <a:lnTo>
                        <a:pt x="3290092" y="149224"/>
                      </a:lnTo>
                      <a:close/>
                      <a:moveTo>
                        <a:pt x="3375820" y="89692"/>
                      </a:moveTo>
                      <a:lnTo>
                        <a:pt x="3452020" y="151604"/>
                      </a:lnTo>
                      <a:lnTo>
                        <a:pt x="3418680" y="184944"/>
                      </a:lnTo>
                      <a:close/>
                      <a:moveTo>
                        <a:pt x="3575844" y="53972"/>
                      </a:moveTo>
                      <a:lnTo>
                        <a:pt x="3592512" y="111124"/>
                      </a:lnTo>
                      <a:lnTo>
                        <a:pt x="3580604" y="132552"/>
                      </a:lnTo>
                      <a:lnTo>
                        <a:pt x="3513932" y="153984"/>
                      </a:lnTo>
                      <a:lnTo>
                        <a:pt x="3563936" y="201612"/>
                      </a:lnTo>
                      <a:lnTo>
                        <a:pt x="3509168" y="249236"/>
                      </a:lnTo>
                      <a:lnTo>
                        <a:pt x="3487736" y="134936"/>
                      </a:lnTo>
                      <a:lnTo>
                        <a:pt x="3521076" y="65880"/>
                      </a:lnTo>
                      <a:close/>
                      <a:moveTo>
                        <a:pt x="2933700" y="0"/>
                      </a:moveTo>
                      <a:lnTo>
                        <a:pt x="2987676" y="34924"/>
                      </a:lnTo>
                      <a:lnTo>
                        <a:pt x="3000376" y="146048"/>
                      </a:lnTo>
                      <a:lnTo>
                        <a:pt x="3051176" y="177800"/>
                      </a:lnTo>
                      <a:lnTo>
                        <a:pt x="3044824" y="336548"/>
                      </a:lnTo>
                      <a:lnTo>
                        <a:pt x="2873376" y="355600"/>
                      </a:lnTo>
                      <a:lnTo>
                        <a:pt x="2771776" y="428624"/>
                      </a:lnTo>
                      <a:lnTo>
                        <a:pt x="2740024" y="425448"/>
                      </a:lnTo>
                      <a:lnTo>
                        <a:pt x="2733676" y="381000"/>
                      </a:lnTo>
                      <a:lnTo>
                        <a:pt x="2720976" y="339724"/>
                      </a:lnTo>
                      <a:lnTo>
                        <a:pt x="2743200" y="311148"/>
                      </a:lnTo>
                      <a:lnTo>
                        <a:pt x="2800350" y="279400"/>
                      </a:lnTo>
                      <a:lnTo>
                        <a:pt x="2851150" y="279400"/>
                      </a:lnTo>
                      <a:lnTo>
                        <a:pt x="2854324" y="254000"/>
                      </a:lnTo>
                      <a:lnTo>
                        <a:pt x="2847976" y="158748"/>
                      </a:lnTo>
                      <a:lnTo>
                        <a:pt x="2819400" y="120648"/>
                      </a:lnTo>
                      <a:lnTo>
                        <a:pt x="2828924" y="69848"/>
                      </a:lnTo>
                      <a:lnTo>
                        <a:pt x="2847976" y="53972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0" name="正方形/長方形 289">
                <a:extLst>
                  <a:ext uri="{FF2B5EF4-FFF2-40B4-BE49-F238E27FC236}">
                    <a16:creationId xmlns:a16="http://schemas.microsoft.com/office/drawing/2014/main" id="{C16AC71E-14C0-4EA0-B211-2C0F5CCD8B8A}"/>
                  </a:ext>
                </a:extLst>
              </p:cNvPr>
              <p:cNvSpPr/>
              <p:nvPr/>
            </p:nvSpPr>
            <p:spPr>
              <a:xfrm>
                <a:off x="20071979" y="35732460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　媛</a:t>
                </a:r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86002C7A-2A67-40D8-A80D-04C126DB192D}"/>
                </a:ext>
              </a:extLst>
            </p:cNvPr>
            <p:cNvGrpSpPr/>
            <p:nvPr/>
          </p:nvGrpSpPr>
          <p:grpSpPr>
            <a:xfrm>
              <a:off x="22606000" y="32664400"/>
              <a:ext cx="2676928" cy="2049752"/>
              <a:chOff x="22606000" y="32664400"/>
              <a:chExt cx="2676928" cy="2049752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3612052C-F568-4F97-9025-06AAA800A303}"/>
                  </a:ext>
                </a:extLst>
              </p:cNvPr>
              <p:cNvGrpSpPr/>
              <p:nvPr/>
            </p:nvGrpSpPr>
            <p:grpSpPr>
              <a:xfrm>
                <a:off x="22606000" y="32664400"/>
                <a:ext cx="2676928" cy="2049752"/>
                <a:chOff x="22606000" y="32664400"/>
                <a:chExt cx="2676928" cy="2049752"/>
              </a:xfrm>
              <a:solidFill>
                <a:schemeClr val="bg1"/>
              </a:solidFill>
            </p:grpSpPr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C2166CB9-B0E4-40EE-B9C6-50F24810BE57}"/>
                    </a:ext>
                  </a:extLst>
                </p:cNvPr>
                <p:cNvSpPr/>
                <p:nvPr/>
              </p:nvSpPr>
              <p:spPr>
                <a:xfrm>
                  <a:off x="24543806" y="32664400"/>
                  <a:ext cx="491070" cy="555624"/>
                </a:xfrm>
                <a:custGeom>
                  <a:avLst/>
                  <a:gdLst>
                    <a:gd name="connsiteX0" fmla="*/ 383118 w 491070"/>
                    <a:gd name="connsiteY0" fmla="*/ 0 h 555624"/>
                    <a:gd name="connsiteX1" fmla="*/ 459318 w 491070"/>
                    <a:gd name="connsiteY1" fmla="*/ 9524 h 555624"/>
                    <a:gd name="connsiteX2" fmla="*/ 456144 w 491070"/>
                    <a:gd name="connsiteY2" fmla="*/ 95250 h 555624"/>
                    <a:gd name="connsiteX3" fmla="*/ 491070 w 491070"/>
                    <a:gd name="connsiteY3" fmla="*/ 117476 h 555624"/>
                    <a:gd name="connsiteX4" fmla="*/ 472018 w 491070"/>
                    <a:gd name="connsiteY4" fmla="*/ 187324 h 555624"/>
                    <a:gd name="connsiteX5" fmla="*/ 443444 w 491070"/>
                    <a:gd name="connsiteY5" fmla="*/ 260350 h 555624"/>
                    <a:gd name="connsiteX6" fmla="*/ 459318 w 491070"/>
                    <a:gd name="connsiteY6" fmla="*/ 307976 h 555624"/>
                    <a:gd name="connsiteX7" fmla="*/ 459318 w 491070"/>
                    <a:gd name="connsiteY7" fmla="*/ 374650 h 555624"/>
                    <a:gd name="connsiteX8" fmla="*/ 408518 w 491070"/>
                    <a:gd name="connsiteY8" fmla="*/ 460376 h 555624"/>
                    <a:gd name="connsiteX9" fmla="*/ 338670 w 491070"/>
                    <a:gd name="connsiteY9" fmla="*/ 403224 h 555624"/>
                    <a:gd name="connsiteX10" fmla="*/ 335494 w 491070"/>
                    <a:gd name="connsiteY10" fmla="*/ 342900 h 555624"/>
                    <a:gd name="connsiteX11" fmla="*/ 310094 w 491070"/>
                    <a:gd name="connsiteY11" fmla="*/ 330200 h 555624"/>
                    <a:gd name="connsiteX12" fmla="*/ 195794 w 491070"/>
                    <a:gd name="connsiteY12" fmla="*/ 368300 h 555624"/>
                    <a:gd name="connsiteX13" fmla="*/ 176744 w 491070"/>
                    <a:gd name="connsiteY13" fmla="*/ 400050 h 555624"/>
                    <a:gd name="connsiteX14" fmla="*/ 141818 w 491070"/>
                    <a:gd name="connsiteY14" fmla="*/ 485776 h 555624"/>
                    <a:gd name="connsiteX15" fmla="*/ 141818 w 491070"/>
                    <a:gd name="connsiteY15" fmla="*/ 523876 h 555624"/>
                    <a:gd name="connsiteX16" fmla="*/ 122770 w 491070"/>
                    <a:gd name="connsiteY16" fmla="*/ 555624 h 555624"/>
                    <a:gd name="connsiteX17" fmla="*/ 78318 w 491070"/>
                    <a:gd name="connsiteY17" fmla="*/ 523876 h 555624"/>
                    <a:gd name="connsiteX18" fmla="*/ 91018 w 491070"/>
                    <a:gd name="connsiteY18" fmla="*/ 501650 h 555624"/>
                    <a:gd name="connsiteX19" fmla="*/ 78318 w 491070"/>
                    <a:gd name="connsiteY19" fmla="*/ 473076 h 555624"/>
                    <a:gd name="connsiteX20" fmla="*/ 78318 w 491070"/>
                    <a:gd name="connsiteY20" fmla="*/ 444500 h 555624"/>
                    <a:gd name="connsiteX21" fmla="*/ 113244 w 491070"/>
                    <a:gd name="connsiteY21" fmla="*/ 371476 h 555624"/>
                    <a:gd name="connsiteX22" fmla="*/ 91018 w 491070"/>
                    <a:gd name="connsiteY22" fmla="*/ 317500 h 555624"/>
                    <a:gd name="connsiteX23" fmla="*/ 56094 w 491070"/>
                    <a:gd name="connsiteY23" fmla="*/ 314324 h 555624"/>
                    <a:gd name="connsiteX24" fmla="*/ 0 w 491070"/>
                    <a:gd name="connsiteY24" fmla="*/ 306676 h 555624"/>
                    <a:gd name="connsiteX25" fmla="*/ 6882 w 491070"/>
                    <a:gd name="connsiteY25" fmla="*/ 292100 h 555624"/>
                    <a:gd name="connsiteX26" fmla="*/ 104514 w 491070"/>
                    <a:gd name="connsiteY26" fmla="*/ 213520 h 555624"/>
                    <a:gd name="connsiteX27" fmla="*/ 175950 w 491070"/>
                    <a:gd name="connsiteY27" fmla="*/ 194468 h 555624"/>
                    <a:gd name="connsiteX28" fmla="*/ 352162 w 491070"/>
                    <a:gd name="connsiteY28" fmla="*/ 173038 h 555624"/>
                    <a:gd name="connsiteX29" fmla="*/ 349048 w 491070"/>
                    <a:gd name="connsiteY29" fmla="*/ 20442 h 555624"/>
                    <a:gd name="connsiteX30" fmla="*/ 383118 w 491070"/>
                    <a:gd name="connsiteY30" fmla="*/ 0 h 555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91070" h="555624">
                      <a:moveTo>
                        <a:pt x="383118" y="0"/>
                      </a:moveTo>
                      <a:lnTo>
                        <a:pt x="459318" y="9524"/>
                      </a:lnTo>
                      <a:lnTo>
                        <a:pt x="456144" y="95250"/>
                      </a:lnTo>
                      <a:lnTo>
                        <a:pt x="491070" y="117476"/>
                      </a:lnTo>
                      <a:lnTo>
                        <a:pt x="472018" y="187324"/>
                      </a:lnTo>
                      <a:lnTo>
                        <a:pt x="443444" y="260350"/>
                      </a:lnTo>
                      <a:lnTo>
                        <a:pt x="459318" y="307976"/>
                      </a:lnTo>
                      <a:lnTo>
                        <a:pt x="459318" y="374650"/>
                      </a:lnTo>
                      <a:lnTo>
                        <a:pt x="408518" y="460376"/>
                      </a:lnTo>
                      <a:lnTo>
                        <a:pt x="338670" y="403224"/>
                      </a:lnTo>
                      <a:lnTo>
                        <a:pt x="335494" y="342900"/>
                      </a:lnTo>
                      <a:lnTo>
                        <a:pt x="310094" y="330200"/>
                      </a:lnTo>
                      <a:lnTo>
                        <a:pt x="195794" y="368300"/>
                      </a:lnTo>
                      <a:lnTo>
                        <a:pt x="176744" y="400050"/>
                      </a:lnTo>
                      <a:lnTo>
                        <a:pt x="141818" y="485776"/>
                      </a:lnTo>
                      <a:lnTo>
                        <a:pt x="141818" y="523876"/>
                      </a:lnTo>
                      <a:lnTo>
                        <a:pt x="122770" y="555624"/>
                      </a:lnTo>
                      <a:lnTo>
                        <a:pt x="78318" y="523876"/>
                      </a:lnTo>
                      <a:lnTo>
                        <a:pt x="91018" y="501650"/>
                      </a:lnTo>
                      <a:lnTo>
                        <a:pt x="78318" y="473076"/>
                      </a:lnTo>
                      <a:lnTo>
                        <a:pt x="78318" y="444500"/>
                      </a:lnTo>
                      <a:lnTo>
                        <a:pt x="113244" y="371476"/>
                      </a:lnTo>
                      <a:lnTo>
                        <a:pt x="91018" y="317500"/>
                      </a:lnTo>
                      <a:lnTo>
                        <a:pt x="56094" y="314324"/>
                      </a:lnTo>
                      <a:lnTo>
                        <a:pt x="0" y="306676"/>
                      </a:lnTo>
                      <a:lnTo>
                        <a:pt x="6882" y="292100"/>
                      </a:lnTo>
                      <a:lnTo>
                        <a:pt x="104514" y="213520"/>
                      </a:lnTo>
                      <a:lnTo>
                        <a:pt x="175950" y="194468"/>
                      </a:lnTo>
                      <a:lnTo>
                        <a:pt x="352162" y="173038"/>
                      </a:lnTo>
                      <a:lnTo>
                        <a:pt x="349048" y="20442"/>
                      </a:lnTo>
                      <a:lnTo>
                        <a:pt x="3831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D7C2A8C9-7ABE-4D5F-A294-E1A105868F80}"/>
                    </a:ext>
                  </a:extLst>
                </p:cNvPr>
                <p:cNvSpPr/>
                <p:nvPr/>
              </p:nvSpPr>
              <p:spPr>
                <a:xfrm>
                  <a:off x="24368124" y="32684842"/>
                  <a:ext cx="527844" cy="360558"/>
                </a:xfrm>
                <a:custGeom>
                  <a:avLst/>
                  <a:gdLst>
                    <a:gd name="connsiteX0" fmla="*/ 524730 w 527844"/>
                    <a:gd name="connsiteY0" fmla="*/ 0 h 360558"/>
                    <a:gd name="connsiteX1" fmla="*/ 527844 w 527844"/>
                    <a:gd name="connsiteY1" fmla="*/ 152596 h 360558"/>
                    <a:gd name="connsiteX2" fmla="*/ 351632 w 527844"/>
                    <a:gd name="connsiteY2" fmla="*/ 174026 h 360558"/>
                    <a:gd name="connsiteX3" fmla="*/ 280196 w 527844"/>
                    <a:gd name="connsiteY3" fmla="*/ 193078 h 360558"/>
                    <a:gd name="connsiteX4" fmla="*/ 182564 w 527844"/>
                    <a:gd name="connsiteY4" fmla="*/ 271658 h 360558"/>
                    <a:gd name="connsiteX5" fmla="*/ 175682 w 527844"/>
                    <a:gd name="connsiteY5" fmla="*/ 286234 h 360558"/>
                    <a:gd name="connsiteX6" fmla="*/ 161926 w 527844"/>
                    <a:gd name="connsiteY6" fmla="*/ 284358 h 360558"/>
                    <a:gd name="connsiteX7" fmla="*/ 25400 w 527844"/>
                    <a:gd name="connsiteY7" fmla="*/ 360558 h 360558"/>
                    <a:gd name="connsiteX8" fmla="*/ 3176 w 527844"/>
                    <a:gd name="connsiteY8" fmla="*/ 309758 h 360558"/>
                    <a:gd name="connsiteX9" fmla="*/ 0 w 527844"/>
                    <a:gd name="connsiteY9" fmla="*/ 262134 h 360558"/>
                    <a:gd name="connsiteX10" fmla="*/ 66676 w 527844"/>
                    <a:gd name="connsiteY10" fmla="*/ 249434 h 360558"/>
                    <a:gd name="connsiteX11" fmla="*/ 57152 w 527844"/>
                    <a:gd name="connsiteY11" fmla="*/ 179582 h 360558"/>
                    <a:gd name="connsiteX12" fmla="*/ 82552 w 527844"/>
                    <a:gd name="connsiteY12" fmla="*/ 138308 h 360558"/>
                    <a:gd name="connsiteX13" fmla="*/ 114300 w 527844"/>
                    <a:gd name="connsiteY13" fmla="*/ 160534 h 360558"/>
                    <a:gd name="connsiteX14" fmla="*/ 190500 w 527844"/>
                    <a:gd name="connsiteY14" fmla="*/ 138308 h 360558"/>
                    <a:gd name="connsiteX15" fmla="*/ 279400 w 527844"/>
                    <a:gd name="connsiteY15" fmla="*/ 109734 h 360558"/>
                    <a:gd name="connsiteX16" fmla="*/ 342900 w 527844"/>
                    <a:gd name="connsiteY16" fmla="*/ 17658 h 360558"/>
                    <a:gd name="connsiteX17" fmla="*/ 431800 w 527844"/>
                    <a:gd name="connsiteY17" fmla="*/ 55758 h 360558"/>
                    <a:gd name="connsiteX18" fmla="*/ 524730 w 527844"/>
                    <a:gd name="connsiteY18" fmla="*/ 0 h 360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27844" h="360558">
                      <a:moveTo>
                        <a:pt x="524730" y="0"/>
                      </a:moveTo>
                      <a:lnTo>
                        <a:pt x="527844" y="152596"/>
                      </a:lnTo>
                      <a:lnTo>
                        <a:pt x="351632" y="174026"/>
                      </a:lnTo>
                      <a:lnTo>
                        <a:pt x="280196" y="193078"/>
                      </a:lnTo>
                      <a:lnTo>
                        <a:pt x="182564" y="271658"/>
                      </a:lnTo>
                      <a:lnTo>
                        <a:pt x="175682" y="286234"/>
                      </a:lnTo>
                      <a:lnTo>
                        <a:pt x="161926" y="284358"/>
                      </a:lnTo>
                      <a:lnTo>
                        <a:pt x="25400" y="360558"/>
                      </a:lnTo>
                      <a:lnTo>
                        <a:pt x="3176" y="309758"/>
                      </a:lnTo>
                      <a:lnTo>
                        <a:pt x="0" y="262134"/>
                      </a:lnTo>
                      <a:lnTo>
                        <a:pt x="66676" y="249434"/>
                      </a:lnTo>
                      <a:lnTo>
                        <a:pt x="57152" y="179582"/>
                      </a:lnTo>
                      <a:lnTo>
                        <a:pt x="82552" y="138308"/>
                      </a:lnTo>
                      <a:lnTo>
                        <a:pt x="114300" y="160534"/>
                      </a:lnTo>
                      <a:lnTo>
                        <a:pt x="190500" y="138308"/>
                      </a:lnTo>
                      <a:lnTo>
                        <a:pt x="279400" y="109734"/>
                      </a:lnTo>
                      <a:lnTo>
                        <a:pt x="342900" y="17658"/>
                      </a:lnTo>
                      <a:lnTo>
                        <a:pt x="431800" y="55758"/>
                      </a:lnTo>
                      <a:lnTo>
                        <a:pt x="5247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21A9B26D-E0F0-4150-A396-5AE3AA00675E}"/>
                    </a:ext>
                  </a:extLst>
                </p:cNvPr>
                <p:cNvSpPr/>
                <p:nvPr/>
              </p:nvSpPr>
              <p:spPr>
                <a:xfrm>
                  <a:off x="23326548" y="33566484"/>
                  <a:ext cx="124002" cy="128204"/>
                </a:xfrm>
                <a:custGeom>
                  <a:avLst/>
                  <a:gdLst>
                    <a:gd name="connsiteX0" fmla="*/ 81984 w 124002"/>
                    <a:gd name="connsiteY0" fmla="*/ 0 h 128204"/>
                    <a:gd name="connsiteX1" fmla="*/ 124002 w 124002"/>
                    <a:gd name="connsiteY1" fmla="*/ 61528 h 128204"/>
                    <a:gd name="connsiteX2" fmla="*/ 124002 w 124002"/>
                    <a:gd name="connsiteY2" fmla="*/ 99628 h 128204"/>
                    <a:gd name="connsiteX3" fmla="*/ 109716 w 124002"/>
                    <a:gd name="connsiteY3" fmla="*/ 128204 h 128204"/>
                    <a:gd name="connsiteX4" fmla="*/ 59708 w 124002"/>
                    <a:gd name="connsiteY4" fmla="*/ 90104 h 128204"/>
                    <a:gd name="connsiteX5" fmla="*/ 31132 w 124002"/>
                    <a:gd name="connsiteY5" fmla="*/ 94868 h 128204"/>
                    <a:gd name="connsiteX6" fmla="*/ 0 w 124002"/>
                    <a:gd name="connsiteY6" fmla="*/ 50564 h 128204"/>
                    <a:gd name="connsiteX7" fmla="*/ 54152 w 124002"/>
                    <a:gd name="connsiteY7" fmla="*/ 5964 h 128204"/>
                    <a:gd name="connsiteX8" fmla="*/ 81984 w 124002"/>
                    <a:gd name="connsiteY8" fmla="*/ 0 h 128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4002" h="128204">
                      <a:moveTo>
                        <a:pt x="81984" y="0"/>
                      </a:moveTo>
                      <a:lnTo>
                        <a:pt x="124002" y="61528"/>
                      </a:lnTo>
                      <a:lnTo>
                        <a:pt x="124002" y="99628"/>
                      </a:lnTo>
                      <a:lnTo>
                        <a:pt x="109716" y="128204"/>
                      </a:lnTo>
                      <a:lnTo>
                        <a:pt x="59708" y="90104"/>
                      </a:lnTo>
                      <a:lnTo>
                        <a:pt x="31132" y="94868"/>
                      </a:lnTo>
                      <a:lnTo>
                        <a:pt x="0" y="50564"/>
                      </a:lnTo>
                      <a:lnTo>
                        <a:pt x="54152" y="5964"/>
                      </a:lnTo>
                      <a:lnTo>
                        <a:pt x="819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2549489C-3AA7-4ACA-88BF-8DD42BCC97E9}"/>
                    </a:ext>
                  </a:extLst>
                </p:cNvPr>
                <p:cNvSpPr/>
                <p:nvPr/>
              </p:nvSpPr>
              <p:spPr>
                <a:xfrm>
                  <a:off x="24253032" y="33604200"/>
                  <a:ext cx="189514" cy="587048"/>
                </a:xfrm>
                <a:custGeom>
                  <a:avLst/>
                  <a:gdLst>
                    <a:gd name="connsiteX0" fmla="*/ 64292 w 189514"/>
                    <a:gd name="connsiteY0" fmla="*/ 0 h 587048"/>
                    <a:gd name="connsiteX1" fmla="*/ 166688 w 189514"/>
                    <a:gd name="connsiteY1" fmla="*/ 7144 h 587048"/>
                    <a:gd name="connsiteX2" fmla="*/ 176212 w 189514"/>
                    <a:gd name="connsiteY2" fmla="*/ 38100 h 587048"/>
                    <a:gd name="connsiteX3" fmla="*/ 145256 w 189514"/>
                    <a:gd name="connsiteY3" fmla="*/ 85724 h 587048"/>
                    <a:gd name="connsiteX4" fmla="*/ 152400 w 189514"/>
                    <a:gd name="connsiteY4" fmla="*/ 109536 h 587048"/>
                    <a:gd name="connsiteX5" fmla="*/ 169068 w 189514"/>
                    <a:gd name="connsiteY5" fmla="*/ 121444 h 587048"/>
                    <a:gd name="connsiteX6" fmla="*/ 171448 w 189514"/>
                    <a:gd name="connsiteY6" fmla="*/ 157164 h 587048"/>
                    <a:gd name="connsiteX7" fmla="*/ 145256 w 189514"/>
                    <a:gd name="connsiteY7" fmla="*/ 190500 h 587048"/>
                    <a:gd name="connsiteX8" fmla="*/ 180974 w 189514"/>
                    <a:gd name="connsiteY8" fmla="*/ 221456 h 587048"/>
                    <a:gd name="connsiteX9" fmla="*/ 188118 w 189514"/>
                    <a:gd name="connsiteY9" fmla="*/ 347664 h 587048"/>
                    <a:gd name="connsiteX10" fmla="*/ 173832 w 189514"/>
                    <a:gd name="connsiteY10" fmla="*/ 392904 h 587048"/>
                    <a:gd name="connsiteX11" fmla="*/ 188118 w 189514"/>
                    <a:gd name="connsiteY11" fmla="*/ 428624 h 587048"/>
                    <a:gd name="connsiteX12" fmla="*/ 176212 w 189514"/>
                    <a:gd name="connsiteY12" fmla="*/ 459580 h 587048"/>
                    <a:gd name="connsiteX13" fmla="*/ 189514 w 189514"/>
                    <a:gd name="connsiteY13" fmla="*/ 516880 h 587048"/>
                    <a:gd name="connsiteX14" fmla="*/ 143668 w 189514"/>
                    <a:gd name="connsiteY14" fmla="*/ 520700 h 587048"/>
                    <a:gd name="connsiteX15" fmla="*/ 122934 w 189514"/>
                    <a:gd name="connsiteY15" fmla="*/ 587048 h 587048"/>
                    <a:gd name="connsiteX16" fmla="*/ 0 w 189514"/>
                    <a:gd name="connsiteY16" fmla="*/ 473868 h 587048"/>
                    <a:gd name="connsiteX17" fmla="*/ 23812 w 189514"/>
                    <a:gd name="connsiteY17" fmla="*/ 342900 h 587048"/>
                    <a:gd name="connsiteX18" fmla="*/ 42862 w 189514"/>
                    <a:gd name="connsiteY18" fmla="*/ 311944 h 587048"/>
                    <a:gd name="connsiteX19" fmla="*/ 28574 w 189514"/>
                    <a:gd name="connsiteY19" fmla="*/ 221456 h 587048"/>
                    <a:gd name="connsiteX20" fmla="*/ 64292 w 189514"/>
                    <a:gd name="connsiteY20" fmla="*/ 0 h 587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9514" h="587048">
                      <a:moveTo>
                        <a:pt x="64292" y="0"/>
                      </a:moveTo>
                      <a:lnTo>
                        <a:pt x="166688" y="7144"/>
                      </a:lnTo>
                      <a:lnTo>
                        <a:pt x="176212" y="38100"/>
                      </a:lnTo>
                      <a:lnTo>
                        <a:pt x="145256" y="85724"/>
                      </a:lnTo>
                      <a:lnTo>
                        <a:pt x="152400" y="109536"/>
                      </a:lnTo>
                      <a:lnTo>
                        <a:pt x="169068" y="121444"/>
                      </a:lnTo>
                      <a:lnTo>
                        <a:pt x="171448" y="157164"/>
                      </a:lnTo>
                      <a:lnTo>
                        <a:pt x="145256" y="190500"/>
                      </a:lnTo>
                      <a:lnTo>
                        <a:pt x="180974" y="221456"/>
                      </a:lnTo>
                      <a:lnTo>
                        <a:pt x="188118" y="347664"/>
                      </a:lnTo>
                      <a:lnTo>
                        <a:pt x="173832" y="392904"/>
                      </a:lnTo>
                      <a:lnTo>
                        <a:pt x="188118" y="428624"/>
                      </a:lnTo>
                      <a:lnTo>
                        <a:pt x="176212" y="459580"/>
                      </a:lnTo>
                      <a:lnTo>
                        <a:pt x="189514" y="516880"/>
                      </a:lnTo>
                      <a:lnTo>
                        <a:pt x="143668" y="520700"/>
                      </a:lnTo>
                      <a:lnTo>
                        <a:pt x="122934" y="587048"/>
                      </a:lnTo>
                      <a:lnTo>
                        <a:pt x="0" y="473868"/>
                      </a:lnTo>
                      <a:lnTo>
                        <a:pt x="23812" y="342900"/>
                      </a:lnTo>
                      <a:lnTo>
                        <a:pt x="42862" y="311944"/>
                      </a:lnTo>
                      <a:lnTo>
                        <a:pt x="28574" y="221456"/>
                      </a:lnTo>
                      <a:lnTo>
                        <a:pt x="6429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4B8C48AB-4AA8-4E89-814E-411F267F4116}"/>
                    </a:ext>
                  </a:extLst>
                </p:cNvPr>
                <p:cNvSpPr/>
                <p:nvPr/>
              </p:nvSpPr>
              <p:spPr>
                <a:xfrm>
                  <a:off x="23048428" y="33710304"/>
                  <a:ext cx="192572" cy="193936"/>
                </a:xfrm>
                <a:custGeom>
                  <a:avLst/>
                  <a:gdLst>
                    <a:gd name="connsiteX0" fmla="*/ 150888 w 192572"/>
                    <a:gd name="connsiteY0" fmla="*/ 0 h 193936"/>
                    <a:gd name="connsiteX1" fmla="*/ 192572 w 192572"/>
                    <a:gd name="connsiteY1" fmla="*/ 70108 h 193936"/>
                    <a:gd name="connsiteX2" fmla="*/ 178284 w 192572"/>
                    <a:gd name="connsiteY2" fmla="*/ 117736 h 193936"/>
                    <a:gd name="connsiteX3" fmla="*/ 125896 w 192572"/>
                    <a:gd name="connsiteY3" fmla="*/ 167740 h 193936"/>
                    <a:gd name="connsiteX4" fmla="*/ 92560 w 192572"/>
                    <a:gd name="connsiteY4" fmla="*/ 148688 h 193936"/>
                    <a:gd name="connsiteX5" fmla="*/ 37792 w 192572"/>
                    <a:gd name="connsiteY5" fmla="*/ 193936 h 193936"/>
                    <a:gd name="connsiteX6" fmla="*/ 13978 w 192572"/>
                    <a:gd name="connsiteY6" fmla="*/ 189172 h 193936"/>
                    <a:gd name="connsiteX7" fmla="*/ 0 w 192572"/>
                    <a:gd name="connsiteY7" fmla="*/ 161216 h 193936"/>
                    <a:gd name="connsiteX8" fmla="*/ 129072 w 192572"/>
                    <a:gd name="connsiteY8" fmla="*/ 14544 h 193936"/>
                    <a:gd name="connsiteX9" fmla="*/ 150888 w 192572"/>
                    <a:gd name="connsiteY9" fmla="*/ 0 h 193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2572" h="193936">
                      <a:moveTo>
                        <a:pt x="150888" y="0"/>
                      </a:moveTo>
                      <a:lnTo>
                        <a:pt x="192572" y="70108"/>
                      </a:lnTo>
                      <a:lnTo>
                        <a:pt x="178284" y="117736"/>
                      </a:lnTo>
                      <a:lnTo>
                        <a:pt x="125896" y="167740"/>
                      </a:lnTo>
                      <a:lnTo>
                        <a:pt x="92560" y="148688"/>
                      </a:lnTo>
                      <a:lnTo>
                        <a:pt x="37792" y="193936"/>
                      </a:lnTo>
                      <a:lnTo>
                        <a:pt x="13978" y="189172"/>
                      </a:lnTo>
                      <a:lnTo>
                        <a:pt x="0" y="161216"/>
                      </a:lnTo>
                      <a:lnTo>
                        <a:pt x="129072" y="14544"/>
                      </a:lnTo>
                      <a:lnTo>
                        <a:pt x="1508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6ABF4BFA-5CA6-4A56-A330-F8CC7305C482}"/>
                    </a:ext>
                  </a:extLst>
                </p:cNvPr>
                <p:cNvSpPr/>
                <p:nvPr/>
              </p:nvSpPr>
              <p:spPr>
                <a:xfrm>
                  <a:off x="24579264" y="33730028"/>
                  <a:ext cx="703664" cy="432972"/>
                </a:xfrm>
                <a:custGeom>
                  <a:avLst/>
                  <a:gdLst>
                    <a:gd name="connsiteX0" fmla="*/ 244792 w 703664"/>
                    <a:gd name="connsiteY0" fmla="*/ 0 h 432972"/>
                    <a:gd name="connsiteX1" fmla="*/ 293686 w 703664"/>
                    <a:gd name="connsiteY1" fmla="*/ 7524 h 432972"/>
                    <a:gd name="connsiteX2" fmla="*/ 401636 w 703664"/>
                    <a:gd name="connsiteY2" fmla="*/ 109124 h 432972"/>
                    <a:gd name="connsiteX3" fmla="*/ 465136 w 703664"/>
                    <a:gd name="connsiteY3" fmla="*/ 102772 h 432972"/>
                    <a:gd name="connsiteX4" fmla="*/ 528636 w 703664"/>
                    <a:gd name="connsiteY4" fmla="*/ 71020 h 432972"/>
                    <a:gd name="connsiteX5" fmla="*/ 560386 w 703664"/>
                    <a:gd name="connsiteY5" fmla="*/ 178972 h 432972"/>
                    <a:gd name="connsiteX6" fmla="*/ 592136 w 703664"/>
                    <a:gd name="connsiteY6" fmla="*/ 223420 h 432972"/>
                    <a:gd name="connsiteX7" fmla="*/ 703664 w 703664"/>
                    <a:gd name="connsiteY7" fmla="*/ 268728 h 432972"/>
                    <a:gd name="connsiteX8" fmla="*/ 674686 w 703664"/>
                    <a:gd name="connsiteY8" fmla="*/ 344072 h 432972"/>
                    <a:gd name="connsiteX9" fmla="*/ 681036 w 703664"/>
                    <a:gd name="connsiteY9" fmla="*/ 388524 h 432972"/>
                    <a:gd name="connsiteX10" fmla="*/ 636586 w 703664"/>
                    <a:gd name="connsiteY10" fmla="*/ 432972 h 432972"/>
                    <a:gd name="connsiteX11" fmla="*/ 579436 w 703664"/>
                    <a:gd name="connsiteY11" fmla="*/ 420272 h 432972"/>
                    <a:gd name="connsiteX12" fmla="*/ 420686 w 703664"/>
                    <a:gd name="connsiteY12" fmla="*/ 344072 h 432972"/>
                    <a:gd name="connsiteX13" fmla="*/ 401636 w 703664"/>
                    <a:gd name="connsiteY13" fmla="*/ 388524 h 432972"/>
                    <a:gd name="connsiteX14" fmla="*/ 357186 w 703664"/>
                    <a:gd name="connsiteY14" fmla="*/ 369472 h 432972"/>
                    <a:gd name="connsiteX15" fmla="*/ 306386 w 703664"/>
                    <a:gd name="connsiteY15" fmla="*/ 382172 h 432972"/>
                    <a:gd name="connsiteX16" fmla="*/ 261936 w 703664"/>
                    <a:gd name="connsiteY16" fmla="*/ 369472 h 432972"/>
                    <a:gd name="connsiteX17" fmla="*/ 173036 w 703664"/>
                    <a:gd name="connsiteY17" fmla="*/ 344072 h 432972"/>
                    <a:gd name="connsiteX18" fmla="*/ 39686 w 703664"/>
                    <a:gd name="connsiteY18" fmla="*/ 363124 h 432972"/>
                    <a:gd name="connsiteX19" fmla="*/ 1166 w 703664"/>
                    <a:gd name="connsiteY19" fmla="*/ 373628 h 432972"/>
                    <a:gd name="connsiteX20" fmla="*/ 0 w 703664"/>
                    <a:gd name="connsiteY20" fmla="*/ 283748 h 432972"/>
                    <a:gd name="connsiteX21" fmla="*/ 21430 w 703664"/>
                    <a:gd name="connsiteY21" fmla="*/ 252792 h 432972"/>
                    <a:gd name="connsiteX22" fmla="*/ 69056 w 703664"/>
                    <a:gd name="connsiteY22" fmla="*/ 259936 h 432972"/>
                    <a:gd name="connsiteX23" fmla="*/ 140492 w 703664"/>
                    <a:gd name="connsiteY23" fmla="*/ 207548 h 432972"/>
                    <a:gd name="connsiteX24" fmla="*/ 180974 w 703664"/>
                    <a:gd name="connsiteY24" fmla="*/ 221836 h 432972"/>
                    <a:gd name="connsiteX25" fmla="*/ 185736 w 703664"/>
                    <a:gd name="connsiteY25" fmla="*/ 169448 h 432972"/>
                    <a:gd name="connsiteX26" fmla="*/ 209548 w 703664"/>
                    <a:gd name="connsiteY26" fmla="*/ 124204 h 432972"/>
                    <a:gd name="connsiteX27" fmla="*/ 183356 w 703664"/>
                    <a:gd name="connsiteY27" fmla="*/ 64672 h 432972"/>
                    <a:gd name="connsiteX28" fmla="*/ 244792 w 703664"/>
                    <a:gd name="connsiteY28" fmla="*/ 0 h 432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03664" h="432972">
                      <a:moveTo>
                        <a:pt x="244792" y="0"/>
                      </a:moveTo>
                      <a:lnTo>
                        <a:pt x="293686" y="7524"/>
                      </a:lnTo>
                      <a:lnTo>
                        <a:pt x="401636" y="109124"/>
                      </a:lnTo>
                      <a:lnTo>
                        <a:pt x="465136" y="102772"/>
                      </a:lnTo>
                      <a:lnTo>
                        <a:pt x="528636" y="71020"/>
                      </a:lnTo>
                      <a:lnTo>
                        <a:pt x="560386" y="178972"/>
                      </a:lnTo>
                      <a:lnTo>
                        <a:pt x="592136" y="223420"/>
                      </a:lnTo>
                      <a:lnTo>
                        <a:pt x="703664" y="268728"/>
                      </a:lnTo>
                      <a:lnTo>
                        <a:pt x="674686" y="344072"/>
                      </a:lnTo>
                      <a:lnTo>
                        <a:pt x="681036" y="388524"/>
                      </a:lnTo>
                      <a:lnTo>
                        <a:pt x="636586" y="432972"/>
                      </a:lnTo>
                      <a:lnTo>
                        <a:pt x="579436" y="420272"/>
                      </a:lnTo>
                      <a:lnTo>
                        <a:pt x="420686" y="344072"/>
                      </a:lnTo>
                      <a:lnTo>
                        <a:pt x="401636" y="388524"/>
                      </a:lnTo>
                      <a:lnTo>
                        <a:pt x="357186" y="369472"/>
                      </a:lnTo>
                      <a:lnTo>
                        <a:pt x="306386" y="382172"/>
                      </a:lnTo>
                      <a:lnTo>
                        <a:pt x="261936" y="369472"/>
                      </a:lnTo>
                      <a:lnTo>
                        <a:pt x="173036" y="344072"/>
                      </a:lnTo>
                      <a:lnTo>
                        <a:pt x="39686" y="363124"/>
                      </a:lnTo>
                      <a:lnTo>
                        <a:pt x="1166" y="373628"/>
                      </a:lnTo>
                      <a:lnTo>
                        <a:pt x="0" y="283748"/>
                      </a:lnTo>
                      <a:lnTo>
                        <a:pt x="21430" y="252792"/>
                      </a:lnTo>
                      <a:lnTo>
                        <a:pt x="69056" y="259936"/>
                      </a:lnTo>
                      <a:lnTo>
                        <a:pt x="140492" y="207548"/>
                      </a:lnTo>
                      <a:lnTo>
                        <a:pt x="180974" y="221836"/>
                      </a:lnTo>
                      <a:lnTo>
                        <a:pt x="185736" y="169448"/>
                      </a:lnTo>
                      <a:lnTo>
                        <a:pt x="209548" y="124204"/>
                      </a:lnTo>
                      <a:lnTo>
                        <a:pt x="183356" y="64672"/>
                      </a:lnTo>
                      <a:lnTo>
                        <a:pt x="24479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DDFF8984-B2E3-43D4-A5B5-3E2EE8C69435}"/>
                    </a:ext>
                  </a:extLst>
                </p:cNvPr>
                <p:cNvSpPr/>
                <p:nvPr/>
              </p:nvSpPr>
              <p:spPr>
                <a:xfrm>
                  <a:off x="23343394" y="33944720"/>
                  <a:ext cx="736566" cy="529432"/>
                </a:xfrm>
                <a:custGeom>
                  <a:avLst/>
                  <a:gdLst>
                    <a:gd name="connsiteX0" fmla="*/ 59530 w 736566"/>
                    <a:gd name="connsiteY0" fmla="*/ 0 h 529432"/>
                    <a:gd name="connsiteX1" fmla="*/ 154782 w 736566"/>
                    <a:gd name="connsiteY1" fmla="*/ 64292 h 529432"/>
                    <a:gd name="connsiteX2" fmla="*/ 221456 w 736566"/>
                    <a:gd name="connsiteY2" fmla="*/ 59528 h 529432"/>
                    <a:gd name="connsiteX3" fmla="*/ 259556 w 736566"/>
                    <a:gd name="connsiteY3" fmla="*/ 35720 h 529432"/>
                    <a:gd name="connsiteX4" fmla="*/ 371474 w 736566"/>
                    <a:gd name="connsiteY4" fmla="*/ 92868 h 529432"/>
                    <a:gd name="connsiteX5" fmla="*/ 407194 w 736566"/>
                    <a:gd name="connsiteY5" fmla="*/ 161924 h 529432"/>
                    <a:gd name="connsiteX6" fmla="*/ 407194 w 736566"/>
                    <a:gd name="connsiteY6" fmla="*/ 219072 h 529432"/>
                    <a:gd name="connsiteX7" fmla="*/ 464344 w 736566"/>
                    <a:gd name="connsiteY7" fmla="*/ 219072 h 529432"/>
                    <a:gd name="connsiteX8" fmla="*/ 607218 w 736566"/>
                    <a:gd name="connsiteY8" fmla="*/ 297656 h 529432"/>
                    <a:gd name="connsiteX9" fmla="*/ 642938 w 736566"/>
                    <a:gd name="connsiteY9" fmla="*/ 285748 h 529432"/>
                    <a:gd name="connsiteX10" fmla="*/ 688182 w 736566"/>
                    <a:gd name="connsiteY10" fmla="*/ 314324 h 529432"/>
                    <a:gd name="connsiteX11" fmla="*/ 690562 w 736566"/>
                    <a:gd name="connsiteY11" fmla="*/ 333376 h 529432"/>
                    <a:gd name="connsiteX12" fmla="*/ 736566 w 736566"/>
                    <a:gd name="connsiteY12" fmla="*/ 383380 h 529432"/>
                    <a:gd name="connsiteX13" fmla="*/ 735806 w 736566"/>
                    <a:gd name="connsiteY13" fmla="*/ 383380 h 529432"/>
                    <a:gd name="connsiteX14" fmla="*/ 659606 w 736566"/>
                    <a:gd name="connsiteY14" fmla="*/ 497680 h 529432"/>
                    <a:gd name="connsiteX15" fmla="*/ 615156 w 736566"/>
                    <a:gd name="connsiteY15" fmla="*/ 529432 h 529432"/>
                    <a:gd name="connsiteX16" fmla="*/ 526256 w 736566"/>
                    <a:gd name="connsiteY16" fmla="*/ 529432 h 529432"/>
                    <a:gd name="connsiteX17" fmla="*/ 437356 w 736566"/>
                    <a:gd name="connsiteY17" fmla="*/ 497680 h 529432"/>
                    <a:gd name="connsiteX18" fmla="*/ 392906 w 736566"/>
                    <a:gd name="connsiteY18" fmla="*/ 383380 h 529432"/>
                    <a:gd name="connsiteX19" fmla="*/ 272256 w 736566"/>
                    <a:gd name="connsiteY19" fmla="*/ 421480 h 529432"/>
                    <a:gd name="connsiteX20" fmla="*/ 227806 w 736566"/>
                    <a:gd name="connsiteY20" fmla="*/ 415128 h 529432"/>
                    <a:gd name="connsiteX21" fmla="*/ 138906 w 736566"/>
                    <a:gd name="connsiteY21" fmla="*/ 434180 h 529432"/>
                    <a:gd name="connsiteX22" fmla="*/ 62706 w 736566"/>
                    <a:gd name="connsiteY22" fmla="*/ 453232 h 529432"/>
                    <a:gd name="connsiteX23" fmla="*/ 52314 w 736566"/>
                    <a:gd name="connsiteY23" fmla="*/ 471416 h 529432"/>
                    <a:gd name="connsiteX24" fmla="*/ 38100 w 736566"/>
                    <a:gd name="connsiteY24" fmla="*/ 457200 h 529432"/>
                    <a:gd name="connsiteX25" fmla="*/ 42862 w 736566"/>
                    <a:gd name="connsiteY25" fmla="*/ 252412 h 529432"/>
                    <a:gd name="connsiteX26" fmla="*/ 0 w 736566"/>
                    <a:gd name="connsiteY26" fmla="*/ 245268 h 529432"/>
                    <a:gd name="connsiteX27" fmla="*/ 4762 w 736566"/>
                    <a:gd name="connsiteY27" fmla="*/ 142872 h 529432"/>
                    <a:gd name="connsiteX28" fmla="*/ 47626 w 736566"/>
                    <a:gd name="connsiteY28" fmla="*/ 159544 h 529432"/>
                    <a:gd name="connsiteX29" fmla="*/ 83344 w 736566"/>
                    <a:gd name="connsiteY29" fmla="*/ 138112 h 529432"/>
                    <a:gd name="connsiteX30" fmla="*/ 83344 w 736566"/>
                    <a:gd name="connsiteY30" fmla="*/ 92868 h 529432"/>
                    <a:gd name="connsiteX31" fmla="*/ 42862 w 736566"/>
                    <a:gd name="connsiteY31" fmla="*/ 28576 h 529432"/>
                    <a:gd name="connsiteX32" fmla="*/ 59530 w 736566"/>
                    <a:gd name="connsiteY32" fmla="*/ 0 h 529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36566" h="529432">
                      <a:moveTo>
                        <a:pt x="59530" y="0"/>
                      </a:moveTo>
                      <a:lnTo>
                        <a:pt x="154782" y="64292"/>
                      </a:lnTo>
                      <a:lnTo>
                        <a:pt x="221456" y="59528"/>
                      </a:lnTo>
                      <a:lnTo>
                        <a:pt x="259556" y="35720"/>
                      </a:lnTo>
                      <a:lnTo>
                        <a:pt x="371474" y="92868"/>
                      </a:lnTo>
                      <a:lnTo>
                        <a:pt x="407194" y="161924"/>
                      </a:lnTo>
                      <a:lnTo>
                        <a:pt x="407194" y="219072"/>
                      </a:lnTo>
                      <a:lnTo>
                        <a:pt x="464344" y="219072"/>
                      </a:lnTo>
                      <a:lnTo>
                        <a:pt x="607218" y="297656"/>
                      </a:lnTo>
                      <a:lnTo>
                        <a:pt x="642938" y="285748"/>
                      </a:lnTo>
                      <a:lnTo>
                        <a:pt x="688182" y="314324"/>
                      </a:lnTo>
                      <a:lnTo>
                        <a:pt x="690562" y="333376"/>
                      </a:lnTo>
                      <a:lnTo>
                        <a:pt x="736566" y="383380"/>
                      </a:lnTo>
                      <a:lnTo>
                        <a:pt x="735806" y="383380"/>
                      </a:lnTo>
                      <a:lnTo>
                        <a:pt x="659606" y="497680"/>
                      </a:lnTo>
                      <a:lnTo>
                        <a:pt x="615156" y="529432"/>
                      </a:lnTo>
                      <a:lnTo>
                        <a:pt x="526256" y="529432"/>
                      </a:lnTo>
                      <a:lnTo>
                        <a:pt x="437356" y="497680"/>
                      </a:lnTo>
                      <a:lnTo>
                        <a:pt x="392906" y="383380"/>
                      </a:lnTo>
                      <a:lnTo>
                        <a:pt x="272256" y="421480"/>
                      </a:lnTo>
                      <a:lnTo>
                        <a:pt x="227806" y="415128"/>
                      </a:lnTo>
                      <a:lnTo>
                        <a:pt x="138906" y="434180"/>
                      </a:lnTo>
                      <a:lnTo>
                        <a:pt x="62706" y="453232"/>
                      </a:lnTo>
                      <a:lnTo>
                        <a:pt x="52314" y="471416"/>
                      </a:lnTo>
                      <a:lnTo>
                        <a:pt x="38100" y="457200"/>
                      </a:lnTo>
                      <a:lnTo>
                        <a:pt x="42862" y="252412"/>
                      </a:lnTo>
                      <a:lnTo>
                        <a:pt x="0" y="245268"/>
                      </a:lnTo>
                      <a:lnTo>
                        <a:pt x="4762" y="142872"/>
                      </a:lnTo>
                      <a:lnTo>
                        <a:pt x="47626" y="159544"/>
                      </a:lnTo>
                      <a:lnTo>
                        <a:pt x="83344" y="138112"/>
                      </a:lnTo>
                      <a:lnTo>
                        <a:pt x="83344" y="92868"/>
                      </a:lnTo>
                      <a:lnTo>
                        <a:pt x="42862" y="28576"/>
                      </a:lnTo>
                      <a:lnTo>
                        <a:pt x="595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8214DAF9-203F-4322-B73F-8574A65771E7}"/>
                    </a:ext>
                  </a:extLst>
                </p:cNvPr>
                <p:cNvSpPr/>
                <p:nvPr/>
              </p:nvSpPr>
              <p:spPr>
                <a:xfrm>
                  <a:off x="22733000" y="34162344"/>
                  <a:ext cx="394876" cy="551808"/>
                </a:xfrm>
                <a:custGeom>
                  <a:avLst/>
                  <a:gdLst>
                    <a:gd name="connsiteX0" fmla="*/ 107406 w 394876"/>
                    <a:gd name="connsiteY0" fmla="*/ 0 h 551808"/>
                    <a:gd name="connsiteX1" fmla="*/ 165100 w 394876"/>
                    <a:gd name="connsiteY1" fmla="*/ 8592 h 551808"/>
                    <a:gd name="connsiteX2" fmla="*/ 193676 w 394876"/>
                    <a:gd name="connsiteY2" fmla="*/ 58600 h 551808"/>
                    <a:gd name="connsiteX3" fmla="*/ 279400 w 394876"/>
                    <a:gd name="connsiteY3" fmla="*/ 91936 h 551808"/>
                    <a:gd name="connsiteX4" fmla="*/ 327024 w 394876"/>
                    <a:gd name="connsiteY4" fmla="*/ 130036 h 551808"/>
                    <a:gd name="connsiteX5" fmla="*/ 305594 w 394876"/>
                    <a:gd name="connsiteY5" fmla="*/ 191952 h 551808"/>
                    <a:gd name="connsiteX6" fmla="*/ 329406 w 394876"/>
                    <a:gd name="connsiteY6" fmla="*/ 256244 h 551808"/>
                    <a:gd name="connsiteX7" fmla="*/ 362744 w 394876"/>
                    <a:gd name="connsiteY7" fmla="*/ 261008 h 551808"/>
                    <a:gd name="connsiteX8" fmla="*/ 379412 w 394876"/>
                    <a:gd name="connsiteY8" fmla="*/ 349112 h 551808"/>
                    <a:gd name="connsiteX9" fmla="*/ 394876 w 394876"/>
                    <a:gd name="connsiteY9" fmla="*/ 387404 h 551808"/>
                    <a:gd name="connsiteX10" fmla="*/ 342900 w 394876"/>
                    <a:gd name="connsiteY10" fmla="*/ 445156 h 551808"/>
                    <a:gd name="connsiteX11" fmla="*/ 342900 w 394876"/>
                    <a:gd name="connsiteY11" fmla="*/ 521356 h 551808"/>
                    <a:gd name="connsiteX12" fmla="*/ 260350 w 394876"/>
                    <a:gd name="connsiteY12" fmla="*/ 540408 h 551808"/>
                    <a:gd name="connsiteX13" fmla="*/ 254986 w 394876"/>
                    <a:gd name="connsiteY13" fmla="*/ 551808 h 551808"/>
                    <a:gd name="connsiteX14" fmla="*/ 184150 w 394876"/>
                    <a:gd name="connsiteY14" fmla="*/ 483256 h 551808"/>
                    <a:gd name="connsiteX15" fmla="*/ 107950 w 394876"/>
                    <a:gd name="connsiteY15" fmla="*/ 508656 h 551808"/>
                    <a:gd name="connsiteX16" fmla="*/ 95250 w 394876"/>
                    <a:gd name="connsiteY16" fmla="*/ 483256 h 551808"/>
                    <a:gd name="connsiteX17" fmla="*/ 44450 w 394876"/>
                    <a:gd name="connsiteY17" fmla="*/ 476904 h 551808"/>
                    <a:gd name="connsiteX18" fmla="*/ 0 w 394876"/>
                    <a:gd name="connsiteY18" fmla="*/ 445156 h 551808"/>
                    <a:gd name="connsiteX19" fmla="*/ 63500 w 394876"/>
                    <a:gd name="connsiteY19" fmla="*/ 388008 h 551808"/>
                    <a:gd name="connsiteX20" fmla="*/ 82550 w 394876"/>
                    <a:gd name="connsiteY20" fmla="*/ 178456 h 551808"/>
                    <a:gd name="connsiteX21" fmla="*/ 63500 w 394876"/>
                    <a:gd name="connsiteY21" fmla="*/ 140356 h 551808"/>
                    <a:gd name="connsiteX22" fmla="*/ 95250 w 394876"/>
                    <a:gd name="connsiteY22" fmla="*/ 70504 h 551808"/>
                    <a:gd name="connsiteX23" fmla="*/ 107406 w 394876"/>
                    <a:gd name="connsiteY23" fmla="*/ 0 h 551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94876" h="551808">
                      <a:moveTo>
                        <a:pt x="107406" y="0"/>
                      </a:moveTo>
                      <a:lnTo>
                        <a:pt x="165100" y="8592"/>
                      </a:lnTo>
                      <a:lnTo>
                        <a:pt x="193676" y="58600"/>
                      </a:lnTo>
                      <a:lnTo>
                        <a:pt x="279400" y="91936"/>
                      </a:lnTo>
                      <a:lnTo>
                        <a:pt x="327024" y="130036"/>
                      </a:lnTo>
                      <a:lnTo>
                        <a:pt x="305594" y="191952"/>
                      </a:lnTo>
                      <a:lnTo>
                        <a:pt x="329406" y="256244"/>
                      </a:lnTo>
                      <a:lnTo>
                        <a:pt x="362744" y="261008"/>
                      </a:lnTo>
                      <a:lnTo>
                        <a:pt x="379412" y="349112"/>
                      </a:lnTo>
                      <a:lnTo>
                        <a:pt x="394876" y="387404"/>
                      </a:lnTo>
                      <a:lnTo>
                        <a:pt x="342900" y="445156"/>
                      </a:lnTo>
                      <a:lnTo>
                        <a:pt x="342900" y="521356"/>
                      </a:lnTo>
                      <a:lnTo>
                        <a:pt x="260350" y="540408"/>
                      </a:lnTo>
                      <a:lnTo>
                        <a:pt x="254986" y="551808"/>
                      </a:lnTo>
                      <a:lnTo>
                        <a:pt x="184150" y="483256"/>
                      </a:lnTo>
                      <a:lnTo>
                        <a:pt x="107950" y="508656"/>
                      </a:lnTo>
                      <a:lnTo>
                        <a:pt x="95250" y="483256"/>
                      </a:lnTo>
                      <a:lnTo>
                        <a:pt x="44450" y="476904"/>
                      </a:lnTo>
                      <a:lnTo>
                        <a:pt x="0" y="445156"/>
                      </a:lnTo>
                      <a:lnTo>
                        <a:pt x="63500" y="388008"/>
                      </a:lnTo>
                      <a:lnTo>
                        <a:pt x="82550" y="178456"/>
                      </a:lnTo>
                      <a:lnTo>
                        <a:pt x="63500" y="140356"/>
                      </a:lnTo>
                      <a:lnTo>
                        <a:pt x="95250" y="70504"/>
                      </a:lnTo>
                      <a:lnTo>
                        <a:pt x="10740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C0D492E6-CB0F-4B0E-B757-FA1653CD5531}"/>
                    </a:ext>
                  </a:extLst>
                </p:cNvPr>
                <p:cNvSpPr/>
                <p:nvPr/>
              </p:nvSpPr>
              <p:spPr>
                <a:xfrm>
                  <a:off x="23710106" y="33267650"/>
                  <a:ext cx="735940" cy="1060450"/>
                </a:xfrm>
                <a:custGeom>
                  <a:avLst/>
                  <a:gdLst>
                    <a:gd name="connsiteX0" fmla="*/ 610394 w 735940"/>
                    <a:gd name="connsiteY0" fmla="*/ 0 h 1060450"/>
                    <a:gd name="connsiteX1" fmla="*/ 724694 w 735940"/>
                    <a:gd name="connsiteY1" fmla="*/ 82550 h 1060450"/>
                    <a:gd name="connsiteX2" fmla="*/ 705644 w 735940"/>
                    <a:gd name="connsiteY2" fmla="*/ 158750 h 1060450"/>
                    <a:gd name="connsiteX3" fmla="*/ 686594 w 735940"/>
                    <a:gd name="connsiteY3" fmla="*/ 203200 h 1060450"/>
                    <a:gd name="connsiteX4" fmla="*/ 699294 w 735940"/>
                    <a:gd name="connsiteY4" fmla="*/ 260350 h 1060450"/>
                    <a:gd name="connsiteX5" fmla="*/ 731044 w 735940"/>
                    <a:gd name="connsiteY5" fmla="*/ 279400 h 1060450"/>
                    <a:gd name="connsiteX6" fmla="*/ 735940 w 735940"/>
                    <a:gd name="connsiteY6" fmla="*/ 279400 h 1060450"/>
                    <a:gd name="connsiteX7" fmla="*/ 697178 w 735940"/>
                    <a:gd name="connsiteY7" fmla="*/ 342826 h 1060450"/>
                    <a:gd name="connsiteX8" fmla="*/ 607218 w 735940"/>
                    <a:gd name="connsiteY8" fmla="*/ 336550 h 1060450"/>
                    <a:gd name="connsiteX9" fmla="*/ 571500 w 735940"/>
                    <a:gd name="connsiteY9" fmla="*/ 558006 h 1060450"/>
                    <a:gd name="connsiteX10" fmla="*/ 585788 w 735940"/>
                    <a:gd name="connsiteY10" fmla="*/ 648494 h 1060450"/>
                    <a:gd name="connsiteX11" fmla="*/ 566738 w 735940"/>
                    <a:gd name="connsiteY11" fmla="*/ 679450 h 1060450"/>
                    <a:gd name="connsiteX12" fmla="*/ 542926 w 735940"/>
                    <a:gd name="connsiteY12" fmla="*/ 810418 h 1060450"/>
                    <a:gd name="connsiteX13" fmla="*/ 665860 w 735940"/>
                    <a:gd name="connsiteY13" fmla="*/ 923598 h 1060450"/>
                    <a:gd name="connsiteX14" fmla="*/ 654844 w 735940"/>
                    <a:gd name="connsiteY14" fmla="*/ 958850 h 1060450"/>
                    <a:gd name="connsiteX15" fmla="*/ 623094 w 735940"/>
                    <a:gd name="connsiteY15" fmla="*/ 1028702 h 1060450"/>
                    <a:gd name="connsiteX16" fmla="*/ 572294 w 735940"/>
                    <a:gd name="connsiteY16" fmla="*/ 1047750 h 1060450"/>
                    <a:gd name="connsiteX17" fmla="*/ 464344 w 735940"/>
                    <a:gd name="connsiteY17" fmla="*/ 1060450 h 1060450"/>
                    <a:gd name="connsiteX18" fmla="*/ 369854 w 735940"/>
                    <a:gd name="connsiteY18" fmla="*/ 1060450 h 1060450"/>
                    <a:gd name="connsiteX19" fmla="*/ 323850 w 735940"/>
                    <a:gd name="connsiteY19" fmla="*/ 1010446 h 1060450"/>
                    <a:gd name="connsiteX20" fmla="*/ 321470 w 735940"/>
                    <a:gd name="connsiteY20" fmla="*/ 991394 h 1060450"/>
                    <a:gd name="connsiteX21" fmla="*/ 283538 w 735940"/>
                    <a:gd name="connsiteY21" fmla="*/ 967434 h 1060450"/>
                    <a:gd name="connsiteX22" fmla="*/ 288132 w 735940"/>
                    <a:gd name="connsiteY22" fmla="*/ 898526 h 1060450"/>
                    <a:gd name="connsiteX23" fmla="*/ 316706 w 735940"/>
                    <a:gd name="connsiteY23" fmla="*/ 831850 h 1060450"/>
                    <a:gd name="connsiteX24" fmla="*/ 254794 w 735940"/>
                    <a:gd name="connsiteY24" fmla="*/ 705646 h 1060450"/>
                    <a:gd name="connsiteX25" fmla="*/ 190500 w 735940"/>
                    <a:gd name="connsiteY25" fmla="*/ 641350 h 1060450"/>
                    <a:gd name="connsiteX26" fmla="*/ 197644 w 735940"/>
                    <a:gd name="connsiteY26" fmla="*/ 515142 h 1060450"/>
                    <a:gd name="connsiteX27" fmla="*/ 114300 w 735940"/>
                    <a:gd name="connsiteY27" fmla="*/ 522286 h 1060450"/>
                    <a:gd name="connsiteX28" fmla="*/ 100014 w 735940"/>
                    <a:gd name="connsiteY28" fmla="*/ 512762 h 1060450"/>
                    <a:gd name="connsiteX29" fmla="*/ 52388 w 735940"/>
                    <a:gd name="connsiteY29" fmla="*/ 496094 h 1060450"/>
                    <a:gd name="connsiteX30" fmla="*/ 23814 w 735940"/>
                    <a:gd name="connsiteY30" fmla="*/ 360362 h 1060450"/>
                    <a:gd name="connsiteX31" fmla="*/ 2382 w 735940"/>
                    <a:gd name="connsiteY31" fmla="*/ 336550 h 1060450"/>
                    <a:gd name="connsiteX32" fmla="*/ 0 w 735940"/>
                    <a:gd name="connsiteY32" fmla="*/ 307974 h 1060450"/>
                    <a:gd name="connsiteX33" fmla="*/ 73818 w 735940"/>
                    <a:gd name="connsiteY33" fmla="*/ 269874 h 1060450"/>
                    <a:gd name="connsiteX34" fmla="*/ 69058 w 735940"/>
                    <a:gd name="connsiteY34" fmla="*/ 229394 h 1060450"/>
                    <a:gd name="connsiteX35" fmla="*/ 30958 w 735940"/>
                    <a:gd name="connsiteY35" fmla="*/ 181770 h 1060450"/>
                    <a:gd name="connsiteX36" fmla="*/ 29550 w 735940"/>
                    <a:gd name="connsiteY36" fmla="*/ 79054 h 1060450"/>
                    <a:gd name="connsiteX37" fmla="*/ 45244 w 735940"/>
                    <a:gd name="connsiteY37" fmla="*/ 76200 h 1060450"/>
                    <a:gd name="connsiteX38" fmla="*/ 172244 w 735940"/>
                    <a:gd name="connsiteY38" fmla="*/ 146050 h 1060450"/>
                    <a:gd name="connsiteX39" fmla="*/ 223044 w 735940"/>
                    <a:gd name="connsiteY39" fmla="*/ 165100 h 1060450"/>
                    <a:gd name="connsiteX40" fmla="*/ 388144 w 735940"/>
                    <a:gd name="connsiteY40" fmla="*/ 184150 h 1060450"/>
                    <a:gd name="connsiteX41" fmla="*/ 534194 w 735940"/>
                    <a:gd name="connsiteY41" fmla="*/ 165100 h 1060450"/>
                    <a:gd name="connsiteX42" fmla="*/ 502444 w 735940"/>
                    <a:gd name="connsiteY42" fmla="*/ 120650 h 1060450"/>
                    <a:gd name="connsiteX43" fmla="*/ 559594 w 735940"/>
                    <a:gd name="connsiteY43" fmla="*/ 101600 h 1060450"/>
                    <a:gd name="connsiteX44" fmla="*/ 591344 w 735940"/>
                    <a:gd name="connsiteY44" fmla="*/ 82550 h 1060450"/>
                    <a:gd name="connsiteX45" fmla="*/ 591344 w 735940"/>
                    <a:gd name="connsiteY45" fmla="*/ 31750 h 1060450"/>
                    <a:gd name="connsiteX46" fmla="*/ 610394 w 735940"/>
                    <a:gd name="connsiteY46" fmla="*/ 0 h 1060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735940" h="1060450">
                      <a:moveTo>
                        <a:pt x="610394" y="0"/>
                      </a:moveTo>
                      <a:lnTo>
                        <a:pt x="724694" y="82550"/>
                      </a:lnTo>
                      <a:lnTo>
                        <a:pt x="705644" y="158750"/>
                      </a:lnTo>
                      <a:lnTo>
                        <a:pt x="686594" y="203200"/>
                      </a:lnTo>
                      <a:lnTo>
                        <a:pt x="699294" y="260350"/>
                      </a:lnTo>
                      <a:lnTo>
                        <a:pt x="731044" y="279400"/>
                      </a:lnTo>
                      <a:lnTo>
                        <a:pt x="735940" y="279400"/>
                      </a:lnTo>
                      <a:lnTo>
                        <a:pt x="697178" y="342826"/>
                      </a:lnTo>
                      <a:lnTo>
                        <a:pt x="607218" y="336550"/>
                      </a:lnTo>
                      <a:lnTo>
                        <a:pt x="571500" y="558006"/>
                      </a:lnTo>
                      <a:lnTo>
                        <a:pt x="585788" y="648494"/>
                      </a:lnTo>
                      <a:lnTo>
                        <a:pt x="566738" y="679450"/>
                      </a:lnTo>
                      <a:lnTo>
                        <a:pt x="542926" y="810418"/>
                      </a:lnTo>
                      <a:lnTo>
                        <a:pt x="665860" y="923598"/>
                      </a:lnTo>
                      <a:lnTo>
                        <a:pt x="654844" y="958850"/>
                      </a:lnTo>
                      <a:lnTo>
                        <a:pt x="623094" y="1028702"/>
                      </a:lnTo>
                      <a:lnTo>
                        <a:pt x="572294" y="1047750"/>
                      </a:lnTo>
                      <a:lnTo>
                        <a:pt x="464344" y="1060450"/>
                      </a:lnTo>
                      <a:lnTo>
                        <a:pt x="369854" y="1060450"/>
                      </a:lnTo>
                      <a:lnTo>
                        <a:pt x="323850" y="1010446"/>
                      </a:lnTo>
                      <a:lnTo>
                        <a:pt x="321470" y="991394"/>
                      </a:lnTo>
                      <a:lnTo>
                        <a:pt x="283538" y="967434"/>
                      </a:lnTo>
                      <a:lnTo>
                        <a:pt x="288132" y="898526"/>
                      </a:lnTo>
                      <a:lnTo>
                        <a:pt x="316706" y="831850"/>
                      </a:lnTo>
                      <a:lnTo>
                        <a:pt x="254794" y="705646"/>
                      </a:lnTo>
                      <a:lnTo>
                        <a:pt x="190500" y="641350"/>
                      </a:lnTo>
                      <a:lnTo>
                        <a:pt x="197644" y="515142"/>
                      </a:lnTo>
                      <a:lnTo>
                        <a:pt x="114300" y="522286"/>
                      </a:lnTo>
                      <a:lnTo>
                        <a:pt x="100014" y="512762"/>
                      </a:lnTo>
                      <a:cubicBezTo>
                        <a:pt x="67498" y="506258"/>
                        <a:pt x="83440" y="511622"/>
                        <a:pt x="52388" y="496094"/>
                      </a:cubicBezTo>
                      <a:lnTo>
                        <a:pt x="23814" y="360362"/>
                      </a:lnTo>
                      <a:lnTo>
                        <a:pt x="2382" y="336550"/>
                      </a:lnTo>
                      <a:lnTo>
                        <a:pt x="0" y="307974"/>
                      </a:lnTo>
                      <a:lnTo>
                        <a:pt x="73818" y="269874"/>
                      </a:lnTo>
                      <a:lnTo>
                        <a:pt x="69058" y="229394"/>
                      </a:lnTo>
                      <a:lnTo>
                        <a:pt x="30958" y="181770"/>
                      </a:lnTo>
                      <a:lnTo>
                        <a:pt x="29550" y="79054"/>
                      </a:lnTo>
                      <a:lnTo>
                        <a:pt x="45244" y="76200"/>
                      </a:lnTo>
                      <a:lnTo>
                        <a:pt x="172244" y="146050"/>
                      </a:lnTo>
                      <a:lnTo>
                        <a:pt x="223044" y="165100"/>
                      </a:lnTo>
                      <a:lnTo>
                        <a:pt x="388144" y="184150"/>
                      </a:lnTo>
                      <a:lnTo>
                        <a:pt x="534194" y="165100"/>
                      </a:lnTo>
                      <a:lnTo>
                        <a:pt x="502444" y="120650"/>
                      </a:lnTo>
                      <a:lnTo>
                        <a:pt x="559594" y="101600"/>
                      </a:lnTo>
                      <a:lnTo>
                        <a:pt x="591344" y="82550"/>
                      </a:lnTo>
                      <a:lnTo>
                        <a:pt x="591344" y="31750"/>
                      </a:lnTo>
                      <a:lnTo>
                        <a:pt x="6103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AB001E5C-4CA5-4A89-A782-ED220B3AF7EE}"/>
                    </a:ext>
                  </a:extLst>
                </p:cNvPr>
                <p:cNvSpPr/>
                <p:nvPr/>
              </p:nvSpPr>
              <p:spPr>
                <a:xfrm>
                  <a:off x="23408532" y="33346704"/>
                  <a:ext cx="375392" cy="414660"/>
                </a:xfrm>
                <a:custGeom>
                  <a:avLst/>
                  <a:gdLst>
                    <a:gd name="connsiteX0" fmla="*/ 331124 w 375392"/>
                    <a:gd name="connsiteY0" fmla="*/ 0 h 414660"/>
                    <a:gd name="connsiteX1" fmla="*/ 332532 w 375392"/>
                    <a:gd name="connsiteY1" fmla="*/ 102716 h 414660"/>
                    <a:gd name="connsiteX2" fmla="*/ 370632 w 375392"/>
                    <a:gd name="connsiteY2" fmla="*/ 150340 h 414660"/>
                    <a:gd name="connsiteX3" fmla="*/ 375392 w 375392"/>
                    <a:gd name="connsiteY3" fmla="*/ 190820 h 414660"/>
                    <a:gd name="connsiteX4" fmla="*/ 301574 w 375392"/>
                    <a:gd name="connsiteY4" fmla="*/ 228920 h 414660"/>
                    <a:gd name="connsiteX5" fmla="*/ 303956 w 375392"/>
                    <a:gd name="connsiteY5" fmla="*/ 257496 h 414660"/>
                    <a:gd name="connsiteX6" fmla="*/ 325388 w 375392"/>
                    <a:gd name="connsiteY6" fmla="*/ 281308 h 414660"/>
                    <a:gd name="connsiteX7" fmla="*/ 337018 w 375392"/>
                    <a:gd name="connsiteY7" fmla="*/ 336556 h 414660"/>
                    <a:gd name="connsiteX8" fmla="*/ 327768 w 375392"/>
                    <a:gd name="connsiteY8" fmla="*/ 352744 h 414660"/>
                    <a:gd name="connsiteX9" fmla="*/ 311100 w 375392"/>
                    <a:gd name="connsiteY9" fmla="*/ 374176 h 414660"/>
                    <a:gd name="connsiteX10" fmla="*/ 244424 w 375392"/>
                    <a:gd name="connsiteY10" fmla="*/ 414660 h 414660"/>
                    <a:gd name="connsiteX11" fmla="*/ 175368 w 375392"/>
                    <a:gd name="connsiteY11" fmla="*/ 340840 h 414660"/>
                    <a:gd name="connsiteX12" fmla="*/ 139648 w 375392"/>
                    <a:gd name="connsiteY12" fmla="*/ 362272 h 414660"/>
                    <a:gd name="connsiteX13" fmla="*/ 101548 w 375392"/>
                    <a:gd name="connsiteY13" fmla="*/ 367032 h 414660"/>
                    <a:gd name="connsiteX14" fmla="*/ 92024 w 375392"/>
                    <a:gd name="connsiteY14" fmla="*/ 386084 h 414660"/>
                    <a:gd name="connsiteX15" fmla="*/ 51544 w 375392"/>
                    <a:gd name="connsiteY15" fmla="*/ 393228 h 414660"/>
                    <a:gd name="connsiteX16" fmla="*/ 28102 w 375392"/>
                    <a:gd name="connsiteY16" fmla="*/ 347244 h 414660"/>
                    <a:gd name="connsiteX17" fmla="*/ 42018 w 375392"/>
                    <a:gd name="connsiteY17" fmla="*/ 319408 h 414660"/>
                    <a:gd name="connsiteX18" fmla="*/ 42018 w 375392"/>
                    <a:gd name="connsiteY18" fmla="*/ 281308 h 414660"/>
                    <a:gd name="connsiteX19" fmla="*/ 0 w 375392"/>
                    <a:gd name="connsiteY19" fmla="*/ 219780 h 414660"/>
                    <a:gd name="connsiteX20" fmla="*/ 61068 w 375392"/>
                    <a:gd name="connsiteY20" fmla="*/ 206696 h 414660"/>
                    <a:gd name="connsiteX21" fmla="*/ 188068 w 375392"/>
                    <a:gd name="connsiteY21" fmla="*/ 105096 h 414660"/>
                    <a:gd name="connsiteX22" fmla="*/ 207118 w 375392"/>
                    <a:gd name="connsiteY22" fmla="*/ 66996 h 414660"/>
                    <a:gd name="connsiteX23" fmla="*/ 181718 w 375392"/>
                    <a:gd name="connsiteY23" fmla="*/ 9846 h 414660"/>
                    <a:gd name="connsiteX24" fmla="*/ 276968 w 375392"/>
                    <a:gd name="connsiteY24" fmla="*/ 9846 h 414660"/>
                    <a:gd name="connsiteX25" fmla="*/ 331124 w 375392"/>
                    <a:gd name="connsiteY25" fmla="*/ 0 h 414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75392" h="414660">
                      <a:moveTo>
                        <a:pt x="331124" y="0"/>
                      </a:moveTo>
                      <a:lnTo>
                        <a:pt x="332532" y="102716"/>
                      </a:lnTo>
                      <a:lnTo>
                        <a:pt x="370632" y="150340"/>
                      </a:lnTo>
                      <a:lnTo>
                        <a:pt x="375392" y="190820"/>
                      </a:lnTo>
                      <a:lnTo>
                        <a:pt x="301574" y="228920"/>
                      </a:lnTo>
                      <a:lnTo>
                        <a:pt x="303956" y="257496"/>
                      </a:lnTo>
                      <a:lnTo>
                        <a:pt x="325388" y="281308"/>
                      </a:lnTo>
                      <a:lnTo>
                        <a:pt x="337018" y="336556"/>
                      </a:lnTo>
                      <a:lnTo>
                        <a:pt x="327768" y="352744"/>
                      </a:lnTo>
                      <a:lnTo>
                        <a:pt x="311100" y="374176"/>
                      </a:lnTo>
                      <a:lnTo>
                        <a:pt x="244424" y="414660"/>
                      </a:lnTo>
                      <a:lnTo>
                        <a:pt x="175368" y="340840"/>
                      </a:lnTo>
                      <a:lnTo>
                        <a:pt x="139648" y="362272"/>
                      </a:lnTo>
                      <a:lnTo>
                        <a:pt x="101548" y="367032"/>
                      </a:lnTo>
                      <a:lnTo>
                        <a:pt x="92024" y="386084"/>
                      </a:lnTo>
                      <a:lnTo>
                        <a:pt x="51544" y="393228"/>
                      </a:lnTo>
                      <a:lnTo>
                        <a:pt x="28102" y="347244"/>
                      </a:lnTo>
                      <a:lnTo>
                        <a:pt x="42018" y="319408"/>
                      </a:lnTo>
                      <a:lnTo>
                        <a:pt x="42018" y="281308"/>
                      </a:lnTo>
                      <a:lnTo>
                        <a:pt x="0" y="219780"/>
                      </a:lnTo>
                      <a:lnTo>
                        <a:pt x="61068" y="206696"/>
                      </a:lnTo>
                      <a:lnTo>
                        <a:pt x="188068" y="105096"/>
                      </a:lnTo>
                      <a:lnTo>
                        <a:pt x="207118" y="66996"/>
                      </a:lnTo>
                      <a:lnTo>
                        <a:pt x="181718" y="9846"/>
                      </a:lnTo>
                      <a:lnTo>
                        <a:pt x="276968" y="9846"/>
                      </a:lnTo>
                      <a:lnTo>
                        <a:pt x="3311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BB417A60-3EE9-4808-A705-F131D527CA9B}"/>
                    </a:ext>
                  </a:extLst>
                </p:cNvPr>
                <p:cNvSpPr/>
                <p:nvPr/>
              </p:nvSpPr>
              <p:spPr>
                <a:xfrm>
                  <a:off x="23331488" y="33970696"/>
                  <a:ext cx="95250" cy="133568"/>
                </a:xfrm>
                <a:custGeom>
                  <a:avLst/>
                  <a:gdLst>
                    <a:gd name="connsiteX0" fmla="*/ 56284 w 95250"/>
                    <a:gd name="connsiteY0" fmla="*/ 0 h 133568"/>
                    <a:gd name="connsiteX1" fmla="*/ 54768 w 95250"/>
                    <a:gd name="connsiteY1" fmla="*/ 2600 h 133568"/>
                    <a:gd name="connsiteX2" fmla="*/ 95250 w 95250"/>
                    <a:gd name="connsiteY2" fmla="*/ 66892 h 133568"/>
                    <a:gd name="connsiteX3" fmla="*/ 95250 w 95250"/>
                    <a:gd name="connsiteY3" fmla="*/ 112136 h 133568"/>
                    <a:gd name="connsiteX4" fmla="*/ 59532 w 95250"/>
                    <a:gd name="connsiteY4" fmla="*/ 133568 h 133568"/>
                    <a:gd name="connsiteX5" fmla="*/ 16668 w 95250"/>
                    <a:gd name="connsiteY5" fmla="*/ 116896 h 133568"/>
                    <a:gd name="connsiteX6" fmla="*/ 16152 w 95250"/>
                    <a:gd name="connsiteY6" fmla="*/ 127980 h 133568"/>
                    <a:gd name="connsiteX7" fmla="*/ 0 w 95250"/>
                    <a:gd name="connsiteY7" fmla="*/ 83560 h 133568"/>
                    <a:gd name="connsiteX8" fmla="*/ 38100 w 95250"/>
                    <a:gd name="connsiteY8" fmla="*/ 52604 h 133568"/>
                    <a:gd name="connsiteX9" fmla="*/ 23812 w 95250"/>
                    <a:gd name="connsiteY9" fmla="*/ 21648 h 133568"/>
                    <a:gd name="connsiteX10" fmla="*/ 56284 w 95250"/>
                    <a:gd name="connsiteY10" fmla="*/ 0 h 13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133568">
                      <a:moveTo>
                        <a:pt x="56284" y="0"/>
                      </a:moveTo>
                      <a:lnTo>
                        <a:pt x="54768" y="2600"/>
                      </a:lnTo>
                      <a:lnTo>
                        <a:pt x="95250" y="66892"/>
                      </a:lnTo>
                      <a:lnTo>
                        <a:pt x="95250" y="112136"/>
                      </a:lnTo>
                      <a:lnTo>
                        <a:pt x="59532" y="133568"/>
                      </a:lnTo>
                      <a:lnTo>
                        <a:pt x="16668" y="116896"/>
                      </a:lnTo>
                      <a:lnTo>
                        <a:pt x="16152" y="127980"/>
                      </a:lnTo>
                      <a:lnTo>
                        <a:pt x="0" y="83560"/>
                      </a:lnTo>
                      <a:lnTo>
                        <a:pt x="38100" y="52604"/>
                      </a:lnTo>
                      <a:lnTo>
                        <a:pt x="23812" y="21648"/>
                      </a:lnTo>
                      <a:lnTo>
                        <a:pt x="562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CDE8B4E0-16B7-4481-A570-EA88D46E563D}"/>
                    </a:ext>
                  </a:extLst>
                </p:cNvPr>
                <p:cNvSpPr/>
                <p:nvPr/>
              </p:nvSpPr>
              <p:spPr>
                <a:xfrm>
                  <a:off x="23110928" y="33800520"/>
                  <a:ext cx="296366" cy="253520"/>
                </a:xfrm>
                <a:custGeom>
                  <a:avLst/>
                  <a:gdLst>
                    <a:gd name="connsiteX0" fmla="*/ 124040 w 296366"/>
                    <a:gd name="connsiteY0" fmla="*/ 0 h 253520"/>
                    <a:gd name="connsiteX1" fmla="*/ 199128 w 296366"/>
                    <a:gd name="connsiteY1" fmla="*/ 6088 h 253520"/>
                    <a:gd name="connsiteX2" fmla="*/ 211036 w 296366"/>
                    <a:gd name="connsiteY2" fmla="*/ 27520 h 253520"/>
                    <a:gd name="connsiteX3" fmla="*/ 275328 w 296366"/>
                    <a:gd name="connsiteY3" fmla="*/ 82288 h 253520"/>
                    <a:gd name="connsiteX4" fmla="*/ 296366 w 296366"/>
                    <a:gd name="connsiteY4" fmla="*/ 147148 h 253520"/>
                    <a:gd name="connsiteX5" fmla="*/ 291996 w 296366"/>
                    <a:gd name="connsiteY5" fmla="*/ 144200 h 253520"/>
                    <a:gd name="connsiteX6" fmla="*/ 276844 w 296366"/>
                    <a:gd name="connsiteY6" fmla="*/ 170176 h 253520"/>
                    <a:gd name="connsiteX7" fmla="*/ 244372 w 296366"/>
                    <a:gd name="connsiteY7" fmla="*/ 191824 h 253520"/>
                    <a:gd name="connsiteX8" fmla="*/ 258660 w 296366"/>
                    <a:gd name="connsiteY8" fmla="*/ 222780 h 253520"/>
                    <a:gd name="connsiteX9" fmla="*/ 220828 w 296366"/>
                    <a:gd name="connsiteY9" fmla="*/ 253520 h 253520"/>
                    <a:gd name="connsiteX10" fmla="*/ 144360 w 296366"/>
                    <a:gd name="connsiteY10" fmla="*/ 218016 h 253520"/>
                    <a:gd name="connsiteX11" fmla="*/ 89592 w 296366"/>
                    <a:gd name="connsiteY11" fmla="*/ 222780 h 253520"/>
                    <a:gd name="connsiteX12" fmla="*/ 63396 w 296366"/>
                    <a:gd name="connsiteY12" fmla="*/ 203728 h 253520"/>
                    <a:gd name="connsiteX13" fmla="*/ 61016 w 296366"/>
                    <a:gd name="connsiteY13" fmla="*/ 172776 h 253520"/>
                    <a:gd name="connsiteX14" fmla="*/ 1484 w 296366"/>
                    <a:gd name="connsiteY14" fmla="*/ 144200 h 253520"/>
                    <a:gd name="connsiteX15" fmla="*/ 0 w 296366"/>
                    <a:gd name="connsiteY15" fmla="*/ 83308 h 253520"/>
                    <a:gd name="connsiteX16" fmla="*/ 30060 w 296366"/>
                    <a:gd name="connsiteY16" fmla="*/ 58472 h 253520"/>
                    <a:gd name="connsiteX17" fmla="*/ 63396 w 296366"/>
                    <a:gd name="connsiteY17" fmla="*/ 77524 h 253520"/>
                    <a:gd name="connsiteX18" fmla="*/ 115784 w 296366"/>
                    <a:gd name="connsiteY18" fmla="*/ 27520 h 253520"/>
                    <a:gd name="connsiteX19" fmla="*/ 124040 w 296366"/>
                    <a:gd name="connsiteY19" fmla="*/ 0 h 25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96366" h="253520">
                      <a:moveTo>
                        <a:pt x="124040" y="0"/>
                      </a:moveTo>
                      <a:lnTo>
                        <a:pt x="199128" y="6088"/>
                      </a:lnTo>
                      <a:lnTo>
                        <a:pt x="211036" y="27520"/>
                      </a:lnTo>
                      <a:lnTo>
                        <a:pt x="275328" y="82288"/>
                      </a:lnTo>
                      <a:lnTo>
                        <a:pt x="296366" y="147148"/>
                      </a:lnTo>
                      <a:lnTo>
                        <a:pt x="291996" y="144200"/>
                      </a:lnTo>
                      <a:lnTo>
                        <a:pt x="276844" y="170176"/>
                      </a:lnTo>
                      <a:lnTo>
                        <a:pt x="244372" y="191824"/>
                      </a:lnTo>
                      <a:lnTo>
                        <a:pt x="258660" y="222780"/>
                      </a:lnTo>
                      <a:lnTo>
                        <a:pt x="220828" y="253520"/>
                      </a:lnTo>
                      <a:lnTo>
                        <a:pt x="144360" y="218016"/>
                      </a:lnTo>
                      <a:lnTo>
                        <a:pt x="89592" y="222780"/>
                      </a:lnTo>
                      <a:lnTo>
                        <a:pt x="63396" y="203728"/>
                      </a:lnTo>
                      <a:lnTo>
                        <a:pt x="61016" y="172776"/>
                      </a:lnTo>
                      <a:lnTo>
                        <a:pt x="1484" y="144200"/>
                      </a:lnTo>
                      <a:lnTo>
                        <a:pt x="0" y="83308"/>
                      </a:lnTo>
                      <a:lnTo>
                        <a:pt x="30060" y="58472"/>
                      </a:lnTo>
                      <a:lnTo>
                        <a:pt x="63396" y="77524"/>
                      </a:lnTo>
                      <a:lnTo>
                        <a:pt x="115784" y="27520"/>
                      </a:lnTo>
                      <a:lnTo>
                        <a:pt x="1240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73D298F1-5A49-4A66-AE71-82C05A4DFB71}"/>
                    </a:ext>
                  </a:extLst>
                </p:cNvPr>
                <p:cNvSpPr/>
                <p:nvPr/>
              </p:nvSpPr>
              <p:spPr>
                <a:xfrm>
                  <a:off x="23618752" y="33683260"/>
                  <a:ext cx="408060" cy="559116"/>
                </a:xfrm>
                <a:custGeom>
                  <a:avLst/>
                  <a:gdLst>
                    <a:gd name="connsiteX0" fmla="*/ 126798 w 408060"/>
                    <a:gd name="connsiteY0" fmla="*/ 0 h 559116"/>
                    <a:gd name="connsiteX1" fmla="*/ 143742 w 408060"/>
                    <a:gd name="connsiteY1" fmla="*/ 80484 h 559116"/>
                    <a:gd name="connsiteX2" fmla="*/ 191368 w 408060"/>
                    <a:gd name="connsiteY2" fmla="*/ 97152 h 559116"/>
                    <a:gd name="connsiteX3" fmla="*/ 205654 w 408060"/>
                    <a:gd name="connsiteY3" fmla="*/ 106676 h 559116"/>
                    <a:gd name="connsiteX4" fmla="*/ 288998 w 408060"/>
                    <a:gd name="connsiteY4" fmla="*/ 99532 h 559116"/>
                    <a:gd name="connsiteX5" fmla="*/ 281854 w 408060"/>
                    <a:gd name="connsiteY5" fmla="*/ 225740 h 559116"/>
                    <a:gd name="connsiteX6" fmla="*/ 346148 w 408060"/>
                    <a:gd name="connsiteY6" fmla="*/ 290036 h 559116"/>
                    <a:gd name="connsiteX7" fmla="*/ 408060 w 408060"/>
                    <a:gd name="connsiteY7" fmla="*/ 416240 h 559116"/>
                    <a:gd name="connsiteX8" fmla="*/ 379486 w 408060"/>
                    <a:gd name="connsiteY8" fmla="*/ 482916 h 559116"/>
                    <a:gd name="connsiteX9" fmla="*/ 374892 w 408060"/>
                    <a:gd name="connsiteY9" fmla="*/ 551824 h 559116"/>
                    <a:gd name="connsiteX10" fmla="*/ 367580 w 408060"/>
                    <a:gd name="connsiteY10" fmla="*/ 547208 h 559116"/>
                    <a:gd name="connsiteX11" fmla="*/ 331860 w 408060"/>
                    <a:gd name="connsiteY11" fmla="*/ 559116 h 559116"/>
                    <a:gd name="connsiteX12" fmla="*/ 188986 w 408060"/>
                    <a:gd name="connsiteY12" fmla="*/ 480532 h 559116"/>
                    <a:gd name="connsiteX13" fmla="*/ 131836 w 408060"/>
                    <a:gd name="connsiteY13" fmla="*/ 480532 h 559116"/>
                    <a:gd name="connsiteX14" fmla="*/ 131836 w 408060"/>
                    <a:gd name="connsiteY14" fmla="*/ 423384 h 559116"/>
                    <a:gd name="connsiteX15" fmla="*/ 96116 w 408060"/>
                    <a:gd name="connsiteY15" fmla="*/ 354328 h 559116"/>
                    <a:gd name="connsiteX16" fmla="*/ 0 w 408060"/>
                    <a:gd name="connsiteY16" fmla="*/ 305248 h 559116"/>
                    <a:gd name="connsiteX17" fmla="*/ 12772 w 408060"/>
                    <a:gd name="connsiteY17" fmla="*/ 142396 h 559116"/>
                    <a:gd name="connsiteX18" fmla="*/ 40600 w 408060"/>
                    <a:gd name="connsiteY18" fmla="*/ 74220 h 559116"/>
                    <a:gd name="connsiteX19" fmla="*/ 100880 w 408060"/>
                    <a:gd name="connsiteY19" fmla="*/ 37620 h 559116"/>
                    <a:gd name="connsiteX20" fmla="*/ 117548 w 408060"/>
                    <a:gd name="connsiteY20" fmla="*/ 16188 h 559116"/>
                    <a:gd name="connsiteX21" fmla="*/ 126798 w 408060"/>
                    <a:gd name="connsiteY21" fmla="*/ 0 h 559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060" h="559116">
                      <a:moveTo>
                        <a:pt x="126798" y="0"/>
                      </a:moveTo>
                      <a:lnTo>
                        <a:pt x="143742" y="80484"/>
                      </a:lnTo>
                      <a:cubicBezTo>
                        <a:pt x="174794" y="96012"/>
                        <a:pt x="158852" y="90648"/>
                        <a:pt x="191368" y="97152"/>
                      </a:cubicBezTo>
                      <a:lnTo>
                        <a:pt x="205654" y="106676"/>
                      </a:lnTo>
                      <a:lnTo>
                        <a:pt x="288998" y="99532"/>
                      </a:lnTo>
                      <a:lnTo>
                        <a:pt x="281854" y="225740"/>
                      </a:lnTo>
                      <a:lnTo>
                        <a:pt x="346148" y="290036"/>
                      </a:lnTo>
                      <a:lnTo>
                        <a:pt x="408060" y="416240"/>
                      </a:lnTo>
                      <a:lnTo>
                        <a:pt x="379486" y="482916"/>
                      </a:lnTo>
                      <a:lnTo>
                        <a:pt x="374892" y="551824"/>
                      </a:lnTo>
                      <a:lnTo>
                        <a:pt x="367580" y="547208"/>
                      </a:lnTo>
                      <a:lnTo>
                        <a:pt x="331860" y="559116"/>
                      </a:lnTo>
                      <a:lnTo>
                        <a:pt x="188986" y="480532"/>
                      </a:lnTo>
                      <a:lnTo>
                        <a:pt x="131836" y="480532"/>
                      </a:lnTo>
                      <a:lnTo>
                        <a:pt x="131836" y="423384"/>
                      </a:lnTo>
                      <a:lnTo>
                        <a:pt x="96116" y="354328"/>
                      </a:lnTo>
                      <a:lnTo>
                        <a:pt x="0" y="305248"/>
                      </a:lnTo>
                      <a:lnTo>
                        <a:pt x="12772" y="142396"/>
                      </a:lnTo>
                      <a:lnTo>
                        <a:pt x="40600" y="74220"/>
                      </a:lnTo>
                      <a:lnTo>
                        <a:pt x="100880" y="37620"/>
                      </a:lnTo>
                      <a:lnTo>
                        <a:pt x="117548" y="16188"/>
                      </a:lnTo>
                      <a:lnTo>
                        <a:pt x="12679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792BE3D6-7EF4-4A1F-9B55-DE9DDF894F24}"/>
                    </a:ext>
                  </a:extLst>
                </p:cNvPr>
                <p:cNvSpPr/>
                <p:nvPr/>
              </p:nvSpPr>
              <p:spPr>
                <a:xfrm>
                  <a:off x="23199316" y="33617048"/>
                  <a:ext cx="460036" cy="391964"/>
                </a:xfrm>
                <a:custGeom>
                  <a:avLst/>
                  <a:gdLst>
                    <a:gd name="connsiteX0" fmla="*/ 127232 w 460036"/>
                    <a:gd name="connsiteY0" fmla="*/ 0 h 391964"/>
                    <a:gd name="connsiteX1" fmla="*/ 158364 w 460036"/>
                    <a:gd name="connsiteY1" fmla="*/ 44304 h 391964"/>
                    <a:gd name="connsiteX2" fmla="*/ 186940 w 460036"/>
                    <a:gd name="connsiteY2" fmla="*/ 39540 h 391964"/>
                    <a:gd name="connsiteX3" fmla="*/ 236948 w 460036"/>
                    <a:gd name="connsiteY3" fmla="*/ 77640 h 391964"/>
                    <a:gd name="connsiteX4" fmla="*/ 237318 w 460036"/>
                    <a:gd name="connsiteY4" fmla="*/ 76900 h 391964"/>
                    <a:gd name="connsiteX5" fmla="*/ 260760 w 460036"/>
                    <a:gd name="connsiteY5" fmla="*/ 122884 h 391964"/>
                    <a:gd name="connsiteX6" fmla="*/ 301240 w 460036"/>
                    <a:gd name="connsiteY6" fmla="*/ 115740 h 391964"/>
                    <a:gd name="connsiteX7" fmla="*/ 310764 w 460036"/>
                    <a:gd name="connsiteY7" fmla="*/ 96688 h 391964"/>
                    <a:gd name="connsiteX8" fmla="*/ 348864 w 460036"/>
                    <a:gd name="connsiteY8" fmla="*/ 91928 h 391964"/>
                    <a:gd name="connsiteX9" fmla="*/ 384584 w 460036"/>
                    <a:gd name="connsiteY9" fmla="*/ 70496 h 391964"/>
                    <a:gd name="connsiteX10" fmla="*/ 453640 w 460036"/>
                    <a:gd name="connsiteY10" fmla="*/ 144316 h 391964"/>
                    <a:gd name="connsiteX11" fmla="*/ 460036 w 460036"/>
                    <a:gd name="connsiteY11" fmla="*/ 140432 h 391964"/>
                    <a:gd name="connsiteX12" fmla="*/ 432208 w 460036"/>
                    <a:gd name="connsiteY12" fmla="*/ 208608 h 391964"/>
                    <a:gd name="connsiteX13" fmla="*/ 419436 w 460036"/>
                    <a:gd name="connsiteY13" fmla="*/ 371460 h 391964"/>
                    <a:gd name="connsiteX14" fmla="*/ 403634 w 460036"/>
                    <a:gd name="connsiteY14" fmla="*/ 363392 h 391964"/>
                    <a:gd name="connsiteX15" fmla="*/ 365534 w 460036"/>
                    <a:gd name="connsiteY15" fmla="*/ 387200 h 391964"/>
                    <a:gd name="connsiteX16" fmla="*/ 298860 w 460036"/>
                    <a:gd name="connsiteY16" fmla="*/ 391964 h 391964"/>
                    <a:gd name="connsiteX17" fmla="*/ 207978 w 460036"/>
                    <a:gd name="connsiteY17" fmla="*/ 330620 h 391964"/>
                    <a:gd name="connsiteX18" fmla="*/ 186940 w 460036"/>
                    <a:gd name="connsiteY18" fmla="*/ 265760 h 391964"/>
                    <a:gd name="connsiteX19" fmla="*/ 122648 w 460036"/>
                    <a:gd name="connsiteY19" fmla="*/ 210992 h 391964"/>
                    <a:gd name="connsiteX20" fmla="*/ 110740 w 460036"/>
                    <a:gd name="connsiteY20" fmla="*/ 189560 h 391964"/>
                    <a:gd name="connsiteX21" fmla="*/ 35652 w 460036"/>
                    <a:gd name="connsiteY21" fmla="*/ 183472 h 391964"/>
                    <a:gd name="connsiteX22" fmla="*/ 41684 w 460036"/>
                    <a:gd name="connsiteY22" fmla="*/ 163364 h 391964"/>
                    <a:gd name="connsiteX23" fmla="*/ 0 w 460036"/>
                    <a:gd name="connsiteY23" fmla="*/ 93256 h 391964"/>
                    <a:gd name="connsiteX24" fmla="*/ 73434 w 460036"/>
                    <a:gd name="connsiteY24" fmla="*/ 44304 h 391964"/>
                    <a:gd name="connsiteX25" fmla="*/ 127232 w 460036"/>
                    <a:gd name="connsiteY25" fmla="*/ 0 h 391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60036" h="391964">
                      <a:moveTo>
                        <a:pt x="127232" y="0"/>
                      </a:moveTo>
                      <a:lnTo>
                        <a:pt x="158364" y="44304"/>
                      </a:lnTo>
                      <a:lnTo>
                        <a:pt x="186940" y="39540"/>
                      </a:lnTo>
                      <a:lnTo>
                        <a:pt x="236948" y="77640"/>
                      </a:lnTo>
                      <a:lnTo>
                        <a:pt x="237318" y="76900"/>
                      </a:lnTo>
                      <a:lnTo>
                        <a:pt x="260760" y="122884"/>
                      </a:lnTo>
                      <a:lnTo>
                        <a:pt x="301240" y="115740"/>
                      </a:lnTo>
                      <a:lnTo>
                        <a:pt x="310764" y="96688"/>
                      </a:lnTo>
                      <a:lnTo>
                        <a:pt x="348864" y="91928"/>
                      </a:lnTo>
                      <a:lnTo>
                        <a:pt x="384584" y="70496"/>
                      </a:lnTo>
                      <a:lnTo>
                        <a:pt x="453640" y="144316"/>
                      </a:lnTo>
                      <a:lnTo>
                        <a:pt x="460036" y="140432"/>
                      </a:lnTo>
                      <a:lnTo>
                        <a:pt x="432208" y="208608"/>
                      </a:lnTo>
                      <a:lnTo>
                        <a:pt x="419436" y="371460"/>
                      </a:lnTo>
                      <a:lnTo>
                        <a:pt x="403634" y="363392"/>
                      </a:lnTo>
                      <a:lnTo>
                        <a:pt x="365534" y="387200"/>
                      </a:lnTo>
                      <a:lnTo>
                        <a:pt x="298860" y="391964"/>
                      </a:lnTo>
                      <a:lnTo>
                        <a:pt x="207978" y="330620"/>
                      </a:lnTo>
                      <a:lnTo>
                        <a:pt x="186940" y="265760"/>
                      </a:lnTo>
                      <a:lnTo>
                        <a:pt x="122648" y="210992"/>
                      </a:lnTo>
                      <a:lnTo>
                        <a:pt x="110740" y="189560"/>
                      </a:lnTo>
                      <a:lnTo>
                        <a:pt x="35652" y="183472"/>
                      </a:lnTo>
                      <a:lnTo>
                        <a:pt x="41684" y="163364"/>
                      </a:lnTo>
                      <a:lnTo>
                        <a:pt x="0" y="93256"/>
                      </a:lnTo>
                      <a:lnTo>
                        <a:pt x="73434" y="44304"/>
                      </a:lnTo>
                      <a:lnTo>
                        <a:pt x="1272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DFEF88D8-E785-4C34-8521-A875B35E551D}"/>
                    </a:ext>
                  </a:extLst>
                </p:cNvPr>
                <p:cNvSpPr/>
                <p:nvPr/>
              </p:nvSpPr>
              <p:spPr>
                <a:xfrm>
                  <a:off x="22606000" y="33801048"/>
                  <a:ext cx="789708" cy="748700"/>
                </a:xfrm>
                <a:custGeom>
                  <a:avLst/>
                  <a:gdLst>
                    <a:gd name="connsiteX0" fmla="*/ 0 w 789708"/>
                    <a:gd name="connsiteY0" fmla="*/ 0 h 748700"/>
                    <a:gd name="connsiteX1" fmla="*/ 82550 w 789708"/>
                    <a:gd name="connsiteY1" fmla="*/ 6352 h 748700"/>
                    <a:gd name="connsiteX2" fmla="*/ 139700 w 789708"/>
                    <a:gd name="connsiteY2" fmla="*/ 38104 h 748700"/>
                    <a:gd name="connsiteX3" fmla="*/ 222250 w 789708"/>
                    <a:gd name="connsiteY3" fmla="*/ 76200 h 748700"/>
                    <a:gd name="connsiteX4" fmla="*/ 298450 w 789708"/>
                    <a:gd name="connsiteY4" fmla="*/ 69852 h 748700"/>
                    <a:gd name="connsiteX5" fmla="*/ 406400 w 789708"/>
                    <a:gd name="connsiteY5" fmla="*/ 82552 h 748700"/>
                    <a:gd name="connsiteX6" fmla="*/ 431800 w 789708"/>
                    <a:gd name="connsiteY6" fmla="*/ 82552 h 748700"/>
                    <a:gd name="connsiteX7" fmla="*/ 442428 w 789708"/>
                    <a:gd name="connsiteY7" fmla="*/ 70472 h 748700"/>
                    <a:gd name="connsiteX8" fmla="*/ 456406 w 789708"/>
                    <a:gd name="connsiteY8" fmla="*/ 98428 h 748700"/>
                    <a:gd name="connsiteX9" fmla="*/ 480220 w 789708"/>
                    <a:gd name="connsiteY9" fmla="*/ 103192 h 748700"/>
                    <a:gd name="connsiteX10" fmla="*/ 504928 w 789708"/>
                    <a:gd name="connsiteY10" fmla="*/ 82780 h 748700"/>
                    <a:gd name="connsiteX11" fmla="*/ 506412 w 789708"/>
                    <a:gd name="connsiteY11" fmla="*/ 143672 h 748700"/>
                    <a:gd name="connsiteX12" fmla="*/ 565944 w 789708"/>
                    <a:gd name="connsiteY12" fmla="*/ 172248 h 748700"/>
                    <a:gd name="connsiteX13" fmla="*/ 568324 w 789708"/>
                    <a:gd name="connsiteY13" fmla="*/ 203200 h 748700"/>
                    <a:gd name="connsiteX14" fmla="*/ 594520 w 789708"/>
                    <a:gd name="connsiteY14" fmla="*/ 222252 h 748700"/>
                    <a:gd name="connsiteX15" fmla="*/ 649288 w 789708"/>
                    <a:gd name="connsiteY15" fmla="*/ 217488 h 748700"/>
                    <a:gd name="connsiteX16" fmla="*/ 725756 w 789708"/>
                    <a:gd name="connsiteY16" fmla="*/ 252992 h 748700"/>
                    <a:gd name="connsiteX17" fmla="*/ 725488 w 789708"/>
                    <a:gd name="connsiteY17" fmla="*/ 253208 h 748700"/>
                    <a:gd name="connsiteX18" fmla="*/ 741640 w 789708"/>
                    <a:gd name="connsiteY18" fmla="*/ 297628 h 748700"/>
                    <a:gd name="connsiteX19" fmla="*/ 737394 w 789708"/>
                    <a:gd name="connsiteY19" fmla="*/ 388940 h 748700"/>
                    <a:gd name="connsiteX20" fmla="*/ 780256 w 789708"/>
                    <a:gd name="connsiteY20" fmla="*/ 396084 h 748700"/>
                    <a:gd name="connsiteX21" fmla="*/ 775494 w 789708"/>
                    <a:gd name="connsiteY21" fmla="*/ 600872 h 748700"/>
                    <a:gd name="connsiteX22" fmla="*/ 789708 w 789708"/>
                    <a:gd name="connsiteY22" fmla="*/ 615088 h 748700"/>
                    <a:gd name="connsiteX23" fmla="*/ 774700 w 789708"/>
                    <a:gd name="connsiteY23" fmla="*/ 641352 h 748700"/>
                    <a:gd name="connsiteX24" fmla="*/ 762000 w 789708"/>
                    <a:gd name="connsiteY24" fmla="*/ 685800 h 748700"/>
                    <a:gd name="connsiteX25" fmla="*/ 704850 w 789708"/>
                    <a:gd name="connsiteY25" fmla="*/ 704852 h 748700"/>
                    <a:gd name="connsiteX26" fmla="*/ 628650 w 789708"/>
                    <a:gd name="connsiteY26" fmla="*/ 673104 h 748700"/>
                    <a:gd name="connsiteX27" fmla="*/ 527050 w 789708"/>
                    <a:gd name="connsiteY27" fmla="*/ 742952 h 748700"/>
                    <a:gd name="connsiteX28" fmla="*/ 521876 w 789708"/>
                    <a:gd name="connsiteY28" fmla="*/ 748700 h 748700"/>
                    <a:gd name="connsiteX29" fmla="*/ 506412 w 789708"/>
                    <a:gd name="connsiteY29" fmla="*/ 710408 h 748700"/>
                    <a:gd name="connsiteX30" fmla="*/ 489744 w 789708"/>
                    <a:gd name="connsiteY30" fmla="*/ 622304 h 748700"/>
                    <a:gd name="connsiteX31" fmla="*/ 456406 w 789708"/>
                    <a:gd name="connsiteY31" fmla="*/ 617540 h 748700"/>
                    <a:gd name="connsiteX32" fmla="*/ 432594 w 789708"/>
                    <a:gd name="connsiteY32" fmla="*/ 553248 h 748700"/>
                    <a:gd name="connsiteX33" fmla="*/ 454024 w 789708"/>
                    <a:gd name="connsiteY33" fmla="*/ 491332 h 748700"/>
                    <a:gd name="connsiteX34" fmla="*/ 406400 w 789708"/>
                    <a:gd name="connsiteY34" fmla="*/ 453232 h 748700"/>
                    <a:gd name="connsiteX35" fmla="*/ 320676 w 789708"/>
                    <a:gd name="connsiteY35" fmla="*/ 419896 h 748700"/>
                    <a:gd name="connsiteX36" fmla="*/ 292100 w 789708"/>
                    <a:gd name="connsiteY36" fmla="*/ 369888 h 748700"/>
                    <a:gd name="connsiteX37" fmla="*/ 234406 w 789708"/>
                    <a:gd name="connsiteY37" fmla="*/ 361296 h 748700"/>
                    <a:gd name="connsiteX38" fmla="*/ 254000 w 789708"/>
                    <a:gd name="connsiteY38" fmla="*/ 247652 h 748700"/>
                    <a:gd name="connsiteX39" fmla="*/ 215900 w 789708"/>
                    <a:gd name="connsiteY39" fmla="*/ 203200 h 748700"/>
                    <a:gd name="connsiteX40" fmla="*/ 107950 w 789708"/>
                    <a:gd name="connsiteY40" fmla="*/ 95252 h 748700"/>
                    <a:gd name="connsiteX41" fmla="*/ 0 w 789708"/>
                    <a:gd name="connsiteY41" fmla="*/ 0 h 748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789708" h="748700">
                      <a:moveTo>
                        <a:pt x="0" y="0"/>
                      </a:moveTo>
                      <a:lnTo>
                        <a:pt x="82550" y="6352"/>
                      </a:lnTo>
                      <a:lnTo>
                        <a:pt x="139700" y="38104"/>
                      </a:lnTo>
                      <a:lnTo>
                        <a:pt x="222250" y="76200"/>
                      </a:lnTo>
                      <a:lnTo>
                        <a:pt x="298450" y="69852"/>
                      </a:lnTo>
                      <a:lnTo>
                        <a:pt x="406400" y="82552"/>
                      </a:lnTo>
                      <a:lnTo>
                        <a:pt x="431800" y="82552"/>
                      </a:lnTo>
                      <a:lnTo>
                        <a:pt x="442428" y="70472"/>
                      </a:lnTo>
                      <a:lnTo>
                        <a:pt x="456406" y="98428"/>
                      </a:lnTo>
                      <a:lnTo>
                        <a:pt x="480220" y="103192"/>
                      </a:lnTo>
                      <a:lnTo>
                        <a:pt x="504928" y="82780"/>
                      </a:lnTo>
                      <a:lnTo>
                        <a:pt x="506412" y="143672"/>
                      </a:lnTo>
                      <a:lnTo>
                        <a:pt x="565944" y="172248"/>
                      </a:lnTo>
                      <a:lnTo>
                        <a:pt x="568324" y="203200"/>
                      </a:lnTo>
                      <a:lnTo>
                        <a:pt x="594520" y="222252"/>
                      </a:lnTo>
                      <a:lnTo>
                        <a:pt x="649288" y="217488"/>
                      </a:lnTo>
                      <a:lnTo>
                        <a:pt x="725756" y="252992"/>
                      </a:lnTo>
                      <a:lnTo>
                        <a:pt x="725488" y="253208"/>
                      </a:lnTo>
                      <a:lnTo>
                        <a:pt x="741640" y="297628"/>
                      </a:lnTo>
                      <a:lnTo>
                        <a:pt x="737394" y="388940"/>
                      </a:lnTo>
                      <a:lnTo>
                        <a:pt x="780256" y="396084"/>
                      </a:lnTo>
                      <a:lnTo>
                        <a:pt x="775494" y="600872"/>
                      </a:lnTo>
                      <a:lnTo>
                        <a:pt x="789708" y="615088"/>
                      </a:lnTo>
                      <a:lnTo>
                        <a:pt x="774700" y="641352"/>
                      </a:lnTo>
                      <a:lnTo>
                        <a:pt x="762000" y="685800"/>
                      </a:lnTo>
                      <a:lnTo>
                        <a:pt x="704850" y="704852"/>
                      </a:lnTo>
                      <a:lnTo>
                        <a:pt x="628650" y="673104"/>
                      </a:lnTo>
                      <a:lnTo>
                        <a:pt x="527050" y="742952"/>
                      </a:lnTo>
                      <a:lnTo>
                        <a:pt x="521876" y="748700"/>
                      </a:lnTo>
                      <a:lnTo>
                        <a:pt x="506412" y="710408"/>
                      </a:lnTo>
                      <a:lnTo>
                        <a:pt x="489744" y="622304"/>
                      </a:lnTo>
                      <a:lnTo>
                        <a:pt x="456406" y="617540"/>
                      </a:lnTo>
                      <a:lnTo>
                        <a:pt x="432594" y="553248"/>
                      </a:lnTo>
                      <a:lnTo>
                        <a:pt x="454024" y="491332"/>
                      </a:lnTo>
                      <a:lnTo>
                        <a:pt x="406400" y="453232"/>
                      </a:lnTo>
                      <a:lnTo>
                        <a:pt x="320676" y="419896"/>
                      </a:lnTo>
                      <a:lnTo>
                        <a:pt x="292100" y="369888"/>
                      </a:lnTo>
                      <a:lnTo>
                        <a:pt x="234406" y="361296"/>
                      </a:lnTo>
                      <a:lnTo>
                        <a:pt x="254000" y="247652"/>
                      </a:lnTo>
                      <a:lnTo>
                        <a:pt x="215900" y="203200"/>
                      </a:lnTo>
                      <a:lnTo>
                        <a:pt x="107950" y="952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4B7964A2-372D-480A-B8F6-5B57D34F2E43}"/>
                    </a:ext>
                  </a:extLst>
                </p:cNvPr>
                <p:cNvSpPr/>
                <p:nvPr/>
              </p:nvSpPr>
              <p:spPr>
                <a:xfrm>
                  <a:off x="24398288" y="33470850"/>
                  <a:ext cx="425768" cy="650230"/>
                </a:xfrm>
                <a:custGeom>
                  <a:avLst/>
                  <a:gdLst>
                    <a:gd name="connsiteX0" fmla="*/ 296862 w 425768"/>
                    <a:gd name="connsiteY0" fmla="*/ 0 h 650230"/>
                    <a:gd name="connsiteX1" fmla="*/ 334962 w 425768"/>
                    <a:gd name="connsiteY1" fmla="*/ 25400 h 650230"/>
                    <a:gd name="connsiteX2" fmla="*/ 328612 w 425768"/>
                    <a:gd name="connsiteY2" fmla="*/ 126998 h 650230"/>
                    <a:gd name="connsiteX3" fmla="*/ 290512 w 425768"/>
                    <a:gd name="connsiteY3" fmla="*/ 158750 h 650230"/>
                    <a:gd name="connsiteX4" fmla="*/ 322262 w 425768"/>
                    <a:gd name="connsiteY4" fmla="*/ 215902 h 650230"/>
                    <a:gd name="connsiteX5" fmla="*/ 360362 w 425768"/>
                    <a:gd name="connsiteY5" fmla="*/ 228598 h 650230"/>
                    <a:gd name="connsiteX6" fmla="*/ 392112 w 425768"/>
                    <a:gd name="connsiteY6" fmla="*/ 253998 h 650230"/>
                    <a:gd name="connsiteX7" fmla="*/ 425768 w 425768"/>
                    <a:gd name="connsiteY7" fmla="*/ 259178 h 650230"/>
                    <a:gd name="connsiteX8" fmla="*/ 364332 w 425768"/>
                    <a:gd name="connsiteY8" fmla="*/ 323850 h 650230"/>
                    <a:gd name="connsiteX9" fmla="*/ 390524 w 425768"/>
                    <a:gd name="connsiteY9" fmla="*/ 383382 h 650230"/>
                    <a:gd name="connsiteX10" fmla="*/ 366712 w 425768"/>
                    <a:gd name="connsiteY10" fmla="*/ 428626 h 650230"/>
                    <a:gd name="connsiteX11" fmla="*/ 361950 w 425768"/>
                    <a:gd name="connsiteY11" fmla="*/ 481014 h 650230"/>
                    <a:gd name="connsiteX12" fmla="*/ 321468 w 425768"/>
                    <a:gd name="connsiteY12" fmla="*/ 466726 h 650230"/>
                    <a:gd name="connsiteX13" fmla="*/ 250032 w 425768"/>
                    <a:gd name="connsiteY13" fmla="*/ 519114 h 650230"/>
                    <a:gd name="connsiteX14" fmla="*/ 202406 w 425768"/>
                    <a:gd name="connsiteY14" fmla="*/ 511970 h 650230"/>
                    <a:gd name="connsiteX15" fmla="*/ 180976 w 425768"/>
                    <a:gd name="connsiteY15" fmla="*/ 542926 h 650230"/>
                    <a:gd name="connsiteX16" fmla="*/ 182142 w 425768"/>
                    <a:gd name="connsiteY16" fmla="*/ 632806 h 650230"/>
                    <a:gd name="connsiteX17" fmla="*/ 150812 w 425768"/>
                    <a:gd name="connsiteY17" fmla="*/ 641350 h 650230"/>
                    <a:gd name="connsiteX18" fmla="*/ 44258 w 425768"/>
                    <a:gd name="connsiteY18" fmla="*/ 650230 h 650230"/>
                    <a:gd name="connsiteX19" fmla="*/ 30956 w 425768"/>
                    <a:gd name="connsiteY19" fmla="*/ 592930 h 650230"/>
                    <a:gd name="connsiteX20" fmla="*/ 42862 w 425768"/>
                    <a:gd name="connsiteY20" fmla="*/ 561974 h 650230"/>
                    <a:gd name="connsiteX21" fmla="*/ 28576 w 425768"/>
                    <a:gd name="connsiteY21" fmla="*/ 526254 h 650230"/>
                    <a:gd name="connsiteX22" fmla="*/ 42862 w 425768"/>
                    <a:gd name="connsiteY22" fmla="*/ 481014 h 650230"/>
                    <a:gd name="connsiteX23" fmla="*/ 35718 w 425768"/>
                    <a:gd name="connsiteY23" fmla="*/ 354806 h 650230"/>
                    <a:gd name="connsiteX24" fmla="*/ 0 w 425768"/>
                    <a:gd name="connsiteY24" fmla="*/ 323850 h 650230"/>
                    <a:gd name="connsiteX25" fmla="*/ 26192 w 425768"/>
                    <a:gd name="connsiteY25" fmla="*/ 290514 h 650230"/>
                    <a:gd name="connsiteX26" fmla="*/ 23812 w 425768"/>
                    <a:gd name="connsiteY26" fmla="*/ 254794 h 650230"/>
                    <a:gd name="connsiteX27" fmla="*/ 7144 w 425768"/>
                    <a:gd name="connsiteY27" fmla="*/ 242886 h 650230"/>
                    <a:gd name="connsiteX28" fmla="*/ 0 w 425768"/>
                    <a:gd name="connsiteY28" fmla="*/ 219074 h 650230"/>
                    <a:gd name="connsiteX29" fmla="*/ 30956 w 425768"/>
                    <a:gd name="connsiteY29" fmla="*/ 171450 h 650230"/>
                    <a:gd name="connsiteX30" fmla="*/ 21432 w 425768"/>
                    <a:gd name="connsiteY30" fmla="*/ 140494 h 650230"/>
                    <a:gd name="connsiteX31" fmla="*/ 8996 w 425768"/>
                    <a:gd name="connsiteY31" fmla="*/ 139626 h 650230"/>
                    <a:gd name="connsiteX32" fmla="*/ 47758 w 425768"/>
                    <a:gd name="connsiteY32" fmla="*/ 76200 h 650230"/>
                    <a:gd name="connsiteX33" fmla="*/ 106362 w 425768"/>
                    <a:gd name="connsiteY33" fmla="*/ 76200 h 650230"/>
                    <a:gd name="connsiteX34" fmla="*/ 131762 w 425768"/>
                    <a:gd name="connsiteY34" fmla="*/ 6350 h 650230"/>
                    <a:gd name="connsiteX35" fmla="*/ 169862 w 425768"/>
                    <a:gd name="connsiteY35" fmla="*/ 6350 h 650230"/>
                    <a:gd name="connsiteX36" fmla="*/ 233362 w 425768"/>
                    <a:gd name="connsiteY36" fmla="*/ 38100 h 650230"/>
                    <a:gd name="connsiteX37" fmla="*/ 296862 w 425768"/>
                    <a:gd name="connsiteY37" fmla="*/ 0 h 650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25768" h="650230">
                      <a:moveTo>
                        <a:pt x="296862" y="0"/>
                      </a:moveTo>
                      <a:lnTo>
                        <a:pt x="334962" y="25400"/>
                      </a:lnTo>
                      <a:lnTo>
                        <a:pt x="328612" y="126998"/>
                      </a:lnTo>
                      <a:lnTo>
                        <a:pt x="290512" y="158750"/>
                      </a:lnTo>
                      <a:lnTo>
                        <a:pt x="322262" y="215902"/>
                      </a:lnTo>
                      <a:lnTo>
                        <a:pt x="360362" y="228598"/>
                      </a:lnTo>
                      <a:lnTo>
                        <a:pt x="392112" y="253998"/>
                      </a:lnTo>
                      <a:lnTo>
                        <a:pt x="425768" y="259178"/>
                      </a:lnTo>
                      <a:lnTo>
                        <a:pt x="364332" y="323850"/>
                      </a:lnTo>
                      <a:lnTo>
                        <a:pt x="390524" y="383382"/>
                      </a:lnTo>
                      <a:lnTo>
                        <a:pt x="366712" y="428626"/>
                      </a:lnTo>
                      <a:lnTo>
                        <a:pt x="361950" y="481014"/>
                      </a:lnTo>
                      <a:lnTo>
                        <a:pt x="321468" y="466726"/>
                      </a:lnTo>
                      <a:lnTo>
                        <a:pt x="250032" y="519114"/>
                      </a:lnTo>
                      <a:lnTo>
                        <a:pt x="202406" y="511970"/>
                      </a:lnTo>
                      <a:lnTo>
                        <a:pt x="180976" y="542926"/>
                      </a:lnTo>
                      <a:lnTo>
                        <a:pt x="182142" y="632806"/>
                      </a:lnTo>
                      <a:lnTo>
                        <a:pt x="150812" y="641350"/>
                      </a:lnTo>
                      <a:lnTo>
                        <a:pt x="44258" y="650230"/>
                      </a:lnTo>
                      <a:lnTo>
                        <a:pt x="30956" y="592930"/>
                      </a:lnTo>
                      <a:lnTo>
                        <a:pt x="42862" y="561974"/>
                      </a:lnTo>
                      <a:lnTo>
                        <a:pt x="28576" y="526254"/>
                      </a:lnTo>
                      <a:lnTo>
                        <a:pt x="42862" y="481014"/>
                      </a:lnTo>
                      <a:lnTo>
                        <a:pt x="35718" y="354806"/>
                      </a:lnTo>
                      <a:lnTo>
                        <a:pt x="0" y="323850"/>
                      </a:lnTo>
                      <a:lnTo>
                        <a:pt x="26192" y="290514"/>
                      </a:lnTo>
                      <a:lnTo>
                        <a:pt x="23812" y="254794"/>
                      </a:lnTo>
                      <a:lnTo>
                        <a:pt x="7144" y="242886"/>
                      </a:lnTo>
                      <a:lnTo>
                        <a:pt x="0" y="219074"/>
                      </a:lnTo>
                      <a:lnTo>
                        <a:pt x="30956" y="171450"/>
                      </a:lnTo>
                      <a:lnTo>
                        <a:pt x="21432" y="140494"/>
                      </a:lnTo>
                      <a:lnTo>
                        <a:pt x="8996" y="139626"/>
                      </a:lnTo>
                      <a:lnTo>
                        <a:pt x="47758" y="76200"/>
                      </a:lnTo>
                      <a:lnTo>
                        <a:pt x="106362" y="76200"/>
                      </a:lnTo>
                      <a:lnTo>
                        <a:pt x="131762" y="6350"/>
                      </a:lnTo>
                      <a:lnTo>
                        <a:pt x="169862" y="6350"/>
                      </a:lnTo>
                      <a:lnTo>
                        <a:pt x="233362" y="38100"/>
                      </a:lnTo>
                      <a:lnTo>
                        <a:pt x="2968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5E586C33-AE1A-4B02-A47C-DA8078CF4341}"/>
                    </a:ext>
                  </a:extLst>
                </p:cNvPr>
                <p:cNvSpPr/>
                <p:nvPr/>
              </p:nvSpPr>
              <p:spPr>
                <a:xfrm>
                  <a:off x="24050625" y="32923163"/>
                  <a:ext cx="202406" cy="130968"/>
                </a:xfrm>
                <a:custGeom>
                  <a:avLst/>
                  <a:gdLst>
                    <a:gd name="connsiteX0" fmla="*/ 0 w 202406"/>
                    <a:gd name="connsiteY0" fmla="*/ 35718 h 130968"/>
                    <a:gd name="connsiteX1" fmla="*/ 0 w 202406"/>
                    <a:gd name="connsiteY1" fmla="*/ 69056 h 130968"/>
                    <a:gd name="connsiteX2" fmla="*/ 7144 w 202406"/>
                    <a:gd name="connsiteY2" fmla="*/ 88106 h 130968"/>
                    <a:gd name="connsiteX3" fmla="*/ 61913 w 202406"/>
                    <a:gd name="connsiteY3" fmla="*/ 83343 h 130968"/>
                    <a:gd name="connsiteX4" fmla="*/ 121444 w 202406"/>
                    <a:gd name="connsiteY4" fmla="*/ 130968 h 130968"/>
                    <a:gd name="connsiteX5" fmla="*/ 157163 w 202406"/>
                    <a:gd name="connsiteY5" fmla="*/ 88106 h 130968"/>
                    <a:gd name="connsiteX6" fmla="*/ 200025 w 202406"/>
                    <a:gd name="connsiteY6" fmla="*/ 80962 h 130968"/>
                    <a:gd name="connsiteX7" fmla="*/ 202406 w 202406"/>
                    <a:gd name="connsiteY7" fmla="*/ 16668 h 130968"/>
                    <a:gd name="connsiteX8" fmla="*/ 161925 w 202406"/>
                    <a:gd name="connsiteY8" fmla="*/ 19050 h 130968"/>
                    <a:gd name="connsiteX9" fmla="*/ 147638 w 202406"/>
                    <a:gd name="connsiteY9" fmla="*/ 2381 h 130968"/>
                    <a:gd name="connsiteX10" fmla="*/ 95250 w 202406"/>
                    <a:gd name="connsiteY10" fmla="*/ 0 h 130968"/>
                    <a:gd name="connsiteX11" fmla="*/ 69056 w 202406"/>
                    <a:gd name="connsiteY11" fmla="*/ 26193 h 130968"/>
                    <a:gd name="connsiteX12" fmla="*/ 0 w 202406"/>
                    <a:gd name="connsiteY12" fmla="*/ 35718 h 130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406" h="130968">
                      <a:moveTo>
                        <a:pt x="0" y="35718"/>
                      </a:moveTo>
                      <a:lnTo>
                        <a:pt x="0" y="69056"/>
                      </a:lnTo>
                      <a:lnTo>
                        <a:pt x="7144" y="88106"/>
                      </a:lnTo>
                      <a:lnTo>
                        <a:pt x="61913" y="83343"/>
                      </a:lnTo>
                      <a:lnTo>
                        <a:pt x="121444" y="130968"/>
                      </a:lnTo>
                      <a:lnTo>
                        <a:pt x="157163" y="88106"/>
                      </a:lnTo>
                      <a:lnTo>
                        <a:pt x="200025" y="80962"/>
                      </a:lnTo>
                      <a:cubicBezTo>
                        <a:pt x="200819" y="59531"/>
                        <a:pt x="201612" y="38099"/>
                        <a:pt x="202406" y="16668"/>
                      </a:cubicBezTo>
                      <a:lnTo>
                        <a:pt x="161925" y="19050"/>
                      </a:lnTo>
                      <a:lnTo>
                        <a:pt x="147638" y="2381"/>
                      </a:lnTo>
                      <a:lnTo>
                        <a:pt x="95250" y="0"/>
                      </a:lnTo>
                      <a:lnTo>
                        <a:pt x="69056" y="26193"/>
                      </a:lnTo>
                      <a:lnTo>
                        <a:pt x="0" y="3571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7DF621BF-6874-4503-A05C-339DD51A9EE5}"/>
                    </a:ext>
                  </a:extLst>
                </p:cNvPr>
                <p:cNvSpPr/>
                <p:nvPr/>
              </p:nvSpPr>
              <p:spPr>
                <a:xfrm>
                  <a:off x="23824406" y="32985075"/>
                  <a:ext cx="147638" cy="135731"/>
                </a:xfrm>
                <a:custGeom>
                  <a:avLst/>
                  <a:gdLst>
                    <a:gd name="connsiteX0" fmla="*/ 0 w 147638"/>
                    <a:gd name="connsiteY0" fmla="*/ 0 h 135731"/>
                    <a:gd name="connsiteX1" fmla="*/ 9525 w 147638"/>
                    <a:gd name="connsiteY1" fmla="*/ 54769 h 135731"/>
                    <a:gd name="connsiteX2" fmla="*/ 7144 w 147638"/>
                    <a:gd name="connsiteY2" fmla="*/ 92869 h 135731"/>
                    <a:gd name="connsiteX3" fmla="*/ 71438 w 147638"/>
                    <a:gd name="connsiteY3" fmla="*/ 135731 h 135731"/>
                    <a:gd name="connsiteX4" fmla="*/ 147638 w 147638"/>
                    <a:gd name="connsiteY4" fmla="*/ 95250 h 135731"/>
                    <a:gd name="connsiteX5" fmla="*/ 88107 w 147638"/>
                    <a:gd name="connsiteY5" fmla="*/ 52388 h 135731"/>
                    <a:gd name="connsiteX6" fmla="*/ 0 w 147638"/>
                    <a:gd name="connsiteY6" fmla="*/ 0 h 135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7638" h="135731">
                      <a:moveTo>
                        <a:pt x="0" y="0"/>
                      </a:moveTo>
                      <a:lnTo>
                        <a:pt x="9525" y="54769"/>
                      </a:lnTo>
                      <a:lnTo>
                        <a:pt x="7144" y="92869"/>
                      </a:lnTo>
                      <a:lnTo>
                        <a:pt x="71438" y="135731"/>
                      </a:lnTo>
                      <a:lnTo>
                        <a:pt x="147638" y="95250"/>
                      </a:lnTo>
                      <a:lnTo>
                        <a:pt x="88107" y="523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357FDC0D-0D43-4368-9C54-903A441EFFF5}"/>
                  </a:ext>
                </a:extLst>
              </p:cNvPr>
              <p:cNvSpPr/>
              <p:nvPr/>
            </p:nvSpPr>
            <p:spPr>
              <a:xfrm>
                <a:off x="22606000" y="32664400"/>
                <a:ext cx="2676928" cy="2049752"/>
              </a:xfrm>
              <a:custGeom>
                <a:avLst/>
                <a:gdLst>
                  <a:gd name="connsiteX0" fmla="*/ 1714500 w 2676928"/>
                  <a:gd name="connsiteY0" fmla="*/ 603250 h 2049752"/>
                  <a:gd name="connsiteX1" fmla="*/ 1828800 w 2676928"/>
                  <a:gd name="connsiteY1" fmla="*/ 685800 h 2049752"/>
                  <a:gd name="connsiteX2" fmla="*/ 1809750 w 2676928"/>
                  <a:gd name="connsiteY2" fmla="*/ 762000 h 2049752"/>
                  <a:gd name="connsiteX3" fmla="*/ 1790700 w 2676928"/>
                  <a:gd name="connsiteY3" fmla="*/ 806448 h 2049752"/>
                  <a:gd name="connsiteX4" fmla="*/ 1803400 w 2676928"/>
                  <a:gd name="connsiteY4" fmla="*/ 863600 h 2049752"/>
                  <a:gd name="connsiteX5" fmla="*/ 1835150 w 2676928"/>
                  <a:gd name="connsiteY5" fmla="*/ 882648 h 2049752"/>
                  <a:gd name="connsiteX6" fmla="*/ 1898650 w 2676928"/>
                  <a:gd name="connsiteY6" fmla="*/ 882648 h 2049752"/>
                  <a:gd name="connsiteX7" fmla="*/ 1924050 w 2676928"/>
                  <a:gd name="connsiteY7" fmla="*/ 812800 h 2049752"/>
                  <a:gd name="connsiteX8" fmla="*/ 1962150 w 2676928"/>
                  <a:gd name="connsiteY8" fmla="*/ 812800 h 2049752"/>
                  <a:gd name="connsiteX9" fmla="*/ 2025650 w 2676928"/>
                  <a:gd name="connsiteY9" fmla="*/ 844552 h 2049752"/>
                  <a:gd name="connsiteX10" fmla="*/ 2089150 w 2676928"/>
                  <a:gd name="connsiteY10" fmla="*/ 806448 h 2049752"/>
                  <a:gd name="connsiteX11" fmla="*/ 2127250 w 2676928"/>
                  <a:gd name="connsiteY11" fmla="*/ 831848 h 2049752"/>
                  <a:gd name="connsiteX12" fmla="*/ 2120900 w 2676928"/>
                  <a:gd name="connsiteY12" fmla="*/ 933448 h 2049752"/>
                  <a:gd name="connsiteX13" fmla="*/ 2082800 w 2676928"/>
                  <a:gd name="connsiteY13" fmla="*/ 965200 h 2049752"/>
                  <a:gd name="connsiteX14" fmla="*/ 2114550 w 2676928"/>
                  <a:gd name="connsiteY14" fmla="*/ 1022352 h 2049752"/>
                  <a:gd name="connsiteX15" fmla="*/ 2152650 w 2676928"/>
                  <a:gd name="connsiteY15" fmla="*/ 1035048 h 2049752"/>
                  <a:gd name="connsiteX16" fmla="*/ 2184400 w 2676928"/>
                  <a:gd name="connsiteY16" fmla="*/ 1060448 h 2049752"/>
                  <a:gd name="connsiteX17" fmla="*/ 2266950 w 2676928"/>
                  <a:gd name="connsiteY17" fmla="*/ 1073152 h 2049752"/>
                  <a:gd name="connsiteX18" fmla="*/ 2374900 w 2676928"/>
                  <a:gd name="connsiteY18" fmla="*/ 1174752 h 2049752"/>
                  <a:gd name="connsiteX19" fmla="*/ 2438400 w 2676928"/>
                  <a:gd name="connsiteY19" fmla="*/ 1168400 h 2049752"/>
                  <a:gd name="connsiteX20" fmla="*/ 2501900 w 2676928"/>
                  <a:gd name="connsiteY20" fmla="*/ 1136648 h 2049752"/>
                  <a:gd name="connsiteX21" fmla="*/ 2533650 w 2676928"/>
                  <a:gd name="connsiteY21" fmla="*/ 1244600 h 2049752"/>
                  <a:gd name="connsiteX22" fmla="*/ 2565400 w 2676928"/>
                  <a:gd name="connsiteY22" fmla="*/ 1289048 h 2049752"/>
                  <a:gd name="connsiteX23" fmla="*/ 2676928 w 2676928"/>
                  <a:gd name="connsiteY23" fmla="*/ 1334356 h 2049752"/>
                  <a:gd name="connsiteX24" fmla="*/ 2647950 w 2676928"/>
                  <a:gd name="connsiteY24" fmla="*/ 1409700 h 2049752"/>
                  <a:gd name="connsiteX25" fmla="*/ 2654300 w 2676928"/>
                  <a:gd name="connsiteY25" fmla="*/ 1454152 h 2049752"/>
                  <a:gd name="connsiteX26" fmla="*/ 2609850 w 2676928"/>
                  <a:gd name="connsiteY26" fmla="*/ 1498600 h 2049752"/>
                  <a:gd name="connsiteX27" fmla="*/ 2552700 w 2676928"/>
                  <a:gd name="connsiteY27" fmla="*/ 1485900 h 2049752"/>
                  <a:gd name="connsiteX28" fmla="*/ 2393950 w 2676928"/>
                  <a:gd name="connsiteY28" fmla="*/ 1409700 h 2049752"/>
                  <a:gd name="connsiteX29" fmla="*/ 2374900 w 2676928"/>
                  <a:gd name="connsiteY29" fmla="*/ 1454152 h 2049752"/>
                  <a:gd name="connsiteX30" fmla="*/ 2330450 w 2676928"/>
                  <a:gd name="connsiteY30" fmla="*/ 1435100 h 2049752"/>
                  <a:gd name="connsiteX31" fmla="*/ 2279650 w 2676928"/>
                  <a:gd name="connsiteY31" fmla="*/ 1447800 h 2049752"/>
                  <a:gd name="connsiteX32" fmla="*/ 2235200 w 2676928"/>
                  <a:gd name="connsiteY32" fmla="*/ 1435100 h 2049752"/>
                  <a:gd name="connsiteX33" fmla="*/ 2146300 w 2676928"/>
                  <a:gd name="connsiteY33" fmla="*/ 1409700 h 2049752"/>
                  <a:gd name="connsiteX34" fmla="*/ 2012950 w 2676928"/>
                  <a:gd name="connsiteY34" fmla="*/ 1428752 h 2049752"/>
                  <a:gd name="connsiteX35" fmla="*/ 1943100 w 2676928"/>
                  <a:gd name="connsiteY35" fmla="*/ 1447800 h 2049752"/>
                  <a:gd name="connsiteX36" fmla="*/ 1790700 w 2676928"/>
                  <a:gd name="connsiteY36" fmla="*/ 1460500 h 2049752"/>
                  <a:gd name="connsiteX37" fmla="*/ 1758950 w 2676928"/>
                  <a:gd name="connsiteY37" fmla="*/ 1562100 h 2049752"/>
                  <a:gd name="connsiteX38" fmla="*/ 1727200 w 2676928"/>
                  <a:gd name="connsiteY38" fmla="*/ 1631952 h 2049752"/>
                  <a:gd name="connsiteX39" fmla="*/ 1676400 w 2676928"/>
                  <a:gd name="connsiteY39" fmla="*/ 1651000 h 2049752"/>
                  <a:gd name="connsiteX40" fmla="*/ 1568450 w 2676928"/>
                  <a:gd name="connsiteY40" fmla="*/ 1663700 h 2049752"/>
                  <a:gd name="connsiteX41" fmla="*/ 1473200 w 2676928"/>
                  <a:gd name="connsiteY41" fmla="*/ 1663700 h 2049752"/>
                  <a:gd name="connsiteX42" fmla="*/ 1397000 w 2676928"/>
                  <a:gd name="connsiteY42" fmla="*/ 1778000 h 2049752"/>
                  <a:gd name="connsiteX43" fmla="*/ 1352550 w 2676928"/>
                  <a:gd name="connsiteY43" fmla="*/ 1809752 h 2049752"/>
                  <a:gd name="connsiteX44" fmla="*/ 1263650 w 2676928"/>
                  <a:gd name="connsiteY44" fmla="*/ 1809752 h 2049752"/>
                  <a:gd name="connsiteX45" fmla="*/ 1174750 w 2676928"/>
                  <a:gd name="connsiteY45" fmla="*/ 1778000 h 2049752"/>
                  <a:gd name="connsiteX46" fmla="*/ 1130300 w 2676928"/>
                  <a:gd name="connsiteY46" fmla="*/ 1663700 h 2049752"/>
                  <a:gd name="connsiteX47" fmla="*/ 1009650 w 2676928"/>
                  <a:gd name="connsiteY47" fmla="*/ 1701800 h 2049752"/>
                  <a:gd name="connsiteX48" fmla="*/ 965200 w 2676928"/>
                  <a:gd name="connsiteY48" fmla="*/ 1695448 h 2049752"/>
                  <a:gd name="connsiteX49" fmla="*/ 876300 w 2676928"/>
                  <a:gd name="connsiteY49" fmla="*/ 1714500 h 2049752"/>
                  <a:gd name="connsiteX50" fmla="*/ 800100 w 2676928"/>
                  <a:gd name="connsiteY50" fmla="*/ 1733552 h 2049752"/>
                  <a:gd name="connsiteX51" fmla="*/ 774700 w 2676928"/>
                  <a:gd name="connsiteY51" fmla="*/ 1778000 h 2049752"/>
                  <a:gd name="connsiteX52" fmla="*/ 762000 w 2676928"/>
                  <a:gd name="connsiteY52" fmla="*/ 1822448 h 2049752"/>
                  <a:gd name="connsiteX53" fmla="*/ 704850 w 2676928"/>
                  <a:gd name="connsiteY53" fmla="*/ 1841500 h 2049752"/>
                  <a:gd name="connsiteX54" fmla="*/ 628650 w 2676928"/>
                  <a:gd name="connsiteY54" fmla="*/ 1809752 h 2049752"/>
                  <a:gd name="connsiteX55" fmla="*/ 527050 w 2676928"/>
                  <a:gd name="connsiteY55" fmla="*/ 1879600 h 2049752"/>
                  <a:gd name="connsiteX56" fmla="*/ 469900 w 2676928"/>
                  <a:gd name="connsiteY56" fmla="*/ 1943100 h 2049752"/>
                  <a:gd name="connsiteX57" fmla="*/ 469900 w 2676928"/>
                  <a:gd name="connsiteY57" fmla="*/ 2019300 h 2049752"/>
                  <a:gd name="connsiteX58" fmla="*/ 387350 w 2676928"/>
                  <a:gd name="connsiteY58" fmla="*/ 2038352 h 2049752"/>
                  <a:gd name="connsiteX59" fmla="*/ 381986 w 2676928"/>
                  <a:gd name="connsiteY59" fmla="*/ 2049752 h 2049752"/>
                  <a:gd name="connsiteX60" fmla="*/ 311150 w 2676928"/>
                  <a:gd name="connsiteY60" fmla="*/ 1981200 h 2049752"/>
                  <a:gd name="connsiteX61" fmla="*/ 234950 w 2676928"/>
                  <a:gd name="connsiteY61" fmla="*/ 2006600 h 2049752"/>
                  <a:gd name="connsiteX62" fmla="*/ 222250 w 2676928"/>
                  <a:gd name="connsiteY62" fmla="*/ 1981200 h 2049752"/>
                  <a:gd name="connsiteX63" fmla="*/ 171450 w 2676928"/>
                  <a:gd name="connsiteY63" fmla="*/ 1974848 h 2049752"/>
                  <a:gd name="connsiteX64" fmla="*/ 127000 w 2676928"/>
                  <a:gd name="connsiteY64" fmla="*/ 1943100 h 2049752"/>
                  <a:gd name="connsiteX65" fmla="*/ 190500 w 2676928"/>
                  <a:gd name="connsiteY65" fmla="*/ 1885952 h 2049752"/>
                  <a:gd name="connsiteX66" fmla="*/ 209550 w 2676928"/>
                  <a:gd name="connsiteY66" fmla="*/ 1676400 h 2049752"/>
                  <a:gd name="connsiteX67" fmla="*/ 190500 w 2676928"/>
                  <a:gd name="connsiteY67" fmla="*/ 1638300 h 2049752"/>
                  <a:gd name="connsiteX68" fmla="*/ 222250 w 2676928"/>
                  <a:gd name="connsiteY68" fmla="*/ 1568448 h 2049752"/>
                  <a:gd name="connsiteX69" fmla="*/ 254000 w 2676928"/>
                  <a:gd name="connsiteY69" fmla="*/ 1384300 h 2049752"/>
                  <a:gd name="connsiteX70" fmla="*/ 215900 w 2676928"/>
                  <a:gd name="connsiteY70" fmla="*/ 1339848 h 2049752"/>
                  <a:gd name="connsiteX71" fmla="*/ 107950 w 2676928"/>
                  <a:gd name="connsiteY71" fmla="*/ 1231900 h 2049752"/>
                  <a:gd name="connsiteX72" fmla="*/ 0 w 2676928"/>
                  <a:gd name="connsiteY72" fmla="*/ 1136648 h 2049752"/>
                  <a:gd name="connsiteX73" fmla="*/ 82550 w 2676928"/>
                  <a:gd name="connsiteY73" fmla="*/ 1143000 h 2049752"/>
                  <a:gd name="connsiteX74" fmla="*/ 139700 w 2676928"/>
                  <a:gd name="connsiteY74" fmla="*/ 1174752 h 2049752"/>
                  <a:gd name="connsiteX75" fmla="*/ 222250 w 2676928"/>
                  <a:gd name="connsiteY75" fmla="*/ 1212848 h 2049752"/>
                  <a:gd name="connsiteX76" fmla="*/ 298450 w 2676928"/>
                  <a:gd name="connsiteY76" fmla="*/ 1206500 h 2049752"/>
                  <a:gd name="connsiteX77" fmla="*/ 406400 w 2676928"/>
                  <a:gd name="connsiteY77" fmla="*/ 1219200 h 2049752"/>
                  <a:gd name="connsiteX78" fmla="*/ 431800 w 2676928"/>
                  <a:gd name="connsiteY78" fmla="*/ 1219200 h 2049752"/>
                  <a:gd name="connsiteX79" fmla="*/ 571500 w 2676928"/>
                  <a:gd name="connsiteY79" fmla="*/ 1060448 h 2049752"/>
                  <a:gd name="connsiteX80" fmla="*/ 666750 w 2676928"/>
                  <a:gd name="connsiteY80" fmla="*/ 996952 h 2049752"/>
                  <a:gd name="connsiteX81" fmla="*/ 774700 w 2676928"/>
                  <a:gd name="connsiteY81" fmla="*/ 908048 h 2049752"/>
                  <a:gd name="connsiteX82" fmla="*/ 863600 w 2676928"/>
                  <a:gd name="connsiteY82" fmla="*/ 889000 h 2049752"/>
                  <a:gd name="connsiteX83" fmla="*/ 990600 w 2676928"/>
                  <a:gd name="connsiteY83" fmla="*/ 787400 h 2049752"/>
                  <a:gd name="connsiteX84" fmla="*/ 1009650 w 2676928"/>
                  <a:gd name="connsiteY84" fmla="*/ 749300 h 2049752"/>
                  <a:gd name="connsiteX85" fmla="*/ 984250 w 2676928"/>
                  <a:gd name="connsiteY85" fmla="*/ 692150 h 2049752"/>
                  <a:gd name="connsiteX86" fmla="*/ 1079500 w 2676928"/>
                  <a:gd name="connsiteY86" fmla="*/ 692150 h 2049752"/>
                  <a:gd name="connsiteX87" fmla="*/ 1149350 w 2676928"/>
                  <a:gd name="connsiteY87" fmla="*/ 679450 h 2049752"/>
                  <a:gd name="connsiteX88" fmla="*/ 1276350 w 2676928"/>
                  <a:gd name="connsiteY88" fmla="*/ 749300 h 2049752"/>
                  <a:gd name="connsiteX89" fmla="*/ 1327150 w 2676928"/>
                  <a:gd name="connsiteY89" fmla="*/ 768352 h 2049752"/>
                  <a:gd name="connsiteX90" fmla="*/ 1492250 w 2676928"/>
                  <a:gd name="connsiteY90" fmla="*/ 787400 h 2049752"/>
                  <a:gd name="connsiteX91" fmla="*/ 1638300 w 2676928"/>
                  <a:gd name="connsiteY91" fmla="*/ 768352 h 2049752"/>
                  <a:gd name="connsiteX92" fmla="*/ 1606550 w 2676928"/>
                  <a:gd name="connsiteY92" fmla="*/ 723900 h 2049752"/>
                  <a:gd name="connsiteX93" fmla="*/ 1663700 w 2676928"/>
                  <a:gd name="connsiteY93" fmla="*/ 704850 h 2049752"/>
                  <a:gd name="connsiteX94" fmla="*/ 1695450 w 2676928"/>
                  <a:gd name="connsiteY94" fmla="*/ 685800 h 2049752"/>
                  <a:gd name="connsiteX95" fmla="*/ 1695450 w 2676928"/>
                  <a:gd name="connsiteY95" fmla="*/ 635000 h 2049752"/>
                  <a:gd name="connsiteX96" fmla="*/ 1218406 w 2676928"/>
                  <a:gd name="connsiteY96" fmla="*/ 320676 h 2049752"/>
                  <a:gd name="connsiteX97" fmla="*/ 1306512 w 2676928"/>
                  <a:gd name="connsiteY97" fmla="*/ 373064 h 2049752"/>
                  <a:gd name="connsiteX98" fmla="*/ 1366044 w 2676928"/>
                  <a:gd name="connsiteY98" fmla="*/ 415924 h 2049752"/>
                  <a:gd name="connsiteX99" fmla="*/ 1289844 w 2676928"/>
                  <a:gd name="connsiteY99" fmla="*/ 456406 h 2049752"/>
                  <a:gd name="connsiteX100" fmla="*/ 1225550 w 2676928"/>
                  <a:gd name="connsiteY100" fmla="*/ 413544 h 2049752"/>
                  <a:gd name="connsiteX101" fmla="*/ 1227932 w 2676928"/>
                  <a:gd name="connsiteY101" fmla="*/ 375444 h 2049752"/>
                  <a:gd name="connsiteX102" fmla="*/ 1539876 w 2676928"/>
                  <a:gd name="connsiteY102" fmla="*/ 258764 h 2049752"/>
                  <a:gd name="connsiteX103" fmla="*/ 1592264 w 2676928"/>
                  <a:gd name="connsiteY103" fmla="*/ 261144 h 2049752"/>
                  <a:gd name="connsiteX104" fmla="*/ 1606550 w 2676928"/>
                  <a:gd name="connsiteY104" fmla="*/ 277812 h 2049752"/>
                  <a:gd name="connsiteX105" fmla="*/ 1647032 w 2676928"/>
                  <a:gd name="connsiteY105" fmla="*/ 275432 h 2049752"/>
                  <a:gd name="connsiteX106" fmla="*/ 1644650 w 2676928"/>
                  <a:gd name="connsiteY106" fmla="*/ 339724 h 2049752"/>
                  <a:gd name="connsiteX107" fmla="*/ 1601788 w 2676928"/>
                  <a:gd name="connsiteY107" fmla="*/ 346868 h 2049752"/>
                  <a:gd name="connsiteX108" fmla="*/ 1566068 w 2676928"/>
                  <a:gd name="connsiteY108" fmla="*/ 389732 h 2049752"/>
                  <a:gd name="connsiteX109" fmla="*/ 1506538 w 2676928"/>
                  <a:gd name="connsiteY109" fmla="*/ 342106 h 2049752"/>
                  <a:gd name="connsiteX110" fmla="*/ 1451768 w 2676928"/>
                  <a:gd name="connsiteY110" fmla="*/ 346868 h 2049752"/>
                  <a:gd name="connsiteX111" fmla="*/ 1444624 w 2676928"/>
                  <a:gd name="connsiteY111" fmla="*/ 327820 h 2049752"/>
                  <a:gd name="connsiteX112" fmla="*/ 1444624 w 2676928"/>
                  <a:gd name="connsiteY112" fmla="*/ 294480 h 2049752"/>
                  <a:gd name="connsiteX113" fmla="*/ 1513680 w 2676928"/>
                  <a:gd name="connsiteY113" fmla="*/ 284956 h 2049752"/>
                  <a:gd name="connsiteX114" fmla="*/ 2320924 w 2676928"/>
                  <a:gd name="connsiteY114" fmla="*/ 0 h 2049752"/>
                  <a:gd name="connsiteX115" fmla="*/ 2397124 w 2676928"/>
                  <a:gd name="connsiteY115" fmla="*/ 9524 h 2049752"/>
                  <a:gd name="connsiteX116" fmla="*/ 2393950 w 2676928"/>
                  <a:gd name="connsiteY116" fmla="*/ 95250 h 2049752"/>
                  <a:gd name="connsiteX117" fmla="*/ 2428876 w 2676928"/>
                  <a:gd name="connsiteY117" fmla="*/ 117476 h 2049752"/>
                  <a:gd name="connsiteX118" fmla="*/ 2409824 w 2676928"/>
                  <a:gd name="connsiteY118" fmla="*/ 187324 h 2049752"/>
                  <a:gd name="connsiteX119" fmla="*/ 2381250 w 2676928"/>
                  <a:gd name="connsiteY119" fmla="*/ 260350 h 2049752"/>
                  <a:gd name="connsiteX120" fmla="*/ 2397124 w 2676928"/>
                  <a:gd name="connsiteY120" fmla="*/ 307976 h 2049752"/>
                  <a:gd name="connsiteX121" fmla="*/ 2397124 w 2676928"/>
                  <a:gd name="connsiteY121" fmla="*/ 374650 h 2049752"/>
                  <a:gd name="connsiteX122" fmla="*/ 2346324 w 2676928"/>
                  <a:gd name="connsiteY122" fmla="*/ 460376 h 2049752"/>
                  <a:gd name="connsiteX123" fmla="*/ 2276476 w 2676928"/>
                  <a:gd name="connsiteY123" fmla="*/ 403224 h 2049752"/>
                  <a:gd name="connsiteX124" fmla="*/ 2273300 w 2676928"/>
                  <a:gd name="connsiteY124" fmla="*/ 342900 h 2049752"/>
                  <a:gd name="connsiteX125" fmla="*/ 2247900 w 2676928"/>
                  <a:gd name="connsiteY125" fmla="*/ 330200 h 2049752"/>
                  <a:gd name="connsiteX126" fmla="*/ 2133600 w 2676928"/>
                  <a:gd name="connsiteY126" fmla="*/ 368300 h 2049752"/>
                  <a:gd name="connsiteX127" fmla="*/ 2114550 w 2676928"/>
                  <a:gd name="connsiteY127" fmla="*/ 400050 h 2049752"/>
                  <a:gd name="connsiteX128" fmla="*/ 2079624 w 2676928"/>
                  <a:gd name="connsiteY128" fmla="*/ 485776 h 2049752"/>
                  <a:gd name="connsiteX129" fmla="*/ 2079624 w 2676928"/>
                  <a:gd name="connsiteY129" fmla="*/ 523876 h 2049752"/>
                  <a:gd name="connsiteX130" fmla="*/ 2060576 w 2676928"/>
                  <a:gd name="connsiteY130" fmla="*/ 555624 h 2049752"/>
                  <a:gd name="connsiteX131" fmla="*/ 2016124 w 2676928"/>
                  <a:gd name="connsiteY131" fmla="*/ 523876 h 2049752"/>
                  <a:gd name="connsiteX132" fmla="*/ 2028824 w 2676928"/>
                  <a:gd name="connsiteY132" fmla="*/ 501650 h 2049752"/>
                  <a:gd name="connsiteX133" fmla="*/ 2016124 w 2676928"/>
                  <a:gd name="connsiteY133" fmla="*/ 473076 h 2049752"/>
                  <a:gd name="connsiteX134" fmla="*/ 2016124 w 2676928"/>
                  <a:gd name="connsiteY134" fmla="*/ 444500 h 2049752"/>
                  <a:gd name="connsiteX135" fmla="*/ 2051050 w 2676928"/>
                  <a:gd name="connsiteY135" fmla="*/ 371476 h 2049752"/>
                  <a:gd name="connsiteX136" fmla="*/ 2028824 w 2676928"/>
                  <a:gd name="connsiteY136" fmla="*/ 317500 h 2049752"/>
                  <a:gd name="connsiteX137" fmla="*/ 1993900 w 2676928"/>
                  <a:gd name="connsiteY137" fmla="*/ 314324 h 2049752"/>
                  <a:gd name="connsiteX138" fmla="*/ 1924050 w 2676928"/>
                  <a:gd name="connsiteY138" fmla="*/ 304800 h 2049752"/>
                  <a:gd name="connsiteX139" fmla="*/ 1787524 w 2676928"/>
                  <a:gd name="connsiteY139" fmla="*/ 381000 h 2049752"/>
                  <a:gd name="connsiteX140" fmla="*/ 1765300 w 2676928"/>
                  <a:gd name="connsiteY140" fmla="*/ 330200 h 2049752"/>
                  <a:gd name="connsiteX141" fmla="*/ 1762124 w 2676928"/>
                  <a:gd name="connsiteY141" fmla="*/ 282576 h 2049752"/>
                  <a:gd name="connsiteX142" fmla="*/ 1828800 w 2676928"/>
                  <a:gd name="connsiteY142" fmla="*/ 269876 h 2049752"/>
                  <a:gd name="connsiteX143" fmla="*/ 1819276 w 2676928"/>
                  <a:gd name="connsiteY143" fmla="*/ 200024 h 2049752"/>
                  <a:gd name="connsiteX144" fmla="*/ 1844676 w 2676928"/>
                  <a:gd name="connsiteY144" fmla="*/ 158750 h 2049752"/>
                  <a:gd name="connsiteX145" fmla="*/ 1876424 w 2676928"/>
                  <a:gd name="connsiteY145" fmla="*/ 180976 h 2049752"/>
                  <a:gd name="connsiteX146" fmla="*/ 1952624 w 2676928"/>
                  <a:gd name="connsiteY146" fmla="*/ 158750 h 2049752"/>
                  <a:gd name="connsiteX147" fmla="*/ 2041524 w 2676928"/>
                  <a:gd name="connsiteY147" fmla="*/ 130176 h 2049752"/>
                  <a:gd name="connsiteX148" fmla="*/ 2105024 w 2676928"/>
                  <a:gd name="connsiteY148" fmla="*/ 38100 h 2049752"/>
                  <a:gd name="connsiteX149" fmla="*/ 2193924 w 2676928"/>
                  <a:gd name="connsiteY149" fmla="*/ 76200 h 2049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2676928" h="2049752">
                    <a:moveTo>
                      <a:pt x="1714500" y="603250"/>
                    </a:moveTo>
                    <a:lnTo>
                      <a:pt x="1828800" y="685800"/>
                    </a:lnTo>
                    <a:lnTo>
                      <a:pt x="1809750" y="762000"/>
                    </a:lnTo>
                    <a:lnTo>
                      <a:pt x="1790700" y="806448"/>
                    </a:lnTo>
                    <a:lnTo>
                      <a:pt x="1803400" y="863600"/>
                    </a:lnTo>
                    <a:lnTo>
                      <a:pt x="1835150" y="882648"/>
                    </a:lnTo>
                    <a:lnTo>
                      <a:pt x="1898650" y="882648"/>
                    </a:lnTo>
                    <a:lnTo>
                      <a:pt x="1924050" y="812800"/>
                    </a:lnTo>
                    <a:lnTo>
                      <a:pt x="1962150" y="812800"/>
                    </a:lnTo>
                    <a:lnTo>
                      <a:pt x="2025650" y="844552"/>
                    </a:lnTo>
                    <a:lnTo>
                      <a:pt x="2089150" y="806448"/>
                    </a:lnTo>
                    <a:lnTo>
                      <a:pt x="2127250" y="831848"/>
                    </a:lnTo>
                    <a:lnTo>
                      <a:pt x="2120900" y="933448"/>
                    </a:lnTo>
                    <a:lnTo>
                      <a:pt x="2082800" y="965200"/>
                    </a:lnTo>
                    <a:lnTo>
                      <a:pt x="2114550" y="1022352"/>
                    </a:lnTo>
                    <a:lnTo>
                      <a:pt x="2152650" y="1035048"/>
                    </a:lnTo>
                    <a:lnTo>
                      <a:pt x="2184400" y="1060448"/>
                    </a:lnTo>
                    <a:lnTo>
                      <a:pt x="2266950" y="1073152"/>
                    </a:lnTo>
                    <a:lnTo>
                      <a:pt x="2374900" y="1174752"/>
                    </a:lnTo>
                    <a:lnTo>
                      <a:pt x="2438400" y="1168400"/>
                    </a:lnTo>
                    <a:lnTo>
                      <a:pt x="2501900" y="1136648"/>
                    </a:lnTo>
                    <a:lnTo>
                      <a:pt x="2533650" y="1244600"/>
                    </a:lnTo>
                    <a:lnTo>
                      <a:pt x="2565400" y="1289048"/>
                    </a:lnTo>
                    <a:lnTo>
                      <a:pt x="2676928" y="1334356"/>
                    </a:lnTo>
                    <a:lnTo>
                      <a:pt x="2647950" y="1409700"/>
                    </a:lnTo>
                    <a:lnTo>
                      <a:pt x="2654300" y="1454152"/>
                    </a:lnTo>
                    <a:lnTo>
                      <a:pt x="2609850" y="1498600"/>
                    </a:lnTo>
                    <a:lnTo>
                      <a:pt x="2552700" y="1485900"/>
                    </a:lnTo>
                    <a:lnTo>
                      <a:pt x="2393950" y="1409700"/>
                    </a:lnTo>
                    <a:lnTo>
                      <a:pt x="2374900" y="1454152"/>
                    </a:lnTo>
                    <a:lnTo>
                      <a:pt x="2330450" y="1435100"/>
                    </a:lnTo>
                    <a:lnTo>
                      <a:pt x="2279650" y="1447800"/>
                    </a:lnTo>
                    <a:lnTo>
                      <a:pt x="2235200" y="1435100"/>
                    </a:lnTo>
                    <a:lnTo>
                      <a:pt x="2146300" y="1409700"/>
                    </a:lnTo>
                    <a:lnTo>
                      <a:pt x="2012950" y="1428752"/>
                    </a:lnTo>
                    <a:lnTo>
                      <a:pt x="1943100" y="1447800"/>
                    </a:lnTo>
                    <a:lnTo>
                      <a:pt x="1790700" y="1460500"/>
                    </a:lnTo>
                    <a:lnTo>
                      <a:pt x="1758950" y="1562100"/>
                    </a:lnTo>
                    <a:lnTo>
                      <a:pt x="1727200" y="1631952"/>
                    </a:lnTo>
                    <a:lnTo>
                      <a:pt x="1676400" y="1651000"/>
                    </a:lnTo>
                    <a:lnTo>
                      <a:pt x="1568450" y="1663700"/>
                    </a:lnTo>
                    <a:lnTo>
                      <a:pt x="1473200" y="1663700"/>
                    </a:lnTo>
                    <a:lnTo>
                      <a:pt x="1397000" y="1778000"/>
                    </a:lnTo>
                    <a:lnTo>
                      <a:pt x="1352550" y="1809752"/>
                    </a:lnTo>
                    <a:lnTo>
                      <a:pt x="1263650" y="1809752"/>
                    </a:lnTo>
                    <a:lnTo>
                      <a:pt x="1174750" y="1778000"/>
                    </a:lnTo>
                    <a:lnTo>
                      <a:pt x="1130300" y="1663700"/>
                    </a:lnTo>
                    <a:lnTo>
                      <a:pt x="1009650" y="1701800"/>
                    </a:lnTo>
                    <a:lnTo>
                      <a:pt x="965200" y="1695448"/>
                    </a:lnTo>
                    <a:lnTo>
                      <a:pt x="876300" y="1714500"/>
                    </a:lnTo>
                    <a:lnTo>
                      <a:pt x="800100" y="1733552"/>
                    </a:lnTo>
                    <a:lnTo>
                      <a:pt x="774700" y="1778000"/>
                    </a:lnTo>
                    <a:lnTo>
                      <a:pt x="762000" y="1822448"/>
                    </a:lnTo>
                    <a:lnTo>
                      <a:pt x="704850" y="1841500"/>
                    </a:lnTo>
                    <a:lnTo>
                      <a:pt x="628650" y="1809752"/>
                    </a:lnTo>
                    <a:lnTo>
                      <a:pt x="527050" y="1879600"/>
                    </a:lnTo>
                    <a:lnTo>
                      <a:pt x="469900" y="1943100"/>
                    </a:lnTo>
                    <a:lnTo>
                      <a:pt x="469900" y="2019300"/>
                    </a:lnTo>
                    <a:lnTo>
                      <a:pt x="387350" y="2038352"/>
                    </a:lnTo>
                    <a:lnTo>
                      <a:pt x="381986" y="2049752"/>
                    </a:lnTo>
                    <a:lnTo>
                      <a:pt x="311150" y="1981200"/>
                    </a:lnTo>
                    <a:lnTo>
                      <a:pt x="234950" y="2006600"/>
                    </a:lnTo>
                    <a:lnTo>
                      <a:pt x="222250" y="1981200"/>
                    </a:lnTo>
                    <a:lnTo>
                      <a:pt x="171450" y="1974848"/>
                    </a:lnTo>
                    <a:lnTo>
                      <a:pt x="127000" y="1943100"/>
                    </a:lnTo>
                    <a:lnTo>
                      <a:pt x="190500" y="1885952"/>
                    </a:lnTo>
                    <a:lnTo>
                      <a:pt x="209550" y="1676400"/>
                    </a:lnTo>
                    <a:lnTo>
                      <a:pt x="190500" y="1638300"/>
                    </a:lnTo>
                    <a:lnTo>
                      <a:pt x="222250" y="1568448"/>
                    </a:lnTo>
                    <a:lnTo>
                      <a:pt x="254000" y="1384300"/>
                    </a:lnTo>
                    <a:lnTo>
                      <a:pt x="215900" y="1339848"/>
                    </a:lnTo>
                    <a:lnTo>
                      <a:pt x="107950" y="1231900"/>
                    </a:lnTo>
                    <a:lnTo>
                      <a:pt x="0" y="1136648"/>
                    </a:lnTo>
                    <a:lnTo>
                      <a:pt x="82550" y="1143000"/>
                    </a:lnTo>
                    <a:lnTo>
                      <a:pt x="139700" y="1174752"/>
                    </a:lnTo>
                    <a:lnTo>
                      <a:pt x="222250" y="1212848"/>
                    </a:lnTo>
                    <a:lnTo>
                      <a:pt x="298450" y="1206500"/>
                    </a:lnTo>
                    <a:lnTo>
                      <a:pt x="406400" y="1219200"/>
                    </a:lnTo>
                    <a:lnTo>
                      <a:pt x="431800" y="1219200"/>
                    </a:lnTo>
                    <a:lnTo>
                      <a:pt x="571500" y="1060448"/>
                    </a:lnTo>
                    <a:lnTo>
                      <a:pt x="666750" y="996952"/>
                    </a:lnTo>
                    <a:lnTo>
                      <a:pt x="774700" y="908048"/>
                    </a:lnTo>
                    <a:lnTo>
                      <a:pt x="863600" y="889000"/>
                    </a:lnTo>
                    <a:lnTo>
                      <a:pt x="990600" y="787400"/>
                    </a:lnTo>
                    <a:lnTo>
                      <a:pt x="1009650" y="749300"/>
                    </a:lnTo>
                    <a:lnTo>
                      <a:pt x="984250" y="692150"/>
                    </a:lnTo>
                    <a:lnTo>
                      <a:pt x="1079500" y="692150"/>
                    </a:lnTo>
                    <a:lnTo>
                      <a:pt x="1149350" y="679450"/>
                    </a:lnTo>
                    <a:lnTo>
                      <a:pt x="1276350" y="749300"/>
                    </a:lnTo>
                    <a:lnTo>
                      <a:pt x="1327150" y="768352"/>
                    </a:lnTo>
                    <a:lnTo>
                      <a:pt x="1492250" y="787400"/>
                    </a:lnTo>
                    <a:lnTo>
                      <a:pt x="1638300" y="768352"/>
                    </a:lnTo>
                    <a:lnTo>
                      <a:pt x="1606550" y="723900"/>
                    </a:lnTo>
                    <a:lnTo>
                      <a:pt x="1663700" y="704850"/>
                    </a:lnTo>
                    <a:lnTo>
                      <a:pt x="1695450" y="685800"/>
                    </a:lnTo>
                    <a:lnTo>
                      <a:pt x="1695450" y="635000"/>
                    </a:lnTo>
                    <a:close/>
                    <a:moveTo>
                      <a:pt x="1218406" y="320676"/>
                    </a:moveTo>
                    <a:lnTo>
                      <a:pt x="1306512" y="373064"/>
                    </a:lnTo>
                    <a:lnTo>
                      <a:pt x="1366044" y="415924"/>
                    </a:lnTo>
                    <a:lnTo>
                      <a:pt x="1289844" y="456406"/>
                    </a:lnTo>
                    <a:lnTo>
                      <a:pt x="1225550" y="413544"/>
                    </a:lnTo>
                    <a:lnTo>
                      <a:pt x="1227932" y="375444"/>
                    </a:lnTo>
                    <a:close/>
                    <a:moveTo>
                      <a:pt x="1539876" y="258764"/>
                    </a:moveTo>
                    <a:lnTo>
                      <a:pt x="1592264" y="261144"/>
                    </a:lnTo>
                    <a:lnTo>
                      <a:pt x="1606550" y="277812"/>
                    </a:lnTo>
                    <a:lnTo>
                      <a:pt x="1647032" y="275432"/>
                    </a:lnTo>
                    <a:cubicBezTo>
                      <a:pt x="1646236" y="296862"/>
                      <a:pt x="1645444" y="318294"/>
                      <a:pt x="1644650" y="339724"/>
                    </a:cubicBezTo>
                    <a:lnTo>
                      <a:pt x="1601788" y="346868"/>
                    </a:lnTo>
                    <a:lnTo>
                      <a:pt x="1566068" y="389732"/>
                    </a:lnTo>
                    <a:lnTo>
                      <a:pt x="1506538" y="342106"/>
                    </a:lnTo>
                    <a:lnTo>
                      <a:pt x="1451768" y="346868"/>
                    </a:lnTo>
                    <a:lnTo>
                      <a:pt x="1444624" y="327820"/>
                    </a:lnTo>
                    <a:lnTo>
                      <a:pt x="1444624" y="294480"/>
                    </a:lnTo>
                    <a:lnTo>
                      <a:pt x="1513680" y="284956"/>
                    </a:lnTo>
                    <a:close/>
                    <a:moveTo>
                      <a:pt x="2320924" y="0"/>
                    </a:moveTo>
                    <a:lnTo>
                      <a:pt x="2397124" y="9524"/>
                    </a:lnTo>
                    <a:lnTo>
                      <a:pt x="2393950" y="95250"/>
                    </a:lnTo>
                    <a:lnTo>
                      <a:pt x="2428876" y="117476"/>
                    </a:lnTo>
                    <a:lnTo>
                      <a:pt x="2409824" y="187324"/>
                    </a:lnTo>
                    <a:lnTo>
                      <a:pt x="2381250" y="260350"/>
                    </a:lnTo>
                    <a:lnTo>
                      <a:pt x="2397124" y="307976"/>
                    </a:lnTo>
                    <a:lnTo>
                      <a:pt x="2397124" y="374650"/>
                    </a:lnTo>
                    <a:lnTo>
                      <a:pt x="2346324" y="460376"/>
                    </a:lnTo>
                    <a:lnTo>
                      <a:pt x="2276476" y="403224"/>
                    </a:lnTo>
                    <a:lnTo>
                      <a:pt x="2273300" y="342900"/>
                    </a:lnTo>
                    <a:lnTo>
                      <a:pt x="2247900" y="330200"/>
                    </a:lnTo>
                    <a:lnTo>
                      <a:pt x="2133600" y="368300"/>
                    </a:lnTo>
                    <a:lnTo>
                      <a:pt x="2114550" y="400050"/>
                    </a:lnTo>
                    <a:lnTo>
                      <a:pt x="2079624" y="485776"/>
                    </a:lnTo>
                    <a:lnTo>
                      <a:pt x="2079624" y="523876"/>
                    </a:lnTo>
                    <a:lnTo>
                      <a:pt x="2060576" y="555624"/>
                    </a:lnTo>
                    <a:lnTo>
                      <a:pt x="2016124" y="523876"/>
                    </a:lnTo>
                    <a:lnTo>
                      <a:pt x="2028824" y="501650"/>
                    </a:lnTo>
                    <a:lnTo>
                      <a:pt x="2016124" y="473076"/>
                    </a:lnTo>
                    <a:lnTo>
                      <a:pt x="2016124" y="444500"/>
                    </a:lnTo>
                    <a:lnTo>
                      <a:pt x="2051050" y="371476"/>
                    </a:lnTo>
                    <a:lnTo>
                      <a:pt x="2028824" y="317500"/>
                    </a:lnTo>
                    <a:lnTo>
                      <a:pt x="1993900" y="314324"/>
                    </a:lnTo>
                    <a:lnTo>
                      <a:pt x="1924050" y="304800"/>
                    </a:lnTo>
                    <a:lnTo>
                      <a:pt x="1787524" y="381000"/>
                    </a:lnTo>
                    <a:lnTo>
                      <a:pt x="1765300" y="330200"/>
                    </a:lnTo>
                    <a:lnTo>
                      <a:pt x="1762124" y="282576"/>
                    </a:lnTo>
                    <a:lnTo>
                      <a:pt x="1828800" y="269876"/>
                    </a:lnTo>
                    <a:lnTo>
                      <a:pt x="1819276" y="200024"/>
                    </a:lnTo>
                    <a:lnTo>
                      <a:pt x="1844676" y="158750"/>
                    </a:lnTo>
                    <a:lnTo>
                      <a:pt x="1876424" y="180976"/>
                    </a:lnTo>
                    <a:lnTo>
                      <a:pt x="1952624" y="158750"/>
                    </a:lnTo>
                    <a:lnTo>
                      <a:pt x="2041524" y="130176"/>
                    </a:lnTo>
                    <a:lnTo>
                      <a:pt x="2105024" y="38100"/>
                    </a:lnTo>
                    <a:lnTo>
                      <a:pt x="2193924" y="762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正方形/長方形 269">
                <a:extLst>
                  <a:ext uri="{FF2B5EF4-FFF2-40B4-BE49-F238E27FC236}">
                    <a16:creationId xmlns:a16="http://schemas.microsoft.com/office/drawing/2014/main" id="{454EF991-F426-4DF6-87F2-A6FF896A85B7}"/>
                  </a:ext>
                </a:extLst>
              </p:cNvPr>
              <p:cNvSpPr/>
              <p:nvPr/>
            </p:nvSpPr>
            <p:spPr>
              <a:xfrm>
                <a:off x="23409781" y="33742614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　川</a:t>
                </a:r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8D0C5630-9C64-43C1-872D-B40EAFEF9365}"/>
                </a:ext>
              </a:extLst>
            </p:cNvPr>
            <p:cNvGrpSpPr/>
            <p:nvPr/>
          </p:nvGrpSpPr>
          <p:grpSpPr>
            <a:xfrm>
              <a:off x="19691350" y="35179000"/>
              <a:ext cx="5200650" cy="4248152"/>
              <a:chOff x="19691350" y="35179000"/>
              <a:chExt cx="5200650" cy="4248152"/>
            </a:xfrm>
          </p:grpSpPr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6E6EF4DF-D956-42CA-9D66-0A13036A51DF}"/>
                  </a:ext>
                </a:extLst>
              </p:cNvPr>
              <p:cNvGrpSpPr/>
              <p:nvPr/>
            </p:nvGrpSpPr>
            <p:grpSpPr>
              <a:xfrm>
                <a:off x="19691350" y="35179000"/>
                <a:ext cx="5200650" cy="4248152"/>
                <a:chOff x="19691350" y="35179000"/>
                <a:chExt cx="5200650" cy="4248152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10192331-2BCB-4653-B3D1-A133035C17CE}"/>
                    </a:ext>
                  </a:extLst>
                </p:cNvPr>
                <p:cNvSpPr/>
                <p:nvPr/>
              </p:nvSpPr>
              <p:spPr>
                <a:xfrm>
                  <a:off x="22649196" y="35179000"/>
                  <a:ext cx="913598" cy="730248"/>
                </a:xfrm>
                <a:custGeom>
                  <a:avLst/>
                  <a:gdLst>
                    <a:gd name="connsiteX0" fmla="*/ 255254 w 913598"/>
                    <a:gd name="connsiteY0" fmla="*/ 0 h 730248"/>
                    <a:gd name="connsiteX1" fmla="*/ 299704 w 913598"/>
                    <a:gd name="connsiteY1" fmla="*/ 63500 h 730248"/>
                    <a:gd name="connsiteX2" fmla="*/ 350504 w 913598"/>
                    <a:gd name="connsiteY2" fmla="*/ 120648 h 730248"/>
                    <a:gd name="connsiteX3" fmla="*/ 452104 w 913598"/>
                    <a:gd name="connsiteY3" fmla="*/ 133352 h 730248"/>
                    <a:gd name="connsiteX4" fmla="*/ 566404 w 913598"/>
                    <a:gd name="connsiteY4" fmla="*/ 171448 h 730248"/>
                    <a:gd name="connsiteX5" fmla="*/ 648954 w 913598"/>
                    <a:gd name="connsiteY5" fmla="*/ 171448 h 730248"/>
                    <a:gd name="connsiteX6" fmla="*/ 706104 w 913598"/>
                    <a:gd name="connsiteY6" fmla="*/ 177800 h 730248"/>
                    <a:gd name="connsiteX7" fmla="*/ 782304 w 913598"/>
                    <a:gd name="connsiteY7" fmla="*/ 165100 h 730248"/>
                    <a:gd name="connsiteX8" fmla="*/ 913598 w 913598"/>
                    <a:gd name="connsiteY8" fmla="*/ 290140 h 730248"/>
                    <a:gd name="connsiteX9" fmla="*/ 748968 w 913598"/>
                    <a:gd name="connsiteY9" fmla="*/ 458788 h 730248"/>
                    <a:gd name="connsiteX10" fmla="*/ 591804 w 913598"/>
                    <a:gd name="connsiteY10" fmla="*/ 577848 h 730248"/>
                    <a:gd name="connsiteX11" fmla="*/ 539416 w 913598"/>
                    <a:gd name="connsiteY11" fmla="*/ 549276 h 730248"/>
                    <a:gd name="connsiteX12" fmla="*/ 482268 w 913598"/>
                    <a:gd name="connsiteY12" fmla="*/ 587376 h 730248"/>
                    <a:gd name="connsiteX13" fmla="*/ 477504 w 913598"/>
                    <a:gd name="connsiteY13" fmla="*/ 635000 h 730248"/>
                    <a:gd name="connsiteX14" fmla="*/ 334628 w 913598"/>
                    <a:gd name="connsiteY14" fmla="*/ 730248 h 730248"/>
                    <a:gd name="connsiteX15" fmla="*/ 186992 w 913598"/>
                    <a:gd name="connsiteY15" fmla="*/ 630240 h 730248"/>
                    <a:gd name="connsiteX16" fmla="*/ 196516 w 913598"/>
                    <a:gd name="connsiteY16" fmla="*/ 444500 h 730248"/>
                    <a:gd name="connsiteX17" fmla="*/ 134604 w 913598"/>
                    <a:gd name="connsiteY17" fmla="*/ 358776 h 730248"/>
                    <a:gd name="connsiteX18" fmla="*/ 167942 w 913598"/>
                    <a:gd name="connsiteY18" fmla="*/ 311152 h 730248"/>
                    <a:gd name="connsiteX19" fmla="*/ 153654 w 913598"/>
                    <a:gd name="connsiteY19" fmla="*/ 258764 h 730248"/>
                    <a:gd name="connsiteX20" fmla="*/ 25068 w 913598"/>
                    <a:gd name="connsiteY20" fmla="*/ 182564 h 730248"/>
                    <a:gd name="connsiteX21" fmla="*/ 0 w 913598"/>
                    <a:gd name="connsiteY21" fmla="*/ 50948 h 730248"/>
                    <a:gd name="connsiteX22" fmla="*/ 13954 w 913598"/>
                    <a:gd name="connsiteY22" fmla="*/ 57152 h 730248"/>
                    <a:gd name="connsiteX23" fmla="*/ 90154 w 913598"/>
                    <a:gd name="connsiteY23" fmla="*/ 12700 h 730248"/>
                    <a:gd name="connsiteX24" fmla="*/ 179054 w 913598"/>
                    <a:gd name="connsiteY24" fmla="*/ 31752 h 730248"/>
                    <a:gd name="connsiteX25" fmla="*/ 255254 w 913598"/>
                    <a:gd name="connsiteY25" fmla="*/ 0 h 73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13598" h="730248">
                      <a:moveTo>
                        <a:pt x="255254" y="0"/>
                      </a:moveTo>
                      <a:lnTo>
                        <a:pt x="299704" y="63500"/>
                      </a:lnTo>
                      <a:lnTo>
                        <a:pt x="350504" y="120648"/>
                      </a:lnTo>
                      <a:lnTo>
                        <a:pt x="452104" y="133352"/>
                      </a:lnTo>
                      <a:lnTo>
                        <a:pt x="566404" y="171448"/>
                      </a:lnTo>
                      <a:lnTo>
                        <a:pt x="648954" y="171448"/>
                      </a:lnTo>
                      <a:lnTo>
                        <a:pt x="706104" y="177800"/>
                      </a:lnTo>
                      <a:lnTo>
                        <a:pt x="782304" y="165100"/>
                      </a:lnTo>
                      <a:lnTo>
                        <a:pt x="913598" y="290140"/>
                      </a:lnTo>
                      <a:lnTo>
                        <a:pt x="748968" y="458788"/>
                      </a:lnTo>
                      <a:lnTo>
                        <a:pt x="591804" y="577848"/>
                      </a:lnTo>
                      <a:lnTo>
                        <a:pt x="539416" y="549276"/>
                      </a:lnTo>
                      <a:lnTo>
                        <a:pt x="482268" y="587376"/>
                      </a:lnTo>
                      <a:lnTo>
                        <a:pt x="477504" y="635000"/>
                      </a:lnTo>
                      <a:lnTo>
                        <a:pt x="334628" y="730248"/>
                      </a:lnTo>
                      <a:lnTo>
                        <a:pt x="186992" y="630240"/>
                      </a:lnTo>
                      <a:lnTo>
                        <a:pt x="196516" y="444500"/>
                      </a:lnTo>
                      <a:lnTo>
                        <a:pt x="134604" y="358776"/>
                      </a:lnTo>
                      <a:lnTo>
                        <a:pt x="167942" y="311152"/>
                      </a:lnTo>
                      <a:lnTo>
                        <a:pt x="153654" y="258764"/>
                      </a:lnTo>
                      <a:lnTo>
                        <a:pt x="25068" y="182564"/>
                      </a:lnTo>
                      <a:lnTo>
                        <a:pt x="0" y="50948"/>
                      </a:lnTo>
                      <a:lnTo>
                        <a:pt x="13954" y="57152"/>
                      </a:lnTo>
                      <a:lnTo>
                        <a:pt x="90154" y="12700"/>
                      </a:lnTo>
                      <a:lnTo>
                        <a:pt x="179054" y="31752"/>
                      </a:lnTo>
                      <a:lnTo>
                        <a:pt x="2552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00A0527C-450F-4859-9A24-C00035CCD1A6}"/>
                    </a:ext>
                  </a:extLst>
                </p:cNvPr>
                <p:cNvSpPr/>
                <p:nvPr/>
              </p:nvSpPr>
              <p:spPr>
                <a:xfrm>
                  <a:off x="21887736" y="35325048"/>
                  <a:ext cx="491252" cy="331792"/>
                </a:xfrm>
                <a:custGeom>
                  <a:avLst/>
                  <a:gdLst>
                    <a:gd name="connsiteX0" fmla="*/ 242014 w 491252"/>
                    <a:gd name="connsiteY0" fmla="*/ 0 h 331792"/>
                    <a:gd name="connsiteX1" fmla="*/ 330914 w 491252"/>
                    <a:gd name="connsiteY1" fmla="*/ 31752 h 331792"/>
                    <a:gd name="connsiteX2" fmla="*/ 458312 w 491252"/>
                    <a:gd name="connsiteY2" fmla="*/ 39972 h 331792"/>
                    <a:gd name="connsiteX3" fmla="*/ 448388 w 491252"/>
                    <a:gd name="connsiteY3" fmla="*/ 131764 h 331792"/>
                    <a:gd name="connsiteX4" fmla="*/ 491252 w 491252"/>
                    <a:gd name="connsiteY4" fmla="*/ 212728 h 331792"/>
                    <a:gd name="connsiteX5" fmla="*/ 376952 w 491252"/>
                    <a:gd name="connsiteY5" fmla="*/ 293688 h 331792"/>
                    <a:gd name="connsiteX6" fmla="*/ 248364 w 491252"/>
                    <a:gd name="connsiteY6" fmla="*/ 293688 h 331792"/>
                    <a:gd name="connsiteX7" fmla="*/ 110252 w 491252"/>
                    <a:gd name="connsiteY7" fmla="*/ 331792 h 331792"/>
                    <a:gd name="connsiteX8" fmla="*/ 81676 w 491252"/>
                    <a:gd name="connsiteY8" fmla="*/ 207964 h 331792"/>
                    <a:gd name="connsiteX9" fmla="*/ 24528 w 491252"/>
                    <a:gd name="connsiteY9" fmla="*/ 165104 h 331792"/>
                    <a:gd name="connsiteX10" fmla="*/ 0 w 491252"/>
                    <a:gd name="connsiteY10" fmla="*/ 93408 h 331792"/>
                    <a:gd name="connsiteX11" fmla="*/ 7064 w 491252"/>
                    <a:gd name="connsiteY11" fmla="*/ 95252 h 331792"/>
                    <a:gd name="connsiteX12" fmla="*/ 108664 w 491252"/>
                    <a:gd name="connsiteY12" fmla="*/ 19052 h 331792"/>
                    <a:gd name="connsiteX13" fmla="*/ 203914 w 491252"/>
                    <a:gd name="connsiteY13" fmla="*/ 44452 h 331792"/>
                    <a:gd name="connsiteX14" fmla="*/ 242014 w 491252"/>
                    <a:gd name="connsiteY14" fmla="*/ 0 h 331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1252" h="331792">
                      <a:moveTo>
                        <a:pt x="242014" y="0"/>
                      </a:moveTo>
                      <a:lnTo>
                        <a:pt x="330914" y="31752"/>
                      </a:lnTo>
                      <a:lnTo>
                        <a:pt x="458312" y="39972"/>
                      </a:lnTo>
                      <a:lnTo>
                        <a:pt x="448388" y="131764"/>
                      </a:lnTo>
                      <a:lnTo>
                        <a:pt x="491252" y="212728"/>
                      </a:lnTo>
                      <a:lnTo>
                        <a:pt x="376952" y="293688"/>
                      </a:lnTo>
                      <a:lnTo>
                        <a:pt x="248364" y="293688"/>
                      </a:lnTo>
                      <a:lnTo>
                        <a:pt x="110252" y="331792"/>
                      </a:lnTo>
                      <a:lnTo>
                        <a:pt x="81676" y="207964"/>
                      </a:lnTo>
                      <a:lnTo>
                        <a:pt x="24528" y="165104"/>
                      </a:lnTo>
                      <a:lnTo>
                        <a:pt x="0" y="93408"/>
                      </a:lnTo>
                      <a:lnTo>
                        <a:pt x="7064" y="95252"/>
                      </a:lnTo>
                      <a:lnTo>
                        <a:pt x="108664" y="19052"/>
                      </a:lnTo>
                      <a:lnTo>
                        <a:pt x="203914" y="44452"/>
                      </a:lnTo>
                      <a:lnTo>
                        <a:pt x="24201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3EF0367B-2E8C-4659-A515-7CD45A4F0ED8}"/>
                    </a:ext>
                  </a:extLst>
                </p:cNvPr>
                <p:cNvSpPr/>
                <p:nvPr/>
              </p:nvSpPr>
              <p:spPr>
                <a:xfrm>
                  <a:off x="20909700" y="35730128"/>
                  <a:ext cx="683476" cy="1069712"/>
                </a:xfrm>
                <a:custGeom>
                  <a:avLst/>
                  <a:gdLst>
                    <a:gd name="connsiteX0" fmla="*/ 455550 w 683476"/>
                    <a:gd name="connsiteY0" fmla="*/ 0 h 1069712"/>
                    <a:gd name="connsiteX1" fmla="*/ 492976 w 683476"/>
                    <a:gd name="connsiteY1" fmla="*/ 102920 h 1069712"/>
                    <a:gd name="connsiteX2" fmla="*/ 654900 w 683476"/>
                    <a:gd name="connsiteY2" fmla="*/ 202936 h 1069712"/>
                    <a:gd name="connsiteX3" fmla="*/ 683476 w 683476"/>
                    <a:gd name="connsiteY3" fmla="*/ 298184 h 1069712"/>
                    <a:gd name="connsiteX4" fmla="*/ 645376 w 683476"/>
                    <a:gd name="connsiteY4" fmla="*/ 469636 h 1069712"/>
                    <a:gd name="connsiteX5" fmla="*/ 626324 w 683476"/>
                    <a:gd name="connsiteY5" fmla="*/ 488684 h 1069712"/>
                    <a:gd name="connsiteX6" fmla="*/ 616800 w 683476"/>
                    <a:gd name="connsiteY6" fmla="*/ 612512 h 1069712"/>
                    <a:gd name="connsiteX7" fmla="*/ 559650 w 683476"/>
                    <a:gd name="connsiteY7" fmla="*/ 593460 h 1069712"/>
                    <a:gd name="connsiteX8" fmla="*/ 521550 w 683476"/>
                    <a:gd name="connsiteY8" fmla="*/ 612512 h 1069712"/>
                    <a:gd name="connsiteX9" fmla="*/ 521550 w 683476"/>
                    <a:gd name="connsiteY9" fmla="*/ 702996 h 1069712"/>
                    <a:gd name="connsiteX10" fmla="*/ 426300 w 683476"/>
                    <a:gd name="connsiteY10" fmla="*/ 769672 h 1069712"/>
                    <a:gd name="connsiteX11" fmla="*/ 431064 w 683476"/>
                    <a:gd name="connsiteY11" fmla="*/ 898260 h 1069712"/>
                    <a:gd name="connsiteX12" fmla="*/ 454876 w 683476"/>
                    <a:gd name="connsiteY12" fmla="*/ 983984 h 1069712"/>
                    <a:gd name="connsiteX13" fmla="*/ 269138 w 683476"/>
                    <a:gd name="connsiteY13" fmla="*/ 1069712 h 1069712"/>
                    <a:gd name="connsiteX14" fmla="*/ 197700 w 683476"/>
                    <a:gd name="connsiteY14" fmla="*/ 1026848 h 1069712"/>
                    <a:gd name="connsiteX15" fmla="*/ 154838 w 683476"/>
                    <a:gd name="connsiteY15" fmla="*/ 964936 h 1069712"/>
                    <a:gd name="connsiteX16" fmla="*/ 69112 w 683476"/>
                    <a:gd name="connsiteY16" fmla="*/ 941120 h 1069712"/>
                    <a:gd name="connsiteX17" fmla="*/ 0 w 683476"/>
                    <a:gd name="connsiteY17" fmla="*/ 896888 h 1069712"/>
                    <a:gd name="connsiteX18" fmla="*/ 165950 w 683476"/>
                    <a:gd name="connsiteY18" fmla="*/ 699824 h 1069712"/>
                    <a:gd name="connsiteX19" fmla="*/ 165950 w 683476"/>
                    <a:gd name="connsiteY19" fmla="*/ 642672 h 1069712"/>
                    <a:gd name="connsiteX20" fmla="*/ 134200 w 683476"/>
                    <a:gd name="connsiteY20" fmla="*/ 585520 h 1069712"/>
                    <a:gd name="connsiteX21" fmla="*/ 159600 w 683476"/>
                    <a:gd name="connsiteY21" fmla="*/ 515672 h 1069712"/>
                    <a:gd name="connsiteX22" fmla="*/ 204050 w 683476"/>
                    <a:gd name="connsiteY22" fmla="*/ 452172 h 1069712"/>
                    <a:gd name="connsiteX23" fmla="*/ 172300 w 683476"/>
                    <a:gd name="connsiteY23" fmla="*/ 395024 h 1069712"/>
                    <a:gd name="connsiteX24" fmla="*/ 273900 w 683476"/>
                    <a:gd name="connsiteY24" fmla="*/ 287072 h 1069712"/>
                    <a:gd name="connsiteX25" fmla="*/ 305650 w 683476"/>
                    <a:gd name="connsiteY25" fmla="*/ 287072 h 1069712"/>
                    <a:gd name="connsiteX26" fmla="*/ 350100 w 683476"/>
                    <a:gd name="connsiteY26" fmla="*/ 223572 h 1069712"/>
                    <a:gd name="connsiteX27" fmla="*/ 356450 w 683476"/>
                    <a:gd name="connsiteY27" fmla="*/ 141024 h 1069712"/>
                    <a:gd name="connsiteX28" fmla="*/ 419950 w 683476"/>
                    <a:gd name="connsiteY28" fmla="*/ 115624 h 1069712"/>
                    <a:gd name="connsiteX29" fmla="*/ 419950 w 683476"/>
                    <a:gd name="connsiteY29" fmla="*/ 45772 h 1069712"/>
                    <a:gd name="connsiteX30" fmla="*/ 455550 w 683476"/>
                    <a:gd name="connsiteY30" fmla="*/ 0 h 1069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83476" h="1069712">
                      <a:moveTo>
                        <a:pt x="455550" y="0"/>
                      </a:moveTo>
                      <a:lnTo>
                        <a:pt x="492976" y="102920"/>
                      </a:lnTo>
                      <a:lnTo>
                        <a:pt x="654900" y="202936"/>
                      </a:lnTo>
                      <a:lnTo>
                        <a:pt x="683476" y="298184"/>
                      </a:lnTo>
                      <a:lnTo>
                        <a:pt x="645376" y="469636"/>
                      </a:lnTo>
                      <a:lnTo>
                        <a:pt x="626324" y="488684"/>
                      </a:lnTo>
                      <a:lnTo>
                        <a:pt x="616800" y="612512"/>
                      </a:lnTo>
                      <a:lnTo>
                        <a:pt x="559650" y="593460"/>
                      </a:lnTo>
                      <a:lnTo>
                        <a:pt x="521550" y="612512"/>
                      </a:lnTo>
                      <a:lnTo>
                        <a:pt x="521550" y="702996"/>
                      </a:lnTo>
                      <a:lnTo>
                        <a:pt x="426300" y="769672"/>
                      </a:lnTo>
                      <a:lnTo>
                        <a:pt x="431064" y="898260"/>
                      </a:lnTo>
                      <a:lnTo>
                        <a:pt x="454876" y="983984"/>
                      </a:lnTo>
                      <a:lnTo>
                        <a:pt x="269138" y="1069712"/>
                      </a:lnTo>
                      <a:lnTo>
                        <a:pt x="197700" y="1026848"/>
                      </a:lnTo>
                      <a:lnTo>
                        <a:pt x="154838" y="964936"/>
                      </a:lnTo>
                      <a:lnTo>
                        <a:pt x="69112" y="941120"/>
                      </a:lnTo>
                      <a:lnTo>
                        <a:pt x="0" y="896888"/>
                      </a:lnTo>
                      <a:lnTo>
                        <a:pt x="165950" y="699824"/>
                      </a:lnTo>
                      <a:lnTo>
                        <a:pt x="165950" y="642672"/>
                      </a:lnTo>
                      <a:lnTo>
                        <a:pt x="134200" y="585520"/>
                      </a:lnTo>
                      <a:lnTo>
                        <a:pt x="159600" y="515672"/>
                      </a:lnTo>
                      <a:lnTo>
                        <a:pt x="204050" y="452172"/>
                      </a:lnTo>
                      <a:lnTo>
                        <a:pt x="172300" y="395024"/>
                      </a:lnTo>
                      <a:lnTo>
                        <a:pt x="273900" y="287072"/>
                      </a:lnTo>
                      <a:lnTo>
                        <a:pt x="305650" y="287072"/>
                      </a:lnTo>
                      <a:lnTo>
                        <a:pt x="350100" y="223572"/>
                      </a:lnTo>
                      <a:lnTo>
                        <a:pt x="356450" y="141024"/>
                      </a:lnTo>
                      <a:lnTo>
                        <a:pt x="419950" y="115624"/>
                      </a:lnTo>
                      <a:lnTo>
                        <a:pt x="419950" y="45772"/>
                      </a:lnTo>
                      <a:lnTo>
                        <a:pt x="4555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165F382A-4008-4BA2-A5EE-6C60087727B0}"/>
                    </a:ext>
                  </a:extLst>
                </p:cNvPr>
                <p:cNvSpPr/>
                <p:nvPr/>
              </p:nvSpPr>
              <p:spPr>
                <a:xfrm>
                  <a:off x="22612350" y="35828288"/>
                  <a:ext cx="358552" cy="700828"/>
                </a:xfrm>
                <a:custGeom>
                  <a:avLst/>
                  <a:gdLst>
                    <a:gd name="connsiteX0" fmla="*/ 61914 w 358552"/>
                    <a:gd name="connsiteY0" fmla="*/ 0 h 700828"/>
                    <a:gd name="connsiteX1" fmla="*/ 90488 w 358552"/>
                    <a:gd name="connsiteY1" fmla="*/ 38100 h 700828"/>
                    <a:gd name="connsiteX2" fmla="*/ 166688 w 358552"/>
                    <a:gd name="connsiteY2" fmla="*/ 176212 h 700828"/>
                    <a:gd name="connsiteX3" fmla="*/ 228600 w 358552"/>
                    <a:gd name="connsiteY3" fmla="*/ 166688 h 700828"/>
                    <a:gd name="connsiteX4" fmla="*/ 271462 w 358552"/>
                    <a:gd name="connsiteY4" fmla="*/ 204788 h 700828"/>
                    <a:gd name="connsiteX5" fmla="*/ 280988 w 358552"/>
                    <a:gd name="connsiteY5" fmla="*/ 338136 h 700828"/>
                    <a:gd name="connsiteX6" fmla="*/ 319088 w 358552"/>
                    <a:gd name="connsiteY6" fmla="*/ 400048 h 700828"/>
                    <a:gd name="connsiteX7" fmla="*/ 347662 w 358552"/>
                    <a:gd name="connsiteY7" fmla="*/ 457200 h 700828"/>
                    <a:gd name="connsiteX8" fmla="*/ 358552 w 358552"/>
                    <a:gd name="connsiteY8" fmla="*/ 642320 h 700828"/>
                    <a:gd name="connsiteX9" fmla="*/ 152400 w 358552"/>
                    <a:gd name="connsiteY9" fmla="*/ 677864 h 700828"/>
                    <a:gd name="connsiteX10" fmla="*/ 121234 w 358552"/>
                    <a:gd name="connsiteY10" fmla="*/ 700828 h 700828"/>
                    <a:gd name="connsiteX11" fmla="*/ 119062 w 358552"/>
                    <a:gd name="connsiteY11" fmla="*/ 609600 h 700828"/>
                    <a:gd name="connsiteX12" fmla="*/ 157162 w 358552"/>
                    <a:gd name="connsiteY12" fmla="*/ 509588 h 700828"/>
                    <a:gd name="connsiteX13" fmla="*/ 123826 w 358552"/>
                    <a:gd name="connsiteY13" fmla="*/ 433388 h 700828"/>
                    <a:gd name="connsiteX14" fmla="*/ 71438 w 358552"/>
                    <a:gd name="connsiteY14" fmla="*/ 442912 h 700828"/>
                    <a:gd name="connsiteX15" fmla="*/ 23814 w 358552"/>
                    <a:gd name="connsiteY15" fmla="*/ 314324 h 700828"/>
                    <a:gd name="connsiteX16" fmla="*/ 47626 w 358552"/>
                    <a:gd name="connsiteY16" fmla="*/ 266700 h 700828"/>
                    <a:gd name="connsiteX17" fmla="*/ 47626 w 358552"/>
                    <a:gd name="connsiteY17" fmla="*/ 223836 h 700828"/>
                    <a:gd name="connsiteX18" fmla="*/ 4762 w 358552"/>
                    <a:gd name="connsiteY18" fmla="*/ 171448 h 700828"/>
                    <a:gd name="connsiteX19" fmla="*/ 0 w 358552"/>
                    <a:gd name="connsiteY19" fmla="*/ 52388 h 700828"/>
                    <a:gd name="connsiteX20" fmla="*/ 61914 w 358552"/>
                    <a:gd name="connsiteY20" fmla="*/ 0 h 700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8552" h="700828">
                      <a:moveTo>
                        <a:pt x="61914" y="0"/>
                      </a:moveTo>
                      <a:lnTo>
                        <a:pt x="90488" y="38100"/>
                      </a:lnTo>
                      <a:lnTo>
                        <a:pt x="166688" y="176212"/>
                      </a:lnTo>
                      <a:lnTo>
                        <a:pt x="228600" y="166688"/>
                      </a:lnTo>
                      <a:lnTo>
                        <a:pt x="271462" y="204788"/>
                      </a:lnTo>
                      <a:lnTo>
                        <a:pt x="280988" y="338136"/>
                      </a:lnTo>
                      <a:lnTo>
                        <a:pt x="319088" y="400048"/>
                      </a:lnTo>
                      <a:lnTo>
                        <a:pt x="347662" y="457200"/>
                      </a:lnTo>
                      <a:lnTo>
                        <a:pt x="358552" y="642320"/>
                      </a:lnTo>
                      <a:lnTo>
                        <a:pt x="152400" y="677864"/>
                      </a:lnTo>
                      <a:lnTo>
                        <a:pt x="121234" y="700828"/>
                      </a:lnTo>
                      <a:lnTo>
                        <a:pt x="119062" y="609600"/>
                      </a:lnTo>
                      <a:lnTo>
                        <a:pt x="157162" y="509588"/>
                      </a:lnTo>
                      <a:lnTo>
                        <a:pt x="123826" y="433388"/>
                      </a:lnTo>
                      <a:lnTo>
                        <a:pt x="71438" y="442912"/>
                      </a:lnTo>
                      <a:lnTo>
                        <a:pt x="23814" y="314324"/>
                      </a:lnTo>
                      <a:lnTo>
                        <a:pt x="47626" y="266700"/>
                      </a:lnTo>
                      <a:lnTo>
                        <a:pt x="47626" y="223836"/>
                      </a:lnTo>
                      <a:lnTo>
                        <a:pt x="4762" y="171448"/>
                      </a:lnTo>
                      <a:lnTo>
                        <a:pt x="0" y="52388"/>
                      </a:lnTo>
                      <a:lnTo>
                        <a:pt x="6191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637B1427-A161-495F-A3CB-27BFAAAE490C}"/>
                    </a:ext>
                  </a:extLst>
                </p:cNvPr>
                <p:cNvSpPr/>
                <p:nvPr/>
              </p:nvSpPr>
              <p:spPr>
                <a:xfrm>
                  <a:off x="23955376" y="35883848"/>
                  <a:ext cx="542924" cy="592140"/>
                </a:xfrm>
                <a:custGeom>
                  <a:avLst/>
                  <a:gdLst>
                    <a:gd name="connsiteX0" fmla="*/ 164218 w 542924"/>
                    <a:gd name="connsiteY0" fmla="*/ 0 h 592140"/>
                    <a:gd name="connsiteX1" fmla="*/ 365124 w 542924"/>
                    <a:gd name="connsiteY1" fmla="*/ 0 h 592140"/>
                    <a:gd name="connsiteX2" fmla="*/ 498474 w 542924"/>
                    <a:gd name="connsiteY2" fmla="*/ 50800 h 592140"/>
                    <a:gd name="connsiteX3" fmla="*/ 498474 w 542924"/>
                    <a:gd name="connsiteY3" fmla="*/ 120652 h 592140"/>
                    <a:gd name="connsiteX4" fmla="*/ 542924 w 542924"/>
                    <a:gd name="connsiteY4" fmla="*/ 171452 h 592140"/>
                    <a:gd name="connsiteX5" fmla="*/ 454024 w 542924"/>
                    <a:gd name="connsiteY5" fmla="*/ 241304 h 592140"/>
                    <a:gd name="connsiteX6" fmla="*/ 460266 w 542924"/>
                    <a:gd name="connsiteY6" fmla="*/ 266268 h 592140"/>
                    <a:gd name="connsiteX7" fmla="*/ 400048 w 542924"/>
                    <a:gd name="connsiteY7" fmla="*/ 363540 h 592140"/>
                    <a:gd name="connsiteX8" fmla="*/ 323848 w 542924"/>
                    <a:gd name="connsiteY8" fmla="*/ 349252 h 592140"/>
                    <a:gd name="connsiteX9" fmla="*/ 280988 w 542924"/>
                    <a:gd name="connsiteY9" fmla="*/ 363540 h 592140"/>
                    <a:gd name="connsiteX10" fmla="*/ 214312 w 542924"/>
                    <a:gd name="connsiteY10" fmla="*/ 592140 h 592140"/>
                    <a:gd name="connsiteX11" fmla="*/ 66674 w 542924"/>
                    <a:gd name="connsiteY11" fmla="*/ 568328 h 592140"/>
                    <a:gd name="connsiteX12" fmla="*/ 47624 w 542924"/>
                    <a:gd name="connsiteY12" fmla="*/ 487364 h 592140"/>
                    <a:gd name="connsiteX13" fmla="*/ 0 w 542924"/>
                    <a:gd name="connsiteY13" fmla="*/ 463552 h 592140"/>
                    <a:gd name="connsiteX14" fmla="*/ 0 w 542924"/>
                    <a:gd name="connsiteY14" fmla="*/ 401640 h 592140"/>
                    <a:gd name="connsiteX15" fmla="*/ 23812 w 542924"/>
                    <a:gd name="connsiteY15" fmla="*/ 382592 h 592140"/>
                    <a:gd name="connsiteX16" fmla="*/ 38100 w 542924"/>
                    <a:gd name="connsiteY16" fmla="*/ 249240 h 592140"/>
                    <a:gd name="connsiteX17" fmla="*/ 90488 w 542924"/>
                    <a:gd name="connsiteY17" fmla="*/ 182564 h 592140"/>
                    <a:gd name="connsiteX18" fmla="*/ 185736 w 542924"/>
                    <a:gd name="connsiteY18" fmla="*/ 120652 h 592140"/>
                    <a:gd name="connsiteX19" fmla="*/ 180974 w 542924"/>
                    <a:gd name="connsiteY19" fmla="*/ 68264 h 592140"/>
                    <a:gd name="connsiteX20" fmla="*/ 109536 w 542924"/>
                    <a:gd name="connsiteY20" fmla="*/ 44452 h 592140"/>
                    <a:gd name="connsiteX21" fmla="*/ 152400 w 542924"/>
                    <a:gd name="connsiteY21" fmla="*/ 6352 h 592140"/>
                    <a:gd name="connsiteX22" fmla="*/ 164218 w 542924"/>
                    <a:gd name="connsiteY22" fmla="*/ 0 h 592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42924" h="592140">
                      <a:moveTo>
                        <a:pt x="164218" y="0"/>
                      </a:moveTo>
                      <a:lnTo>
                        <a:pt x="365124" y="0"/>
                      </a:lnTo>
                      <a:lnTo>
                        <a:pt x="498474" y="50800"/>
                      </a:lnTo>
                      <a:lnTo>
                        <a:pt x="498474" y="120652"/>
                      </a:lnTo>
                      <a:lnTo>
                        <a:pt x="542924" y="171452"/>
                      </a:lnTo>
                      <a:lnTo>
                        <a:pt x="454024" y="241304"/>
                      </a:lnTo>
                      <a:lnTo>
                        <a:pt x="460266" y="266268"/>
                      </a:lnTo>
                      <a:lnTo>
                        <a:pt x="400048" y="363540"/>
                      </a:lnTo>
                      <a:lnTo>
                        <a:pt x="323848" y="349252"/>
                      </a:lnTo>
                      <a:lnTo>
                        <a:pt x="280988" y="363540"/>
                      </a:lnTo>
                      <a:lnTo>
                        <a:pt x="214312" y="592140"/>
                      </a:lnTo>
                      <a:lnTo>
                        <a:pt x="66674" y="568328"/>
                      </a:lnTo>
                      <a:lnTo>
                        <a:pt x="47624" y="487364"/>
                      </a:lnTo>
                      <a:lnTo>
                        <a:pt x="0" y="463552"/>
                      </a:lnTo>
                      <a:lnTo>
                        <a:pt x="0" y="401640"/>
                      </a:lnTo>
                      <a:lnTo>
                        <a:pt x="23812" y="382592"/>
                      </a:lnTo>
                      <a:lnTo>
                        <a:pt x="38100" y="249240"/>
                      </a:lnTo>
                      <a:lnTo>
                        <a:pt x="90488" y="182564"/>
                      </a:lnTo>
                      <a:lnTo>
                        <a:pt x="185736" y="120652"/>
                      </a:lnTo>
                      <a:lnTo>
                        <a:pt x="180974" y="68264"/>
                      </a:lnTo>
                      <a:lnTo>
                        <a:pt x="109536" y="44452"/>
                      </a:lnTo>
                      <a:lnTo>
                        <a:pt x="152400" y="6352"/>
                      </a:lnTo>
                      <a:lnTo>
                        <a:pt x="1642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A548CBE0-F63E-4FFA-91A2-5580D07832C7}"/>
                    </a:ext>
                  </a:extLst>
                </p:cNvPr>
                <p:cNvSpPr/>
                <p:nvPr/>
              </p:nvSpPr>
              <p:spPr>
                <a:xfrm>
                  <a:off x="23243448" y="36199764"/>
                  <a:ext cx="297590" cy="350716"/>
                </a:xfrm>
                <a:custGeom>
                  <a:avLst/>
                  <a:gdLst>
                    <a:gd name="connsiteX0" fmla="*/ 288064 w 297590"/>
                    <a:gd name="connsiteY0" fmla="*/ 0 h 350716"/>
                    <a:gd name="connsiteX1" fmla="*/ 297590 w 297590"/>
                    <a:gd name="connsiteY1" fmla="*/ 161924 h 350716"/>
                    <a:gd name="connsiteX2" fmla="*/ 259490 w 297590"/>
                    <a:gd name="connsiteY2" fmla="*/ 195260 h 350716"/>
                    <a:gd name="connsiteX3" fmla="*/ 245202 w 297590"/>
                    <a:gd name="connsiteY3" fmla="*/ 271460 h 350716"/>
                    <a:gd name="connsiteX4" fmla="*/ 164240 w 297590"/>
                    <a:gd name="connsiteY4" fmla="*/ 304800 h 350716"/>
                    <a:gd name="connsiteX5" fmla="*/ 138526 w 297590"/>
                    <a:gd name="connsiteY5" fmla="*/ 350716 h 350716"/>
                    <a:gd name="connsiteX6" fmla="*/ 0 w 297590"/>
                    <a:gd name="connsiteY6" fmla="*/ 315280 h 350716"/>
                    <a:gd name="connsiteX7" fmla="*/ 26128 w 297590"/>
                    <a:gd name="connsiteY7" fmla="*/ 223836 h 350716"/>
                    <a:gd name="connsiteX8" fmla="*/ 130902 w 297590"/>
                    <a:gd name="connsiteY8" fmla="*/ 157160 h 350716"/>
                    <a:gd name="connsiteX9" fmla="*/ 140428 w 297590"/>
                    <a:gd name="connsiteY9" fmla="*/ 104772 h 350716"/>
                    <a:gd name="connsiteX10" fmla="*/ 211864 w 297590"/>
                    <a:gd name="connsiteY10" fmla="*/ 104772 h 350716"/>
                    <a:gd name="connsiteX11" fmla="*/ 288064 w 297590"/>
                    <a:gd name="connsiteY11" fmla="*/ 0 h 350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97590" h="350716">
                      <a:moveTo>
                        <a:pt x="288064" y="0"/>
                      </a:moveTo>
                      <a:lnTo>
                        <a:pt x="297590" y="161924"/>
                      </a:lnTo>
                      <a:lnTo>
                        <a:pt x="259490" y="195260"/>
                      </a:lnTo>
                      <a:lnTo>
                        <a:pt x="245202" y="271460"/>
                      </a:lnTo>
                      <a:lnTo>
                        <a:pt x="164240" y="304800"/>
                      </a:lnTo>
                      <a:lnTo>
                        <a:pt x="138526" y="350716"/>
                      </a:lnTo>
                      <a:lnTo>
                        <a:pt x="0" y="315280"/>
                      </a:lnTo>
                      <a:lnTo>
                        <a:pt x="26128" y="223836"/>
                      </a:lnTo>
                      <a:lnTo>
                        <a:pt x="130902" y="157160"/>
                      </a:lnTo>
                      <a:lnTo>
                        <a:pt x="140428" y="104772"/>
                      </a:lnTo>
                      <a:lnTo>
                        <a:pt x="211864" y="104772"/>
                      </a:lnTo>
                      <a:lnTo>
                        <a:pt x="2880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38A8B6BD-3448-46A3-B001-4EDDDDD8E961}"/>
                    </a:ext>
                  </a:extLst>
                </p:cNvPr>
                <p:cNvSpPr/>
                <p:nvPr/>
              </p:nvSpPr>
              <p:spPr>
                <a:xfrm>
                  <a:off x="24536400" y="36337612"/>
                  <a:ext cx="355600" cy="473476"/>
                </a:xfrm>
                <a:custGeom>
                  <a:avLst/>
                  <a:gdLst>
                    <a:gd name="connsiteX0" fmla="*/ 10840 w 355600"/>
                    <a:gd name="connsiteY0" fmla="*/ 0 h 473476"/>
                    <a:gd name="connsiteX1" fmla="*/ 12700 w 355600"/>
                    <a:gd name="connsiteY1" fmla="*/ 3436 h 473476"/>
                    <a:gd name="connsiteX2" fmla="*/ 82550 w 355600"/>
                    <a:gd name="connsiteY2" fmla="*/ 3436 h 473476"/>
                    <a:gd name="connsiteX3" fmla="*/ 152400 w 355600"/>
                    <a:gd name="connsiteY3" fmla="*/ 60588 h 473476"/>
                    <a:gd name="connsiteX4" fmla="*/ 355600 w 355600"/>
                    <a:gd name="connsiteY4" fmla="*/ 47888 h 473476"/>
                    <a:gd name="connsiteX5" fmla="*/ 317500 w 355600"/>
                    <a:gd name="connsiteY5" fmla="*/ 98688 h 473476"/>
                    <a:gd name="connsiteX6" fmla="*/ 234950 w 355600"/>
                    <a:gd name="connsiteY6" fmla="*/ 187588 h 473476"/>
                    <a:gd name="connsiteX7" fmla="*/ 116964 w 355600"/>
                    <a:gd name="connsiteY7" fmla="*/ 473476 h 473476"/>
                    <a:gd name="connsiteX8" fmla="*/ 85724 w 355600"/>
                    <a:gd name="connsiteY8" fmla="*/ 390788 h 473476"/>
                    <a:gd name="connsiteX9" fmla="*/ 9524 w 355600"/>
                    <a:gd name="connsiteY9" fmla="*/ 300300 h 473476"/>
                    <a:gd name="connsiteX10" fmla="*/ 33338 w 355600"/>
                    <a:gd name="connsiteY10" fmla="*/ 233628 h 473476"/>
                    <a:gd name="connsiteX11" fmla="*/ 33338 w 355600"/>
                    <a:gd name="connsiteY11" fmla="*/ 181236 h 473476"/>
                    <a:gd name="connsiteX12" fmla="*/ 0 w 355600"/>
                    <a:gd name="connsiteY12" fmla="*/ 133612 h 473476"/>
                    <a:gd name="connsiteX13" fmla="*/ 0 w 355600"/>
                    <a:gd name="connsiteY13" fmla="*/ 52652 h 473476"/>
                    <a:gd name="connsiteX14" fmla="*/ 10840 w 355600"/>
                    <a:gd name="connsiteY14" fmla="*/ 0 h 473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5600" h="473476">
                      <a:moveTo>
                        <a:pt x="10840" y="0"/>
                      </a:moveTo>
                      <a:lnTo>
                        <a:pt x="12700" y="3436"/>
                      </a:lnTo>
                      <a:lnTo>
                        <a:pt x="82550" y="3436"/>
                      </a:lnTo>
                      <a:lnTo>
                        <a:pt x="152400" y="60588"/>
                      </a:lnTo>
                      <a:lnTo>
                        <a:pt x="355600" y="47888"/>
                      </a:lnTo>
                      <a:lnTo>
                        <a:pt x="317500" y="98688"/>
                      </a:lnTo>
                      <a:lnTo>
                        <a:pt x="234950" y="187588"/>
                      </a:lnTo>
                      <a:lnTo>
                        <a:pt x="116964" y="473476"/>
                      </a:lnTo>
                      <a:lnTo>
                        <a:pt x="85724" y="390788"/>
                      </a:lnTo>
                      <a:lnTo>
                        <a:pt x="9524" y="300300"/>
                      </a:lnTo>
                      <a:lnTo>
                        <a:pt x="33338" y="233628"/>
                      </a:lnTo>
                      <a:lnTo>
                        <a:pt x="33338" y="181236"/>
                      </a:lnTo>
                      <a:lnTo>
                        <a:pt x="0" y="133612"/>
                      </a:lnTo>
                      <a:lnTo>
                        <a:pt x="0" y="52652"/>
                      </a:lnTo>
                      <a:lnTo>
                        <a:pt x="108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A87C39C0-0DFB-4997-8BAF-C0D242797E34}"/>
                    </a:ext>
                  </a:extLst>
                </p:cNvPr>
                <p:cNvSpPr/>
                <p:nvPr/>
              </p:nvSpPr>
              <p:spPr>
                <a:xfrm>
                  <a:off x="20300950" y="36664900"/>
                  <a:ext cx="682626" cy="730252"/>
                </a:xfrm>
                <a:custGeom>
                  <a:avLst/>
                  <a:gdLst>
                    <a:gd name="connsiteX0" fmla="*/ 127000 w 682626"/>
                    <a:gd name="connsiteY0" fmla="*/ 0 h 730252"/>
                    <a:gd name="connsiteX1" fmla="*/ 203200 w 682626"/>
                    <a:gd name="connsiteY1" fmla="*/ 19052 h 730252"/>
                    <a:gd name="connsiteX2" fmla="*/ 292100 w 682626"/>
                    <a:gd name="connsiteY2" fmla="*/ 25400 h 730252"/>
                    <a:gd name="connsiteX3" fmla="*/ 431800 w 682626"/>
                    <a:gd name="connsiteY3" fmla="*/ 57148 h 730252"/>
                    <a:gd name="connsiteX4" fmla="*/ 543802 w 682626"/>
                    <a:gd name="connsiteY4" fmla="*/ 16420 h 730252"/>
                    <a:gd name="connsiteX5" fmla="*/ 573088 w 682626"/>
                    <a:gd name="connsiteY5" fmla="*/ 92076 h 730252"/>
                    <a:gd name="connsiteX6" fmla="*/ 549274 w 682626"/>
                    <a:gd name="connsiteY6" fmla="*/ 211140 h 730252"/>
                    <a:gd name="connsiteX7" fmla="*/ 454026 w 682626"/>
                    <a:gd name="connsiteY7" fmla="*/ 239712 h 730252"/>
                    <a:gd name="connsiteX8" fmla="*/ 454026 w 682626"/>
                    <a:gd name="connsiteY8" fmla="*/ 306388 h 730252"/>
                    <a:gd name="connsiteX9" fmla="*/ 468314 w 682626"/>
                    <a:gd name="connsiteY9" fmla="*/ 363540 h 730252"/>
                    <a:gd name="connsiteX10" fmla="*/ 525462 w 682626"/>
                    <a:gd name="connsiteY10" fmla="*/ 334964 h 730252"/>
                    <a:gd name="connsiteX11" fmla="*/ 563562 w 682626"/>
                    <a:gd name="connsiteY11" fmla="*/ 368300 h 730252"/>
                    <a:gd name="connsiteX12" fmla="*/ 563562 w 682626"/>
                    <a:gd name="connsiteY12" fmla="*/ 430212 h 730252"/>
                    <a:gd name="connsiteX13" fmla="*/ 630238 w 682626"/>
                    <a:gd name="connsiteY13" fmla="*/ 492124 h 730252"/>
                    <a:gd name="connsiteX14" fmla="*/ 668338 w 682626"/>
                    <a:gd name="connsiteY14" fmla="*/ 492124 h 730252"/>
                    <a:gd name="connsiteX15" fmla="*/ 682626 w 682626"/>
                    <a:gd name="connsiteY15" fmla="*/ 620712 h 730252"/>
                    <a:gd name="connsiteX16" fmla="*/ 596900 w 682626"/>
                    <a:gd name="connsiteY16" fmla="*/ 620712 h 730252"/>
                    <a:gd name="connsiteX17" fmla="*/ 487362 w 682626"/>
                    <a:gd name="connsiteY17" fmla="*/ 730252 h 730252"/>
                    <a:gd name="connsiteX18" fmla="*/ 454026 w 682626"/>
                    <a:gd name="connsiteY18" fmla="*/ 692148 h 730252"/>
                    <a:gd name="connsiteX19" fmla="*/ 454026 w 682626"/>
                    <a:gd name="connsiteY19" fmla="*/ 625476 h 730252"/>
                    <a:gd name="connsiteX20" fmla="*/ 281976 w 682626"/>
                    <a:gd name="connsiteY20" fmla="*/ 557068 h 730252"/>
                    <a:gd name="connsiteX21" fmla="*/ 285750 w 682626"/>
                    <a:gd name="connsiteY21" fmla="*/ 508000 h 730252"/>
                    <a:gd name="connsiteX22" fmla="*/ 222250 w 682626"/>
                    <a:gd name="connsiteY22" fmla="*/ 444500 h 730252"/>
                    <a:gd name="connsiteX23" fmla="*/ 139700 w 682626"/>
                    <a:gd name="connsiteY23" fmla="*/ 419100 h 730252"/>
                    <a:gd name="connsiteX24" fmla="*/ 127000 w 682626"/>
                    <a:gd name="connsiteY24" fmla="*/ 323852 h 730252"/>
                    <a:gd name="connsiteX25" fmla="*/ 82550 w 682626"/>
                    <a:gd name="connsiteY25" fmla="*/ 304800 h 730252"/>
                    <a:gd name="connsiteX26" fmla="*/ 44450 w 682626"/>
                    <a:gd name="connsiteY26" fmla="*/ 133348 h 730252"/>
                    <a:gd name="connsiteX27" fmla="*/ 0 w 682626"/>
                    <a:gd name="connsiteY27" fmla="*/ 69852 h 730252"/>
                    <a:gd name="connsiteX28" fmla="*/ 127000 w 682626"/>
                    <a:gd name="connsiteY28" fmla="*/ 0 h 730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82626" h="730252">
                      <a:moveTo>
                        <a:pt x="127000" y="0"/>
                      </a:moveTo>
                      <a:lnTo>
                        <a:pt x="203200" y="19052"/>
                      </a:lnTo>
                      <a:lnTo>
                        <a:pt x="292100" y="25400"/>
                      </a:lnTo>
                      <a:lnTo>
                        <a:pt x="431800" y="57148"/>
                      </a:lnTo>
                      <a:lnTo>
                        <a:pt x="543802" y="16420"/>
                      </a:lnTo>
                      <a:lnTo>
                        <a:pt x="573088" y="92076"/>
                      </a:lnTo>
                      <a:lnTo>
                        <a:pt x="549274" y="211140"/>
                      </a:lnTo>
                      <a:lnTo>
                        <a:pt x="454026" y="239712"/>
                      </a:lnTo>
                      <a:lnTo>
                        <a:pt x="454026" y="306388"/>
                      </a:lnTo>
                      <a:lnTo>
                        <a:pt x="468314" y="363540"/>
                      </a:lnTo>
                      <a:lnTo>
                        <a:pt x="525462" y="334964"/>
                      </a:lnTo>
                      <a:lnTo>
                        <a:pt x="563562" y="368300"/>
                      </a:lnTo>
                      <a:lnTo>
                        <a:pt x="563562" y="430212"/>
                      </a:lnTo>
                      <a:lnTo>
                        <a:pt x="630238" y="492124"/>
                      </a:lnTo>
                      <a:lnTo>
                        <a:pt x="668338" y="492124"/>
                      </a:lnTo>
                      <a:lnTo>
                        <a:pt x="682626" y="620712"/>
                      </a:lnTo>
                      <a:lnTo>
                        <a:pt x="596900" y="620712"/>
                      </a:lnTo>
                      <a:lnTo>
                        <a:pt x="487362" y="730252"/>
                      </a:lnTo>
                      <a:lnTo>
                        <a:pt x="454026" y="692148"/>
                      </a:lnTo>
                      <a:lnTo>
                        <a:pt x="454026" y="625476"/>
                      </a:lnTo>
                      <a:lnTo>
                        <a:pt x="281976" y="557068"/>
                      </a:lnTo>
                      <a:lnTo>
                        <a:pt x="285750" y="508000"/>
                      </a:lnTo>
                      <a:lnTo>
                        <a:pt x="222250" y="444500"/>
                      </a:lnTo>
                      <a:lnTo>
                        <a:pt x="139700" y="419100"/>
                      </a:lnTo>
                      <a:lnTo>
                        <a:pt x="127000" y="323852"/>
                      </a:lnTo>
                      <a:lnTo>
                        <a:pt x="82550" y="304800"/>
                      </a:lnTo>
                      <a:lnTo>
                        <a:pt x="44450" y="133348"/>
                      </a:lnTo>
                      <a:lnTo>
                        <a:pt x="0" y="69852"/>
                      </a:lnTo>
                      <a:lnTo>
                        <a:pt x="1270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9BB1EFAB-2CCD-430B-A9DB-EA45972B0DF7}"/>
                    </a:ext>
                  </a:extLst>
                </p:cNvPr>
                <p:cNvSpPr/>
                <p:nvPr/>
              </p:nvSpPr>
              <p:spPr>
                <a:xfrm>
                  <a:off x="21045488" y="36871276"/>
                  <a:ext cx="633412" cy="674000"/>
                </a:xfrm>
                <a:custGeom>
                  <a:avLst/>
                  <a:gdLst>
                    <a:gd name="connsiteX0" fmla="*/ 161924 w 633412"/>
                    <a:gd name="connsiteY0" fmla="*/ 0 h 674000"/>
                    <a:gd name="connsiteX1" fmla="*/ 214312 w 633412"/>
                    <a:gd name="connsiteY1" fmla="*/ 0 h 674000"/>
                    <a:gd name="connsiteX2" fmla="*/ 271462 w 633412"/>
                    <a:gd name="connsiteY2" fmla="*/ 19048 h 674000"/>
                    <a:gd name="connsiteX3" fmla="*/ 333376 w 633412"/>
                    <a:gd name="connsiteY3" fmla="*/ 4764 h 674000"/>
                    <a:gd name="connsiteX4" fmla="*/ 366712 w 633412"/>
                    <a:gd name="connsiteY4" fmla="*/ 157164 h 674000"/>
                    <a:gd name="connsiteX5" fmla="*/ 509588 w 633412"/>
                    <a:gd name="connsiteY5" fmla="*/ 138112 h 674000"/>
                    <a:gd name="connsiteX6" fmla="*/ 576262 w 633412"/>
                    <a:gd name="connsiteY6" fmla="*/ 200024 h 674000"/>
                    <a:gd name="connsiteX7" fmla="*/ 620764 w 633412"/>
                    <a:gd name="connsiteY7" fmla="*/ 272340 h 674000"/>
                    <a:gd name="connsiteX8" fmla="*/ 595312 w 633412"/>
                    <a:gd name="connsiteY8" fmla="*/ 307972 h 674000"/>
                    <a:gd name="connsiteX9" fmla="*/ 601662 w 633412"/>
                    <a:gd name="connsiteY9" fmla="*/ 358772 h 674000"/>
                    <a:gd name="connsiteX10" fmla="*/ 608012 w 633412"/>
                    <a:gd name="connsiteY10" fmla="*/ 530224 h 674000"/>
                    <a:gd name="connsiteX11" fmla="*/ 633412 w 633412"/>
                    <a:gd name="connsiteY11" fmla="*/ 555624 h 674000"/>
                    <a:gd name="connsiteX12" fmla="*/ 608012 w 633412"/>
                    <a:gd name="connsiteY12" fmla="*/ 638172 h 674000"/>
                    <a:gd name="connsiteX13" fmla="*/ 608012 w 633412"/>
                    <a:gd name="connsiteY13" fmla="*/ 674000 h 674000"/>
                    <a:gd name="connsiteX14" fmla="*/ 519112 w 633412"/>
                    <a:gd name="connsiteY14" fmla="*/ 661988 h 674000"/>
                    <a:gd name="connsiteX15" fmla="*/ 423862 w 633412"/>
                    <a:gd name="connsiteY15" fmla="*/ 581024 h 674000"/>
                    <a:gd name="connsiteX16" fmla="*/ 423862 w 633412"/>
                    <a:gd name="connsiteY16" fmla="*/ 519112 h 674000"/>
                    <a:gd name="connsiteX17" fmla="*/ 400050 w 633412"/>
                    <a:gd name="connsiteY17" fmla="*/ 390524 h 674000"/>
                    <a:gd name="connsiteX18" fmla="*/ 228600 w 633412"/>
                    <a:gd name="connsiteY18" fmla="*/ 438148 h 674000"/>
                    <a:gd name="connsiteX19" fmla="*/ 161924 w 633412"/>
                    <a:gd name="connsiteY19" fmla="*/ 395288 h 674000"/>
                    <a:gd name="connsiteX20" fmla="*/ 104776 w 633412"/>
                    <a:gd name="connsiteY20" fmla="*/ 400048 h 674000"/>
                    <a:gd name="connsiteX21" fmla="*/ 57150 w 633412"/>
                    <a:gd name="connsiteY21" fmla="*/ 347660 h 674000"/>
                    <a:gd name="connsiteX22" fmla="*/ 47624 w 633412"/>
                    <a:gd name="connsiteY22" fmla="*/ 285748 h 674000"/>
                    <a:gd name="connsiteX23" fmla="*/ 0 w 633412"/>
                    <a:gd name="connsiteY23" fmla="*/ 180972 h 674000"/>
                    <a:gd name="connsiteX24" fmla="*/ 66676 w 633412"/>
                    <a:gd name="connsiteY24" fmla="*/ 114300 h 674000"/>
                    <a:gd name="connsiteX25" fmla="*/ 142876 w 633412"/>
                    <a:gd name="connsiteY25" fmla="*/ 176212 h 674000"/>
                    <a:gd name="connsiteX26" fmla="*/ 166688 w 633412"/>
                    <a:gd name="connsiteY26" fmla="*/ 114300 h 674000"/>
                    <a:gd name="connsiteX27" fmla="*/ 161924 w 633412"/>
                    <a:gd name="connsiteY27" fmla="*/ 0 h 67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33412" h="674000">
                      <a:moveTo>
                        <a:pt x="161924" y="0"/>
                      </a:moveTo>
                      <a:lnTo>
                        <a:pt x="214312" y="0"/>
                      </a:lnTo>
                      <a:lnTo>
                        <a:pt x="271462" y="19048"/>
                      </a:lnTo>
                      <a:lnTo>
                        <a:pt x="333376" y="4764"/>
                      </a:lnTo>
                      <a:lnTo>
                        <a:pt x="366712" y="157164"/>
                      </a:lnTo>
                      <a:lnTo>
                        <a:pt x="509588" y="138112"/>
                      </a:lnTo>
                      <a:lnTo>
                        <a:pt x="576262" y="200024"/>
                      </a:lnTo>
                      <a:lnTo>
                        <a:pt x="620764" y="272340"/>
                      </a:lnTo>
                      <a:lnTo>
                        <a:pt x="595312" y="307972"/>
                      </a:lnTo>
                      <a:lnTo>
                        <a:pt x="601662" y="358772"/>
                      </a:lnTo>
                      <a:lnTo>
                        <a:pt x="608012" y="530224"/>
                      </a:lnTo>
                      <a:lnTo>
                        <a:pt x="633412" y="555624"/>
                      </a:lnTo>
                      <a:lnTo>
                        <a:pt x="608012" y="638172"/>
                      </a:lnTo>
                      <a:lnTo>
                        <a:pt x="608012" y="674000"/>
                      </a:lnTo>
                      <a:lnTo>
                        <a:pt x="519112" y="661988"/>
                      </a:lnTo>
                      <a:lnTo>
                        <a:pt x="423862" y="581024"/>
                      </a:lnTo>
                      <a:lnTo>
                        <a:pt x="423862" y="519112"/>
                      </a:lnTo>
                      <a:lnTo>
                        <a:pt x="400050" y="390524"/>
                      </a:lnTo>
                      <a:lnTo>
                        <a:pt x="228600" y="438148"/>
                      </a:lnTo>
                      <a:lnTo>
                        <a:pt x="161924" y="395288"/>
                      </a:lnTo>
                      <a:lnTo>
                        <a:pt x="104776" y="400048"/>
                      </a:lnTo>
                      <a:lnTo>
                        <a:pt x="57150" y="347660"/>
                      </a:lnTo>
                      <a:lnTo>
                        <a:pt x="47624" y="285748"/>
                      </a:lnTo>
                      <a:lnTo>
                        <a:pt x="0" y="180972"/>
                      </a:lnTo>
                      <a:lnTo>
                        <a:pt x="66676" y="114300"/>
                      </a:lnTo>
                      <a:lnTo>
                        <a:pt x="142876" y="176212"/>
                      </a:lnTo>
                      <a:lnTo>
                        <a:pt x="166688" y="114300"/>
                      </a:lnTo>
                      <a:lnTo>
                        <a:pt x="1619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DE25CBA3-B961-411C-A5CA-7FE9401253F1}"/>
                    </a:ext>
                  </a:extLst>
                </p:cNvPr>
                <p:cNvSpPr/>
                <p:nvPr/>
              </p:nvSpPr>
              <p:spPr>
                <a:xfrm>
                  <a:off x="19723100" y="38833316"/>
                  <a:ext cx="508000" cy="484132"/>
                </a:xfrm>
                <a:custGeom>
                  <a:avLst/>
                  <a:gdLst>
                    <a:gd name="connsiteX0" fmla="*/ 254308 w 508000"/>
                    <a:gd name="connsiteY0" fmla="*/ 0 h 484132"/>
                    <a:gd name="connsiteX1" fmla="*/ 365124 w 508000"/>
                    <a:gd name="connsiteY1" fmla="*/ 190608 h 484132"/>
                    <a:gd name="connsiteX2" fmla="*/ 436564 w 508000"/>
                    <a:gd name="connsiteY2" fmla="*/ 219184 h 484132"/>
                    <a:gd name="connsiteX3" fmla="*/ 436564 w 508000"/>
                    <a:gd name="connsiteY3" fmla="*/ 314436 h 484132"/>
                    <a:gd name="connsiteX4" fmla="*/ 508000 w 508000"/>
                    <a:gd name="connsiteY4" fmla="*/ 438260 h 484132"/>
                    <a:gd name="connsiteX5" fmla="*/ 508000 w 508000"/>
                    <a:gd name="connsiteY5" fmla="*/ 484132 h 484132"/>
                    <a:gd name="connsiteX6" fmla="*/ 393700 w 508000"/>
                    <a:gd name="connsiteY6" fmla="*/ 460484 h 484132"/>
                    <a:gd name="connsiteX7" fmla="*/ 266700 w 508000"/>
                    <a:gd name="connsiteY7" fmla="*/ 333484 h 484132"/>
                    <a:gd name="connsiteX8" fmla="*/ 203200 w 508000"/>
                    <a:gd name="connsiteY8" fmla="*/ 390636 h 484132"/>
                    <a:gd name="connsiteX9" fmla="*/ 0 w 508000"/>
                    <a:gd name="connsiteY9" fmla="*/ 435084 h 484132"/>
                    <a:gd name="connsiteX10" fmla="*/ 38100 w 508000"/>
                    <a:gd name="connsiteY10" fmla="*/ 365236 h 484132"/>
                    <a:gd name="connsiteX11" fmla="*/ 31750 w 508000"/>
                    <a:gd name="connsiteY11" fmla="*/ 327132 h 484132"/>
                    <a:gd name="connsiteX12" fmla="*/ 88900 w 508000"/>
                    <a:gd name="connsiteY12" fmla="*/ 295384 h 484132"/>
                    <a:gd name="connsiteX13" fmla="*/ 88900 w 508000"/>
                    <a:gd name="connsiteY13" fmla="*/ 238236 h 484132"/>
                    <a:gd name="connsiteX14" fmla="*/ 127000 w 508000"/>
                    <a:gd name="connsiteY14" fmla="*/ 149332 h 484132"/>
                    <a:gd name="connsiteX15" fmla="*/ 107950 w 508000"/>
                    <a:gd name="connsiteY15" fmla="*/ 111236 h 484132"/>
                    <a:gd name="connsiteX16" fmla="*/ 254308 w 508000"/>
                    <a:gd name="connsiteY16" fmla="*/ 0 h 48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8000" h="484132">
                      <a:moveTo>
                        <a:pt x="254308" y="0"/>
                      </a:moveTo>
                      <a:lnTo>
                        <a:pt x="365124" y="190608"/>
                      </a:lnTo>
                      <a:lnTo>
                        <a:pt x="436564" y="219184"/>
                      </a:lnTo>
                      <a:lnTo>
                        <a:pt x="436564" y="314436"/>
                      </a:lnTo>
                      <a:lnTo>
                        <a:pt x="508000" y="438260"/>
                      </a:lnTo>
                      <a:lnTo>
                        <a:pt x="508000" y="484132"/>
                      </a:lnTo>
                      <a:lnTo>
                        <a:pt x="393700" y="460484"/>
                      </a:lnTo>
                      <a:lnTo>
                        <a:pt x="266700" y="333484"/>
                      </a:lnTo>
                      <a:lnTo>
                        <a:pt x="203200" y="390636"/>
                      </a:lnTo>
                      <a:lnTo>
                        <a:pt x="0" y="435084"/>
                      </a:lnTo>
                      <a:lnTo>
                        <a:pt x="38100" y="365236"/>
                      </a:lnTo>
                      <a:lnTo>
                        <a:pt x="31750" y="327132"/>
                      </a:lnTo>
                      <a:lnTo>
                        <a:pt x="88900" y="295384"/>
                      </a:lnTo>
                      <a:lnTo>
                        <a:pt x="88900" y="238236"/>
                      </a:lnTo>
                      <a:lnTo>
                        <a:pt x="127000" y="149332"/>
                      </a:lnTo>
                      <a:lnTo>
                        <a:pt x="107950" y="111236"/>
                      </a:lnTo>
                      <a:lnTo>
                        <a:pt x="2543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1C01A4C6-C488-4203-8D23-292EB32E5099}"/>
                    </a:ext>
                  </a:extLst>
                </p:cNvPr>
                <p:cNvSpPr/>
                <p:nvPr/>
              </p:nvSpPr>
              <p:spPr>
                <a:xfrm>
                  <a:off x="24028400" y="36640892"/>
                  <a:ext cx="624964" cy="881260"/>
                </a:xfrm>
                <a:custGeom>
                  <a:avLst/>
                  <a:gdLst>
                    <a:gd name="connsiteX0" fmla="*/ 520032 w 624964"/>
                    <a:gd name="connsiteY0" fmla="*/ 0 h 881260"/>
                    <a:gd name="connsiteX1" fmla="*/ 593724 w 624964"/>
                    <a:gd name="connsiteY1" fmla="*/ 87508 h 881260"/>
                    <a:gd name="connsiteX2" fmla="*/ 624964 w 624964"/>
                    <a:gd name="connsiteY2" fmla="*/ 170196 h 881260"/>
                    <a:gd name="connsiteX3" fmla="*/ 577850 w 624964"/>
                    <a:gd name="connsiteY3" fmla="*/ 284356 h 881260"/>
                    <a:gd name="connsiteX4" fmla="*/ 495300 w 624964"/>
                    <a:gd name="connsiteY4" fmla="*/ 589156 h 881260"/>
                    <a:gd name="connsiteX5" fmla="*/ 457200 w 624964"/>
                    <a:gd name="connsiteY5" fmla="*/ 881260 h 881260"/>
                    <a:gd name="connsiteX6" fmla="*/ 317500 w 624964"/>
                    <a:gd name="connsiteY6" fmla="*/ 697108 h 881260"/>
                    <a:gd name="connsiteX7" fmla="*/ 228600 w 624964"/>
                    <a:gd name="connsiteY7" fmla="*/ 671708 h 881260"/>
                    <a:gd name="connsiteX8" fmla="*/ 228600 w 624964"/>
                    <a:gd name="connsiteY8" fmla="*/ 601860 h 881260"/>
                    <a:gd name="connsiteX9" fmla="*/ 25400 w 624964"/>
                    <a:gd name="connsiteY9" fmla="*/ 430408 h 881260"/>
                    <a:gd name="connsiteX10" fmla="*/ 0 w 624964"/>
                    <a:gd name="connsiteY10" fmla="*/ 392308 h 881260"/>
                    <a:gd name="connsiteX11" fmla="*/ 0 w 624964"/>
                    <a:gd name="connsiteY11" fmla="*/ 374880 h 881260"/>
                    <a:gd name="connsiteX12" fmla="*/ 103188 w 624964"/>
                    <a:gd name="connsiteY12" fmla="*/ 325632 h 881260"/>
                    <a:gd name="connsiteX13" fmla="*/ 207964 w 624964"/>
                    <a:gd name="connsiteY13" fmla="*/ 139896 h 881260"/>
                    <a:gd name="connsiteX14" fmla="*/ 312738 w 624964"/>
                    <a:gd name="connsiteY14" fmla="*/ 44644 h 881260"/>
                    <a:gd name="connsiteX15" fmla="*/ 520032 w 624964"/>
                    <a:gd name="connsiteY15" fmla="*/ 0 h 881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24964" h="881260">
                      <a:moveTo>
                        <a:pt x="520032" y="0"/>
                      </a:moveTo>
                      <a:lnTo>
                        <a:pt x="593724" y="87508"/>
                      </a:lnTo>
                      <a:lnTo>
                        <a:pt x="624964" y="170196"/>
                      </a:lnTo>
                      <a:lnTo>
                        <a:pt x="577850" y="284356"/>
                      </a:lnTo>
                      <a:lnTo>
                        <a:pt x="495300" y="589156"/>
                      </a:lnTo>
                      <a:lnTo>
                        <a:pt x="457200" y="881260"/>
                      </a:lnTo>
                      <a:lnTo>
                        <a:pt x="317500" y="697108"/>
                      </a:lnTo>
                      <a:lnTo>
                        <a:pt x="228600" y="671708"/>
                      </a:lnTo>
                      <a:lnTo>
                        <a:pt x="228600" y="601860"/>
                      </a:lnTo>
                      <a:lnTo>
                        <a:pt x="25400" y="430408"/>
                      </a:lnTo>
                      <a:lnTo>
                        <a:pt x="0" y="392308"/>
                      </a:lnTo>
                      <a:lnTo>
                        <a:pt x="0" y="374880"/>
                      </a:lnTo>
                      <a:lnTo>
                        <a:pt x="103188" y="325632"/>
                      </a:lnTo>
                      <a:lnTo>
                        <a:pt x="207964" y="139896"/>
                      </a:lnTo>
                      <a:lnTo>
                        <a:pt x="312738" y="44644"/>
                      </a:lnTo>
                      <a:lnTo>
                        <a:pt x="5200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DD63C573-859A-4B06-A278-FBBC6B5717EA}"/>
                    </a:ext>
                  </a:extLst>
                </p:cNvPr>
                <p:cNvSpPr/>
                <p:nvPr/>
              </p:nvSpPr>
              <p:spPr>
                <a:xfrm>
                  <a:off x="20726400" y="37728524"/>
                  <a:ext cx="685800" cy="767848"/>
                </a:xfrm>
                <a:custGeom>
                  <a:avLst/>
                  <a:gdLst>
                    <a:gd name="connsiteX0" fmla="*/ 638176 w 685800"/>
                    <a:gd name="connsiteY0" fmla="*/ 0 h 767848"/>
                    <a:gd name="connsiteX1" fmla="*/ 685800 w 685800"/>
                    <a:gd name="connsiteY1" fmla="*/ 4764 h 767848"/>
                    <a:gd name="connsiteX2" fmla="*/ 652464 w 685800"/>
                    <a:gd name="connsiteY2" fmla="*/ 38100 h 767848"/>
                    <a:gd name="connsiteX3" fmla="*/ 585788 w 685800"/>
                    <a:gd name="connsiteY3" fmla="*/ 161924 h 767848"/>
                    <a:gd name="connsiteX4" fmla="*/ 631892 w 685800"/>
                    <a:gd name="connsiteY4" fmla="*/ 220060 h 767848"/>
                    <a:gd name="connsiteX5" fmla="*/ 577850 w 685800"/>
                    <a:gd name="connsiteY5" fmla="*/ 339724 h 767848"/>
                    <a:gd name="connsiteX6" fmla="*/ 533400 w 685800"/>
                    <a:gd name="connsiteY6" fmla="*/ 358776 h 767848"/>
                    <a:gd name="connsiteX7" fmla="*/ 450850 w 685800"/>
                    <a:gd name="connsiteY7" fmla="*/ 549276 h 767848"/>
                    <a:gd name="connsiteX8" fmla="*/ 412750 w 685800"/>
                    <a:gd name="connsiteY8" fmla="*/ 606428 h 767848"/>
                    <a:gd name="connsiteX9" fmla="*/ 342900 w 685800"/>
                    <a:gd name="connsiteY9" fmla="*/ 542924 h 767848"/>
                    <a:gd name="connsiteX10" fmla="*/ 203200 w 685800"/>
                    <a:gd name="connsiteY10" fmla="*/ 568324 h 767848"/>
                    <a:gd name="connsiteX11" fmla="*/ 156254 w 685800"/>
                    <a:gd name="connsiteY11" fmla="*/ 767848 h 767848"/>
                    <a:gd name="connsiteX12" fmla="*/ 90488 w 685800"/>
                    <a:gd name="connsiteY12" fmla="*/ 762000 h 767848"/>
                    <a:gd name="connsiteX13" fmla="*/ 57150 w 685800"/>
                    <a:gd name="connsiteY13" fmla="*/ 728664 h 767848"/>
                    <a:gd name="connsiteX14" fmla="*/ 0 w 685800"/>
                    <a:gd name="connsiteY14" fmla="*/ 642940 h 767848"/>
                    <a:gd name="connsiteX15" fmla="*/ 57150 w 685800"/>
                    <a:gd name="connsiteY15" fmla="*/ 590552 h 767848"/>
                    <a:gd name="connsiteX16" fmla="*/ 52388 w 685800"/>
                    <a:gd name="connsiteY16" fmla="*/ 452440 h 767848"/>
                    <a:gd name="connsiteX17" fmla="*/ 138112 w 685800"/>
                    <a:gd name="connsiteY17" fmla="*/ 295276 h 767848"/>
                    <a:gd name="connsiteX18" fmla="*/ 290512 w 685800"/>
                    <a:gd name="connsiteY18" fmla="*/ 300040 h 767848"/>
                    <a:gd name="connsiteX19" fmla="*/ 352424 w 685800"/>
                    <a:gd name="connsiteY19" fmla="*/ 247652 h 767848"/>
                    <a:gd name="connsiteX20" fmla="*/ 395288 w 685800"/>
                    <a:gd name="connsiteY20" fmla="*/ 157164 h 767848"/>
                    <a:gd name="connsiteX21" fmla="*/ 538164 w 685800"/>
                    <a:gd name="connsiteY21" fmla="*/ 85724 h 767848"/>
                    <a:gd name="connsiteX22" fmla="*/ 638176 w 685800"/>
                    <a:gd name="connsiteY22" fmla="*/ 0 h 767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85800" h="767848">
                      <a:moveTo>
                        <a:pt x="638176" y="0"/>
                      </a:moveTo>
                      <a:lnTo>
                        <a:pt x="685800" y="4764"/>
                      </a:lnTo>
                      <a:lnTo>
                        <a:pt x="652464" y="38100"/>
                      </a:lnTo>
                      <a:lnTo>
                        <a:pt x="585788" y="161924"/>
                      </a:lnTo>
                      <a:lnTo>
                        <a:pt x="631892" y="220060"/>
                      </a:lnTo>
                      <a:lnTo>
                        <a:pt x="577850" y="339724"/>
                      </a:lnTo>
                      <a:lnTo>
                        <a:pt x="533400" y="358776"/>
                      </a:lnTo>
                      <a:lnTo>
                        <a:pt x="450850" y="549276"/>
                      </a:lnTo>
                      <a:lnTo>
                        <a:pt x="412750" y="606428"/>
                      </a:lnTo>
                      <a:lnTo>
                        <a:pt x="342900" y="542924"/>
                      </a:lnTo>
                      <a:lnTo>
                        <a:pt x="203200" y="568324"/>
                      </a:lnTo>
                      <a:lnTo>
                        <a:pt x="156254" y="767848"/>
                      </a:lnTo>
                      <a:lnTo>
                        <a:pt x="90488" y="762000"/>
                      </a:lnTo>
                      <a:lnTo>
                        <a:pt x="57150" y="728664"/>
                      </a:lnTo>
                      <a:lnTo>
                        <a:pt x="0" y="642940"/>
                      </a:lnTo>
                      <a:lnTo>
                        <a:pt x="57150" y="590552"/>
                      </a:lnTo>
                      <a:lnTo>
                        <a:pt x="52388" y="452440"/>
                      </a:lnTo>
                      <a:lnTo>
                        <a:pt x="138112" y="295276"/>
                      </a:lnTo>
                      <a:lnTo>
                        <a:pt x="290512" y="300040"/>
                      </a:lnTo>
                      <a:lnTo>
                        <a:pt x="352424" y="247652"/>
                      </a:lnTo>
                      <a:lnTo>
                        <a:pt x="395288" y="157164"/>
                      </a:lnTo>
                      <a:lnTo>
                        <a:pt x="538164" y="85724"/>
                      </a:lnTo>
                      <a:lnTo>
                        <a:pt x="6381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21643933-77AF-423F-9441-AA5AF7D39F4B}"/>
                    </a:ext>
                  </a:extLst>
                </p:cNvPr>
                <p:cNvSpPr/>
                <p:nvPr/>
              </p:nvSpPr>
              <p:spPr>
                <a:xfrm>
                  <a:off x="24007764" y="36150116"/>
                  <a:ext cx="561974" cy="664008"/>
                </a:xfrm>
                <a:custGeom>
                  <a:avLst/>
                  <a:gdLst>
                    <a:gd name="connsiteX0" fmla="*/ 407878 w 561974"/>
                    <a:gd name="connsiteY0" fmla="*/ 0 h 664008"/>
                    <a:gd name="connsiteX1" fmla="*/ 414336 w 561974"/>
                    <a:gd name="connsiteY1" fmla="*/ 25836 h 664008"/>
                    <a:gd name="connsiteX2" fmla="*/ 458786 w 561974"/>
                    <a:gd name="connsiteY2" fmla="*/ 38532 h 664008"/>
                    <a:gd name="connsiteX3" fmla="*/ 539476 w 561974"/>
                    <a:gd name="connsiteY3" fmla="*/ 187496 h 664008"/>
                    <a:gd name="connsiteX4" fmla="*/ 528636 w 561974"/>
                    <a:gd name="connsiteY4" fmla="*/ 240148 h 664008"/>
                    <a:gd name="connsiteX5" fmla="*/ 528636 w 561974"/>
                    <a:gd name="connsiteY5" fmla="*/ 321108 h 664008"/>
                    <a:gd name="connsiteX6" fmla="*/ 561974 w 561974"/>
                    <a:gd name="connsiteY6" fmla="*/ 368732 h 664008"/>
                    <a:gd name="connsiteX7" fmla="*/ 561974 w 561974"/>
                    <a:gd name="connsiteY7" fmla="*/ 421124 h 664008"/>
                    <a:gd name="connsiteX8" fmla="*/ 538160 w 561974"/>
                    <a:gd name="connsiteY8" fmla="*/ 487796 h 664008"/>
                    <a:gd name="connsiteX9" fmla="*/ 540668 w 561974"/>
                    <a:gd name="connsiteY9" fmla="*/ 490776 h 664008"/>
                    <a:gd name="connsiteX10" fmla="*/ 333374 w 561974"/>
                    <a:gd name="connsiteY10" fmla="*/ 535420 h 664008"/>
                    <a:gd name="connsiteX11" fmla="*/ 228600 w 561974"/>
                    <a:gd name="connsiteY11" fmla="*/ 630672 h 664008"/>
                    <a:gd name="connsiteX12" fmla="*/ 223332 w 561974"/>
                    <a:gd name="connsiteY12" fmla="*/ 640012 h 664008"/>
                    <a:gd name="connsiteX13" fmla="*/ 152400 w 561974"/>
                    <a:gd name="connsiteY13" fmla="*/ 635436 h 664008"/>
                    <a:gd name="connsiteX14" fmla="*/ 80960 w 561974"/>
                    <a:gd name="connsiteY14" fmla="*/ 664008 h 664008"/>
                    <a:gd name="connsiteX15" fmla="*/ 0 w 561974"/>
                    <a:gd name="connsiteY15" fmla="*/ 606860 h 664008"/>
                    <a:gd name="connsiteX16" fmla="*/ 9524 w 561974"/>
                    <a:gd name="connsiteY16" fmla="*/ 563996 h 664008"/>
                    <a:gd name="connsiteX17" fmla="*/ 42860 w 561974"/>
                    <a:gd name="connsiteY17" fmla="*/ 425884 h 664008"/>
                    <a:gd name="connsiteX18" fmla="*/ 152400 w 561974"/>
                    <a:gd name="connsiteY18" fmla="*/ 340160 h 664008"/>
                    <a:gd name="connsiteX19" fmla="*/ 148090 w 561974"/>
                    <a:gd name="connsiteY19" fmla="*/ 323640 h 664008"/>
                    <a:gd name="connsiteX20" fmla="*/ 161924 w 561974"/>
                    <a:gd name="connsiteY20" fmla="*/ 325872 h 664008"/>
                    <a:gd name="connsiteX21" fmla="*/ 228600 w 561974"/>
                    <a:gd name="connsiteY21" fmla="*/ 97272 h 664008"/>
                    <a:gd name="connsiteX22" fmla="*/ 271460 w 561974"/>
                    <a:gd name="connsiteY22" fmla="*/ 82984 h 664008"/>
                    <a:gd name="connsiteX23" fmla="*/ 347660 w 561974"/>
                    <a:gd name="connsiteY23" fmla="*/ 97272 h 664008"/>
                    <a:gd name="connsiteX24" fmla="*/ 407878 w 561974"/>
                    <a:gd name="connsiteY24" fmla="*/ 0 h 664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61974" h="664008">
                      <a:moveTo>
                        <a:pt x="407878" y="0"/>
                      </a:moveTo>
                      <a:lnTo>
                        <a:pt x="414336" y="25836"/>
                      </a:lnTo>
                      <a:lnTo>
                        <a:pt x="458786" y="38532"/>
                      </a:lnTo>
                      <a:lnTo>
                        <a:pt x="539476" y="187496"/>
                      </a:lnTo>
                      <a:lnTo>
                        <a:pt x="528636" y="240148"/>
                      </a:lnTo>
                      <a:lnTo>
                        <a:pt x="528636" y="321108"/>
                      </a:lnTo>
                      <a:lnTo>
                        <a:pt x="561974" y="368732"/>
                      </a:lnTo>
                      <a:lnTo>
                        <a:pt x="561974" y="421124"/>
                      </a:lnTo>
                      <a:lnTo>
                        <a:pt x="538160" y="487796"/>
                      </a:lnTo>
                      <a:lnTo>
                        <a:pt x="540668" y="490776"/>
                      </a:lnTo>
                      <a:lnTo>
                        <a:pt x="333374" y="535420"/>
                      </a:lnTo>
                      <a:lnTo>
                        <a:pt x="228600" y="630672"/>
                      </a:lnTo>
                      <a:lnTo>
                        <a:pt x="223332" y="640012"/>
                      </a:lnTo>
                      <a:lnTo>
                        <a:pt x="152400" y="635436"/>
                      </a:lnTo>
                      <a:lnTo>
                        <a:pt x="80960" y="664008"/>
                      </a:lnTo>
                      <a:lnTo>
                        <a:pt x="0" y="606860"/>
                      </a:lnTo>
                      <a:lnTo>
                        <a:pt x="9524" y="563996"/>
                      </a:lnTo>
                      <a:lnTo>
                        <a:pt x="42860" y="425884"/>
                      </a:lnTo>
                      <a:lnTo>
                        <a:pt x="152400" y="340160"/>
                      </a:lnTo>
                      <a:lnTo>
                        <a:pt x="148090" y="323640"/>
                      </a:lnTo>
                      <a:lnTo>
                        <a:pt x="161924" y="325872"/>
                      </a:lnTo>
                      <a:lnTo>
                        <a:pt x="228600" y="97272"/>
                      </a:lnTo>
                      <a:lnTo>
                        <a:pt x="271460" y="82984"/>
                      </a:lnTo>
                      <a:lnTo>
                        <a:pt x="347660" y="97272"/>
                      </a:lnTo>
                      <a:lnTo>
                        <a:pt x="4078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9D58C3F6-9400-460F-8B3E-21E9C88EDB51}"/>
                    </a:ext>
                  </a:extLst>
                </p:cNvPr>
                <p:cNvSpPr/>
                <p:nvPr/>
              </p:nvSpPr>
              <p:spPr>
                <a:xfrm>
                  <a:off x="23907878" y="36718260"/>
                  <a:ext cx="169708" cy="184860"/>
                </a:xfrm>
                <a:custGeom>
                  <a:avLst/>
                  <a:gdLst>
                    <a:gd name="connsiteX0" fmla="*/ 108488 w 169708"/>
                    <a:gd name="connsiteY0" fmla="*/ 0 h 184860"/>
                    <a:gd name="connsiteX1" fmla="*/ 99886 w 169708"/>
                    <a:gd name="connsiteY1" fmla="*/ 38716 h 184860"/>
                    <a:gd name="connsiteX2" fmla="*/ 169708 w 169708"/>
                    <a:gd name="connsiteY2" fmla="*/ 88004 h 184860"/>
                    <a:gd name="connsiteX3" fmla="*/ 82300 w 169708"/>
                    <a:gd name="connsiteY3" fmla="*/ 184860 h 184860"/>
                    <a:gd name="connsiteX4" fmla="*/ 0 w 169708"/>
                    <a:gd name="connsiteY4" fmla="*/ 137216 h 184860"/>
                    <a:gd name="connsiteX5" fmla="*/ 23686 w 169708"/>
                    <a:gd name="connsiteY5" fmla="*/ 53004 h 184860"/>
                    <a:gd name="connsiteX6" fmla="*/ 108488 w 169708"/>
                    <a:gd name="connsiteY6" fmla="*/ 0 h 184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9708" h="184860">
                      <a:moveTo>
                        <a:pt x="108488" y="0"/>
                      </a:moveTo>
                      <a:lnTo>
                        <a:pt x="99886" y="38716"/>
                      </a:lnTo>
                      <a:lnTo>
                        <a:pt x="169708" y="88004"/>
                      </a:lnTo>
                      <a:lnTo>
                        <a:pt x="82300" y="184860"/>
                      </a:lnTo>
                      <a:lnTo>
                        <a:pt x="0" y="137216"/>
                      </a:lnTo>
                      <a:lnTo>
                        <a:pt x="23686" y="53004"/>
                      </a:lnTo>
                      <a:lnTo>
                        <a:pt x="1084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E48F548E-E6AB-49CC-9762-7A427462191E}"/>
                    </a:ext>
                  </a:extLst>
                </p:cNvPr>
                <p:cNvSpPr/>
                <p:nvPr/>
              </p:nvSpPr>
              <p:spPr>
                <a:xfrm>
                  <a:off x="23381974" y="35794952"/>
                  <a:ext cx="759138" cy="1001748"/>
                </a:xfrm>
                <a:custGeom>
                  <a:avLst/>
                  <a:gdLst>
                    <a:gd name="connsiteX0" fmla="*/ 635314 w 759138"/>
                    <a:gd name="connsiteY0" fmla="*/ 0 h 1001748"/>
                    <a:gd name="connsiteX1" fmla="*/ 697226 w 759138"/>
                    <a:gd name="connsiteY1" fmla="*/ 19048 h 1001748"/>
                    <a:gd name="connsiteX2" fmla="*/ 753376 w 759138"/>
                    <a:gd name="connsiteY2" fmla="*/ 3500 h 1001748"/>
                    <a:gd name="connsiteX3" fmla="*/ 728976 w 759138"/>
                    <a:gd name="connsiteY3" fmla="*/ 88896 h 1001748"/>
                    <a:gd name="connsiteX4" fmla="*/ 737620 w 759138"/>
                    <a:gd name="connsiteY4" fmla="*/ 88896 h 1001748"/>
                    <a:gd name="connsiteX5" fmla="*/ 725802 w 759138"/>
                    <a:gd name="connsiteY5" fmla="*/ 95248 h 1001748"/>
                    <a:gd name="connsiteX6" fmla="*/ 682938 w 759138"/>
                    <a:gd name="connsiteY6" fmla="*/ 133348 h 1001748"/>
                    <a:gd name="connsiteX7" fmla="*/ 754376 w 759138"/>
                    <a:gd name="connsiteY7" fmla="*/ 157160 h 1001748"/>
                    <a:gd name="connsiteX8" fmla="*/ 759138 w 759138"/>
                    <a:gd name="connsiteY8" fmla="*/ 209548 h 1001748"/>
                    <a:gd name="connsiteX9" fmla="*/ 663890 w 759138"/>
                    <a:gd name="connsiteY9" fmla="*/ 271460 h 1001748"/>
                    <a:gd name="connsiteX10" fmla="*/ 611502 w 759138"/>
                    <a:gd name="connsiteY10" fmla="*/ 338136 h 1001748"/>
                    <a:gd name="connsiteX11" fmla="*/ 597214 w 759138"/>
                    <a:gd name="connsiteY11" fmla="*/ 471488 h 1001748"/>
                    <a:gd name="connsiteX12" fmla="*/ 573402 w 759138"/>
                    <a:gd name="connsiteY12" fmla="*/ 490536 h 1001748"/>
                    <a:gd name="connsiteX13" fmla="*/ 573402 w 759138"/>
                    <a:gd name="connsiteY13" fmla="*/ 552448 h 1001748"/>
                    <a:gd name="connsiteX14" fmla="*/ 621026 w 759138"/>
                    <a:gd name="connsiteY14" fmla="*/ 576260 h 1001748"/>
                    <a:gd name="connsiteX15" fmla="*/ 625902 w 759138"/>
                    <a:gd name="connsiteY15" fmla="*/ 596988 h 1001748"/>
                    <a:gd name="connsiteX16" fmla="*/ 506726 w 759138"/>
                    <a:gd name="connsiteY16" fmla="*/ 762000 h 1001748"/>
                    <a:gd name="connsiteX17" fmla="*/ 492438 w 759138"/>
                    <a:gd name="connsiteY17" fmla="*/ 900112 h 1001748"/>
                    <a:gd name="connsiteX18" fmla="*/ 449576 w 759138"/>
                    <a:gd name="connsiteY18" fmla="*/ 928688 h 1001748"/>
                    <a:gd name="connsiteX19" fmla="*/ 424382 w 759138"/>
                    <a:gd name="connsiteY19" fmla="*/ 1001748 h 1001748"/>
                    <a:gd name="connsiteX20" fmla="*/ 405126 w 759138"/>
                    <a:gd name="connsiteY20" fmla="*/ 990600 h 1001748"/>
                    <a:gd name="connsiteX21" fmla="*/ 367026 w 759138"/>
                    <a:gd name="connsiteY21" fmla="*/ 869948 h 1001748"/>
                    <a:gd name="connsiteX22" fmla="*/ 335276 w 759138"/>
                    <a:gd name="connsiteY22" fmla="*/ 825496 h 1001748"/>
                    <a:gd name="connsiteX23" fmla="*/ 74926 w 759138"/>
                    <a:gd name="connsiteY23" fmla="*/ 774696 h 1001748"/>
                    <a:gd name="connsiteX24" fmla="*/ 0 w 759138"/>
                    <a:gd name="connsiteY24" fmla="*/ 755528 h 1001748"/>
                    <a:gd name="connsiteX25" fmla="*/ 25714 w 759138"/>
                    <a:gd name="connsiteY25" fmla="*/ 709612 h 1001748"/>
                    <a:gd name="connsiteX26" fmla="*/ 106676 w 759138"/>
                    <a:gd name="connsiteY26" fmla="*/ 676272 h 1001748"/>
                    <a:gd name="connsiteX27" fmla="*/ 120964 w 759138"/>
                    <a:gd name="connsiteY27" fmla="*/ 600072 h 1001748"/>
                    <a:gd name="connsiteX28" fmla="*/ 159064 w 759138"/>
                    <a:gd name="connsiteY28" fmla="*/ 566736 h 1001748"/>
                    <a:gd name="connsiteX29" fmla="*/ 149720 w 759138"/>
                    <a:gd name="connsiteY29" fmla="*/ 407908 h 1001748"/>
                    <a:gd name="connsiteX30" fmla="*/ 192402 w 759138"/>
                    <a:gd name="connsiteY30" fmla="*/ 352424 h 1001748"/>
                    <a:gd name="connsiteX31" fmla="*/ 192402 w 759138"/>
                    <a:gd name="connsiteY31" fmla="*/ 285748 h 1001748"/>
                    <a:gd name="connsiteX32" fmla="*/ 254314 w 759138"/>
                    <a:gd name="connsiteY32" fmla="*/ 228600 h 1001748"/>
                    <a:gd name="connsiteX33" fmla="*/ 349564 w 759138"/>
                    <a:gd name="connsiteY33" fmla="*/ 271460 h 1001748"/>
                    <a:gd name="connsiteX34" fmla="*/ 430526 w 759138"/>
                    <a:gd name="connsiteY34" fmla="*/ 157160 h 1001748"/>
                    <a:gd name="connsiteX35" fmla="*/ 549590 w 759138"/>
                    <a:gd name="connsiteY35" fmla="*/ 33336 h 1001748"/>
                    <a:gd name="connsiteX36" fmla="*/ 635314 w 759138"/>
                    <a:gd name="connsiteY36" fmla="*/ 0 h 1001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59138" h="1001748">
                      <a:moveTo>
                        <a:pt x="635314" y="0"/>
                      </a:moveTo>
                      <a:lnTo>
                        <a:pt x="697226" y="19048"/>
                      </a:lnTo>
                      <a:lnTo>
                        <a:pt x="753376" y="3500"/>
                      </a:lnTo>
                      <a:lnTo>
                        <a:pt x="728976" y="88896"/>
                      </a:lnTo>
                      <a:lnTo>
                        <a:pt x="737620" y="88896"/>
                      </a:lnTo>
                      <a:lnTo>
                        <a:pt x="725802" y="95248"/>
                      </a:lnTo>
                      <a:lnTo>
                        <a:pt x="682938" y="133348"/>
                      </a:lnTo>
                      <a:lnTo>
                        <a:pt x="754376" y="157160"/>
                      </a:lnTo>
                      <a:lnTo>
                        <a:pt x="759138" y="209548"/>
                      </a:lnTo>
                      <a:lnTo>
                        <a:pt x="663890" y="271460"/>
                      </a:lnTo>
                      <a:lnTo>
                        <a:pt x="611502" y="338136"/>
                      </a:lnTo>
                      <a:lnTo>
                        <a:pt x="597214" y="471488"/>
                      </a:lnTo>
                      <a:lnTo>
                        <a:pt x="573402" y="490536"/>
                      </a:lnTo>
                      <a:lnTo>
                        <a:pt x="573402" y="552448"/>
                      </a:lnTo>
                      <a:lnTo>
                        <a:pt x="621026" y="576260"/>
                      </a:lnTo>
                      <a:lnTo>
                        <a:pt x="625902" y="596988"/>
                      </a:lnTo>
                      <a:lnTo>
                        <a:pt x="506726" y="762000"/>
                      </a:lnTo>
                      <a:lnTo>
                        <a:pt x="492438" y="900112"/>
                      </a:lnTo>
                      <a:lnTo>
                        <a:pt x="449576" y="928688"/>
                      </a:lnTo>
                      <a:lnTo>
                        <a:pt x="424382" y="1001748"/>
                      </a:lnTo>
                      <a:lnTo>
                        <a:pt x="405126" y="990600"/>
                      </a:lnTo>
                      <a:lnTo>
                        <a:pt x="367026" y="869948"/>
                      </a:lnTo>
                      <a:lnTo>
                        <a:pt x="335276" y="825496"/>
                      </a:lnTo>
                      <a:lnTo>
                        <a:pt x="74926" y="774696"/>
                      </a:lnTo>
                      <a:lnTo>
                        <a:pt x="0" y="755528"/>
                      </a:lnTo>
                      <a:lnTo>
                        <a:pt x="25714" y="709612"/>
                      </a:lnTo>
                      <a:lnTo>
                        <a:pt x="106676" y="676272"/>
                      </a:lnTo>
                      <a:lnTo>
                        <a:pt x="120964" y="600072"/>
                      </a:lnTo>
                      <a:lnTo>
                        <a:pt x="159064" y="566736"/>
                      </a:lnTo>
                      <a:lnTo>
                        <a:pt x="149720" y="407908"/>
                      </a:lnTo>
                      <a:lnTo>
                        <a:pt x="192402" y="352424"/>
                      </a:lnTo>
                      <a:lnTo>
                        <a:pt x="192402" y="285748"/>
                      </a:lnTo>
                      <a:lnTo>
                        <a:pt x="254314" y="228600"/>
                      </a:lnTo>
                      <a:lnTo>
                        <a:pt x="349564" y="271460"/>
                      </a:lnTo>
                      <a:lnTo>
                        <a:pt x="430526" y="157160"/>
                      </a:lnTo>
                      <a:lnTo>
                        <a:pt x="549590" y="33336"/>
                      </a:lnTo>
                      <a:lnTo>
                        <a:pt x="63531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FD0879DF-449E-4DA9-B997-B0D135BDA619}"/>
                    </a:ext>
                  </a:extLst>
                </p:cNvPr>
                <p:cNvSpPr/>
                <p:nvPr/>
              </p:nvSpPr>
              <p:spPr>
                <a:xfrm>
                  <a:off x="22684980" y="35344100"/>
                  <a:ext cx="1451370" cy="953472"/>
                </a:xfrm>
                <a:custGeom>
                  <a:avLst/>
                  <a:gdLst>
                    <a:gd name="connsiteX0" fmla="*/ 1210070 w 1451370"/>
                    <a:gd name="connsiteY0" fmla="*/ 0 h 953472"/>
                    <a:gd name="connsiteX1" fmla="*/ 1241820 w 1451370"/>
                    <a:gd name="connsiteY1" fmla="*/ 63500 h 953472"/>
                    <a:gd name="connsiteX2" fmla="*/ 1286270 w 1451370"/>
                    <a:gd name="connsiteY2" fmla="*/ 57148 h 953472"/>
                    <a:gd name="connsiteX3" fmla="*/ 1356120 w 1451370"/>
                    <a:gd name="connsiteY3" fmla="*/ 44452 h 953472"/>
                    <a:gd name="connsiteX4" fmla="*/ 1356120 w 1451370"/>
                    <a:gd name="connsiteY4" fmla="*/ 139700 h 953472"/>
                    <a:gd name="connsiteX5" fmla="*/ 1413270 w 1451370"/>
                    <a:gd name="connsiteY5" fmla="*/ 184148 h 953472"/>
                    <a:gd name="connsiteX6" fmla="*/ 1451370 w 1451370"/>
                    <a:gd name="connsiteY6" fmla="*/ 450852 h 953472"/>
                    <a:gd name="connsiteX7" fmla="*/ 1450370 w 1451370"/>
                    <a:gd name="connsiteY7" fmla="*/ 454352 h 953472"/>
                    <a:gd name="connsiteX8" fmla="*/ 1394220 w 1451370"/>
                    <a:gd name="connsiteY8" fmla="*/ 469900 h 953472"/>
                    <a:gd name="connsiteX9" fmla="*/ 1332308 w 1451370"/>
                    <a:gd name="connsiteY9" fmla="*/ 450852 h 953472"/>
                    <a:gd name="connsiteX10" fmla="*/ 1246584 w 1451370"/>
                    <a:gd name="connsiteY10" fmla="*/ 484188 h 953472"/>
                    <a:gd name="connsiteX11" fmla="*/ 1127520 w 1451370"/>
                    <a:gd name="connsiteY11" fmla="*/ 608012 h 953472"/>
                    <a:gd name="connsiteX12" fmla="*/ 1046558 w 1451370"/>
                    <a:gd name="connsiteY12" fmla="*/ 722312 h 953472"/>
                    <a:gd name="connsiteX13" fmla="*/ 951308 w 1451370"/>
                    <a:gd name="connsiteY13" fmla="*/ 679452 h 953472"/>
                    <a:gd name="connsiteX14" fmla="*/ 946214 w 1451370"/>
                    <a:gd name="connsiteY14" fmla="*/ 684156 h 953472"/>
                    <a:gd name="connsiteX15" fmla="*/ 837008 w 1451370"/>
                    <a:gd name="connsiteY15" fmla="*/ 665164 h 953472"/>
                    <a:gd name="connsiteX16" fmla="*/ 775096 w 1451370"/>
                    <a:gd name="connsiteY16" fmla="*/ 717548 h 953472"/>
                    <a:gd name="connsiteX17" fmla="*/ 760808 w 1451370"/>
                    <a:gd name="connsiteY17" fmla="*/ 755652 h 953472"/>
                    <a:gd name="connsiteX18" fmla="*/ 641744 w 1451370"/>
                    <a:gd name="connsiteY18" fmla="*/ 841376 h 953472"/>
                    <a:gd name="connsiteX19" fmla="*/ 608408 w 1451370"/>
                    <a:gd name="connsiteY19" fmla="*/ 879476 h 953472"/>
                    <a:gd name="connsiteX20" fmla="*/ 556020 w 1451370"/>
                    <a:gd name="connsiteY20" fmla="*/ 831852 h 953472"/>
                    <a:gd name="connsiteX21" fmla="*/ 427432 w 1451370"/>
                    <a:gd name="connsiteY21" fmla="*/ 908052 h 953472"/>
                    <a:gd name="connsiteX22" fmla="*/ 360758 w 1451370"/>
                    <a:gd name="connsiteY22" fmla="*/ 865188 h 953472"/>
                    <a:gd name="connsiteX23" fmla="*/ 275742 w 1451370"/>
                    <a:gd name="connsiteY23" fmla="*/ 953472 h 953472"/>
                    <a:gd name="connsiteX24" fmla="*/ 275032 w 1451370"/>
                    <a:gd name="connsiteY24" fmla="*/ 941388 h 953472"/>
                    <a:gd name="connsiteX25" fmla="*/ 246458 w 1451370"/>
                    <a:gd name="connsiteY25" fmla="*/ 884236 h 953472"/>
                    <a:gd name="connsiteX26" fmla="*/ 208358 w 1451370"/>
                    <a:gd name="connsiteY26" fmla="*/ 822324 h 953472"/>
                    <a:gd name="connsiteX27" fmla="*/ 198832 w 1451370"/>
                    <a:gd name="connsiteY27" fmla="*/ 688976 h 953472"/>
                    <a:gd name="connsiteX28" fmla="*/ 155970 w 1451370"/>
                    <a:gd name="connsiteY28" fmla="*/ 650876 h 953472"/>
                    <a:gd name="connsiteX29" fmla="*/ 94058 w 1451370"/>
                    <a:gd name="connsiteY29" fmla="*/ 660400 h 953472"/>
                    <a:gd name="connsiteX30" fmla="*/ 17858 w 1451370"/>
                    <a:gd name="connsiteY30" fmla="*/ 522288 h 953472"/>
                    <a:gd name="connsiteX31" fmla="*/ 0 w 1451370"/>
                    <a:gd name="connsiteY31" fmla="*/ 498476 h 953472"/>
                    <a:gd name="connsiteX32" fmla="*/ 70244 w 1451370"/>
                    <a:gd name="connsiteY32" fmla="*/ 498476 h 953472"/>
                    <a:gd name="connsiteX33" fmla="*/ 103584 w 1451370"/>
                    <a:gd name="connsiteY33" fmla="*/ 465140 h 953472"/>
                    <a:gd name="connsiteX34" fmla="*/ 151826 w 1451370"/>
                    <a:gd name="connsiteY34" fmla="*/ 453080 h 953472"/>
                    <a:gd name="connsiteX35" fmla="*/ 151208 w 1451370"/>
                    <a:gd name="connsiteY35" fmla="*/ 465140 h 953472"/>
                    <a:gd name="connsiteX36" fmla="*/ 298844 w 1451370"/>
                    <a:gd name="connsiteY36" fmla="*/ 565148 h 953472"/>
                    <a:gd name="connsiteX37" fmla="*/ 441720 w 1451370"/>
                    <a:gd name="connsiteY37" fmla="*/ 469900 h 953472"/>
                    <a:gd name="connsiteX38" fmla="*/ 446484 w 1451370"/>
                    <a:gd name="connsiteY38" fmla="*/ 422276 h 953472"/>
                    <a:gd name="connsiteX39" fmla="*/ 503632 w 1451370"/>
                    <a:gd name="connsiteY39" fmla="*/ 384176 h 953472"/>
                    <a:gd name="connsiteX40" fmla="*/ 556020 w 1451370"/>
                    <a:gd name="connsiteY40" fmla="*/ 412748 h 953472"/>
                    <a:gd name="connsiteX41" fmla="*/ 713184 w 1451370"/>
                    <a:gd name="connsiteY41" fmla="*/ 293688 h 953472"/>
                    <a:gd name="connsiteX42" fmla="*/ 877814 w 1451370"/>
                    <a:gd name="connsiteY42" fmla="*/ 125040 h 953472"/>
                    <a:gd name="connsiteX43" fmla="*/ 879870 w 1451370"/>
                    <a:gd name="connsiteY43" fmla="*/ 127000 h 953472"/>
                    <a:gd name="connsiteX44" fmla="*/ 1051320 w 1451370"/>
                    <a:gd name="connsiteY44" fmla="*/ 158748 h 953472"/>
                    <a:gd name="connsiteX45" fmla="*/ 1127520 w 1451370"/>
                    <a:gd name="connsiteY45" fmla="*/ 82548 h 953472"/>
                    <a:gd name="connsiteX46" fmla="*/ 1133870 w 1451370"/>
                    <a:gd name="connsiteY46" fmla="*/ 25400 h 953472"/>
                    <a:gd name="connsiteX47" fmla="*/ 1210070 w 1451370"/>
                    <a:gd name="connsiteY47" fmla="*/ 0 h 953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451370" h="953472">
                      <a:moveTo>
                        <a:pt x="1210070" y="0"/>
                      </a:moveTo>
                      <a:lnTo>
                        <a:pt x="1241820" y="63500"/>
                      </a:lnTo>
                      <a:lnTo>
                        <a:pt x="1286270" y="57148"/>
                      </a:lnTo>
                      <a:lnTo>
                        <a:pt x="1356120" y="44452"/>
                      </a:lnTo>
                      <a:lnTo>
                        <a:pt x="1356120" y="139700"/>
                      </a:lnTo>
                      <a:lnTo>
                        <a:pt x="1413270" y="184148"/>
                      </a:lnTo>
                      <a:lnTo>
                        <a:pt x="1451370" y="450852"/>
                      </a:lnTo>
                      <a:lnTo>
                        <a:pt x="1450370" y="454352"/>
                      </a:lnTo>
                      <a:lnTo>
                        <a:pt x="1394220" y="469900"/>
                      </a:lnTo>
                      <a:lnTo>
                        <a:pt x="1332308" y="450852"/>
                      </a:lnTo>
                      <a:lnTo>
                        <a:pt x="1246584" y="484188"/>
                      </a:lnTo>
                      <a:lnTo>
                        <a:pt x="1127520" y="608012"/>
                      </a:lnTo>
                      <a:lnTo>
                        <a:pt x="1046558" y="722312"/>
                      </a:lnTo>
                      <a:lnTo>
                        <a:pt x="951308" y="679452"/>
                      </a:lnTo>
                      <a:lnTo>
                        <a:pt x="946214" y="684156"/>
                      </a:lnTo>
                      <a:lnTo>
                        <a:pt x="837008" y="665164"/>
                      </a:lnTo>
                      <a:lnTo>
                        <a:pt x="775096" y="717548"/>
                      </a:lnTo>
                      <a:lnTo>
                        <a:pt x="760808" y="755652"/>
                      </a:lnTo>
                      <a:lnTo>
                        <a:pt x="641744" y="841376"/>
                      </a:lnTo>
                      <a:lnTo>
                        <a:pt x="608408" y="879476"/>
                      </a:lnTo>
                      <a:lnTo>
                        <a:pt x="556020" y="831852"/>
                      </a:lnTo>
                      <a:lnTo>
                        <a:pt x="427432" y="908052"/>
                      </a:lnTo>
                      <a:lnTo>
                        <a:pt x="360758" y="865188"/>
                      </a:lnTo>
                      <a:lnTo>
                        <a:pt x="275742" y="953472"/>
                      </a:lnTo>
                      <a:lnTo>
                        <a:pt x="275032" y="941388"/>
                      </a:lnTo>
                      <a:lnTo>
                        <a:pt x="246458" y="884236"/>
                      </a:lnTo>
                      <a:lnTo>
                        <a:pt x="208358" y="822324"/>
                      </a:lnTo>
                      <a:lnTo>
                        <a:pt x="198832" y="688976"/>
                      </a:lnTo>
                      <a:lnTo>
                        <a:pt x="155970" y="650876"/>
                      </a:lnTo>
                      <a:lnTo>
                        <a:pt x="94058" y="660400"/>
                      </a:lnTo>
                      <a:lnTo>
                        <a:pt x="17858" y="522288"/>
                      </a:lnTo>
                      <a:lnTo>
                        <a:pt x="0" y="498476"/>
                      </a:lnTo>
                      <a:lnTo>
                        <a:pt x="70244" y="498476"/>
                      </a:lnTo>
                      <a:lnTo>
                        <a:pt x="103584" y="465140"/>
                      </a:lnTo>
                      <a:lnTo>
                        <a:pt x="151826" y="453080"/>
                      </a:lnTo>
                      <a:lnTo>
                        <a:pt x="151208" y="465140"/>
                      </a:lnTo>
                      <a:lnTo>
                        <a:pt x="298844" y="565148"/>
                      </a:lnTo>
                      <a:lnTo>
                        <a:pt x="441720" y="469900"/>
                      </a:lnTo>
                      <a:lnTo>
                        <a:pt x="446484" y="422276"/>
                      </a:lnTo>
                      <a:lnTo>
                        <a:pt x="503632" y="384176"/>
                      </a:lnTo>
                      <a:lnTo>
                        <a:pt x="556020" y="412748"/>
                      </a:lnTo>
                      <a:lnTo>
                        <a:pt x="713184" y="293688"/>
                      </a:lnTo>
                      <a:lnTo>
                        <a:pt x="877814" y="125040"/>
                      </a:lnTo>
                      <a:lnTo>
                        <a:pt x="879870" y="127000"/>
                      </a:lnTo>
                      <a:lnTo>
                        <a:pt x="1051320" y="158748"/>
                      </a:lnTo>
                      <a:lnTo>
                        <a:pt x="1127520" y="82548"/>
                      </a:lnTo>
                      <a:lnTo>
                        <a:pt x="1133870" y="25400"/>
                      </a:lnTo>
                      <a:lnTo>
                        <a:pt x="121007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20981BF1-7C0F-470E-B1A5-5DD3170D2DAD}"/>
                    </a:ext>
                  </a:extLst>
                </p:cNvPr>
                <p:cNvSpPr/>
                <p:nvPr/>
              </p:nvSpPr>
              <p:spPr>
                <a:xfrm>
                  <a:off x="21974176" y="35361324"/>
                  <a:ext cx="673704" cy="652700"/>
                </a:xfrm>
                <a:custGeom>
                  <a:avLst/>
                  <a:gdLst>
                    <a:gd name="connsiteX0" fmla="*/ 447244 w 673704"/>
                    <a:gd name="connsiteY0" fmla="*/ 0 h 652700"/>
                    <a:gd name="connsiteX1" fmla="*/ 523874 w 673704"/>
                    <a:gd name="connsiteY1" fmla="*/ 105012 h 652700"/>
                    <a:gd name="connsiteX2" fmla="*/ 533400 w 673704"/>
                    <a:gd name="connsiteY2" fmla="*/ 181212 h 652700"/>
                    <a:gd name="connsiteX3" fmla="*/ 566736 w 673704"/>
                    <a:gd name="connsiteY3" fmla="*/ 214552 h 652700"/>
                    <a:gd name="connsiteX4" fmla="*/ 590548 w 673704"/>
                    <a:gd name="connsiteY4" fmla="*/ 300276 h 652700"/>
                    <a:gd name="connsiteX5" fmla="*/ 671512 w 673704"/>
                    <a:gd name="connsiteY5" fmla="*/ 357428 h 652700"/>
                    <a:gd name="connsiteX6" fmla="*/ 661988 w 673704"/>
                    <a:gd name="connsiteY6" fmla="*/ 433628 h 652700"/>
                    <a:gd name="connsiteX7" fmla="*/ 673704 w 673704"/>
                    <a:gd name="connsiteY7" fmla="*/ 489288 h 652700"/>
                    <a:gd name="connsiteX8" fmla="*/ 638174 w 673704"/>
                    <a:gd name="connsiteY8" fmla="*/ 519352 h 652700"/>
                    <a:gd name="connsiteX9" fmla="*/ 642616 w 673704"/>
                    <a:gd name="connsiteY9" fmla="*/ 630388 h 652700"/>
                    <a:gd name="connsiteX10" fmla="*/ 538162 w 673704"/>
                    <a:gd name="connsiteY10" fmla="*/ 633652 h 652700"/>
                    <a:gd name="connsiteX11" fmla="*/ 528636 w 673704"/>
                    <a:gd name="connsiteY11" fmla="*/ 586028 h 652700"/>
                    <a:gd name="connsiteX12" fmla="*/ 457200 w 673704"/>
                    <a:gd name="connsiteY12" fmla="*/ 586028 h 652700"/>
                    <a:gd name="connsiteX13" fmla="*/ 428624 w 673704"/>
                    <a:gd name="connsiteY13" fmla="*/ 624124 h 652700"/>
                    <a:gd name="connsiteX14" fmla="*/ 366712 w 673704"/>
                    <a:gd name="connsiteY14" fmla="*/ 619364 h 652700"/>
                    <a:gd name="connsiteX15" fmla="*/ 309562 w 673704"/>
                    <a:gd name="connsiteY15" fmla="*/ 652700 h 652700"/>
                    <a:gd name="connsiteX16" fmla="*/ 223836 w 673704"/>
                    <a:gd name="connsiteY16" fmla="*/ 524116 h 652700"/>
                    <a:gd name="connsiteX17" fmla="*/ 95248 w 673704"/>
                    <a:gd name="connsiteY17" fmla="*/ 571740 h 652700"/>
                    <a:gd name="connsiteX18" fmla="*/ 100012 w 673704"/>
                    <a:gd name="connsiteY18" fmla="*/ 505064 h 652700"/>
                    <a:gd name="connsiteX19" fmla="*/ 0 w 673704"/>
                    <a:gd name="connsiteY19" fmla="*/ 343140 h 652700"/>
                    <a:gd name="connsiteX20" fmla="*/ 23812 w 673704"/>
                    <a:gd name="connsiteY20" fmla="*/ 295516 h 652700"/>
                    <a:gd name="connsiteX21" fmla="*/ 161924 w 673704"/>
                    <a:gd name="connsiteY21" fmla="*/ 257412 h 652700"/>
                    <a:gd name="connsiteX22" fmla="*/ 290512 w 673704"/>
                    <a:gd name="connsiteY22" fmla="*/ 257412 h 652700"/>
                    <a:gd name="connsiteX23" fmla="*/ 404812 w 673704"/>
                    <a:gd name="connsiteY23" fmla="*/ 176452 h 652700"/>
                    <a:gd name="connsiteX24" fmla="*/ 361948 w 673704"/>
                    <a:gd name="connsiteY24" fmla="*/ 95488 h 652700"/>
                    <a:gd name="connsiteX25" fmla="*/ 371872 w 673704"/>
                    <a:gd name="connsiteY25" fmla="*/ 3696 h 652700"/>
                    <a:gd name="connsiteX26" fmla="*/ 441324 w 673704"/>
                    <a:gd name="connsiteY26" fmla="*/ 8176 h 652700"/>
                    <a:gd name="connsiteX27" fmla="*/ 447244 w 673704"/>
                    <a:gd name="connsiteY27" fmla="*/ 0 h 6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73704" h="652700">
                      <a:moveTo>
                        <a:pt x="447244" y="0"/>
                      </a:moveTo>
                      <a:lnTo>
                        <a:pt x="523874" y="105012"/>
                      </a:lnTo>
                      <a:lnTo>
                        <a:pt x="533400" y="181212"/>
                      </a:lnTo>
                      <a:lnTo>
                        <a:pt x="566736" y="214552"/>
                      </a:lnTo>
                      <a:lnTo>
                        <a:pt x="590548" y="300276"/>
                      </a:lnTo>
                      <a:lnTo>
                        <a:pt x="671512" y="357428"/>
                      </a:lnTo>
                      <a:lnTo>
                        <a:pt x="661988" y="433628"/>
                      </a:lnTo>
                      <a:lnTo>
                        <a:pt x="673704" y="489288"/>
                      </a:lnTo>
                      <a:lnTo>
                        <a:pt x="638174" y="519352"/>
                      </a:lnTo>
                      <a:lnTo>
                        <a:pt x="642616" y="630388"/>
                      </a:lnTo>
                      <a:lnTo>
                        <a:pt x="538162" y="633652"/>
                      </a:lnTo>
                      <a:lnTo>
                        <a:pt x="528636" y="586028"/>
                      </a:lnTo>
                      <a:lnTo>
                        <a:pt x="457200" y="586028"/>
                      </a:lnTo>
                      <a:lnTo>
                        <a:pt x="428624" y="624124"/>
                      </a:lnTo>
                      <a:lnTo>
                        <a:pt x="366712" y="619364"/>
                      </a:lnTo>
                      <a:lnTo>
                        <a:pt x="309562" y="652700"/>
                      </a:lnTo>
                      <a:lnTo>
                        <a:pt x="223836" y="524116"/>
                      </a:lnTo>
                      <a:lnTo>
                        <a:pt x="95248" y="571740"/>
                      </a:lnTo>
                      <a:lnTo>
                        <a:pt x="100012" y="505064"/>
                      </a:lnTo>
                      <a:lnTo>
                        <a:pt x="0" y="343140"/>
                      </a:lnTo>
                      <a:lnTo>
                        <a:pt x="23812" y="295516"/>
                      </a:lnTo>
                      <a:lnTo>
                        <a:pt x="161924" y="257412"/>
                      </a:lnTo>
                      <a:lnTo>
                        <a:pt x="290512" y="257412"/>
                      </a:lnTo>
                      <a:lnTo>
                        <a:pt x="404812" y="176452"/>
                      </a:lnTo>
                      <a:lnTo>
                        <a:pt x="361948" y="95488"/>
                      </a:lnTo>
                      <a:lnTo>
                        <a:pt x="371872" y="3696"/>
                      </a:lnTo>
                      <a:lnTo>
                        <a:pt x="441324" y="8176"/>
                      </a:lnTo>
                      <a:lnTo>
                        <a:pt x="4472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5D36F124-4254-4D31-8110-9109587511E2}"/>
                    </a:ext>
                  </a:extLst>
                </p:cNvPr>
                <p:cNvSpPr/>
                <p:nvPr/>
              </p:nvSpPr>
              <p:spPr>
                <a:xfrm>
                  <a:off x="22421420" y="35185352"/>
                  <a:ext cx="424292" cy="665260"/>
                </a:xfrm>
                <a:custGeom>
                  <a:avLst/>
                  <a:gdLst>
                    <a:gd name="connsiteX0" fmla="*/ 127430 w 424292"/>
                    <a:gd name="connsiteY0" fmla="*/ 0 h 665260"/>
                    <a:gd name="connsiteX1" fmla="*/ 227776 w 424292"/>
                    <a:gd name="connsiteY1" fmla="*/ 44596 h 665260"/>
                    <a:gd name="connsiteX2" fmla="*/ 252844 w 424292"/>
                    <a:gd name="connsiteY2" fmla="*/ 176212 h 665260"/>
                    <a:gd name="connsiteX3" fmla="*/ 381430 w 424292"/>
                    <a:gd name="connsiteY3" fmla="*/ 252412 h 665260"/>
                    <a:gd name="connsiteX4" fmla="*/ 395718 w 424292"/>
                    <a:gd name="connsiteY4" fmla="*/ 304800 h 665260"/>
                    <a:gd name="connsiteX5" fmla="*/ 362380 w 424292"/>
                    <a:gd name="connsiteY5" fmla="*/ 352424 h 665260"/>
                    <a:gd name="connsiteX6" fmla="*/ 424292 w 424292"/>
                    <a:gd name="connsiteY6" fmla="*/ 438148 h 665260"/>
                    <a:gd name="connsiteX7" fmla="*/ 415386 w 424292"/>
                    <a:gd name="connsiteY7" fmla="*/ 611828 h 665260"/>
                    <a:gd name="connsiteX8" fmla="*/ 367144 w 424292"/>
                    <a:gd name="connsiteY8" fmla="*/ 623888 h 665260"/>
                    <a:gd name="connsiteX9" fmla="*/ 333804 w 424292"/>
                    <a:gd name="connsiteY9" fmla="*/ 657224 h 665260"/>
                    <a:gd name="connsiteX10" fmla="*/ 263560 w 424292"/>
                    <a:gd name="connsiteY10" fmla="*/ 657224 h 665260"/>
                    <a:gd name="connsiteX11" fmla="*/ 252844 w 424292"/>
                    <a:gd name="connsiteY11" fmla="*/ 642936 h 665260"/>
                    <a:gd name="connsiteX12" fmla="*/ 226460 w 424292"/>
                    <a:gd name="connsiteY12" fmla="*/ 665260 h 665260"/>
                    <a:gd name="connsiteX13" fmla="*/ 214744 w 424292"/>
                    <a:gd name="connsiteY13" fmla="*/ 609600 h 665260"/>
                    <a:gd name="connsiteX14" fmla="*/ 224268 w 424292"/>
                    <a:gd name="connsiteY14" fmla="*/ 533400 h 665260"/>
                    <a:gd name="connsiteX15" fmla="*/ 143304 w 424292"/>
                    <a:gd name="connsiteY15" fmla="*/ 476248 h 665260"/>
                    <a:gd name="connsiteX16" fmla="*/ 119492 w 424292"/>
                    <a:gd name="connsiteY16" fmla="*/ 390524 h 665260"/>
                    <a:gd name="connsiteX17" fmla="*/ 86156 w 424292"/>
                    <a:gd name="connsiteY17" fmla="*/ 357184 h 665260"/>
                    <a:gd name="connsiteX18" fmla="*/ 76630 w 424292"/>
                    <a:gd name="connsiteY18" fmla="*/ 280984 h 665260"/>
                    <a:gd name="connsiteX19" fmla="*/ 0 w 424292"/>
                    <a:gd name="connsiteY19" fmla="*/ 175972 h 665260"/>
                    <a:gd name="connsiteX20" fmla="*/ 127430 w 424292"/>
                    <a:gd name="connsiteY20" fmla="*/ 0 h 66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4292" h="665260">
                      <a:moveTo>
                        <a:pt x="127430" y="0"/>
                      </a:moveTo>
                      <a:lnTo>
                        <a:pt x="227776" y="44596"/>
                      </a:lnTo>
                      <a:lnTo>
                        <a:pt x="252844" y="176212"/>
                      </a:lnTo>
                      <a:lnTo>
                        <a:pt x="381430" y="252412"/>
                      </a:lnTo>
                      <a:lnTo>
                        <a:pt x="395718" y="304800"/>
                      </a:lnTo>
                      <a:lnTo>
                        <a:pt x="362380" y="352424"/>
                      </a:lnTo>
                      <a:lnTo>
                        <a:pt x="424292" y="438148"/>
                      </a:lnTo>
                      <a:lnTo>
                        <a:pt x="415386" y="611828"/>
                      </a:lnTo>
                      <a:lnTo>
                        <a:pt x="367144" y="623888"/>
                      </a:lnTo>
                      <a:lnTo>
                        <a:pt x="333804" y="657224"/>
                      </a:lnTo>
                      <a:lnTo>
                        <a:pt x="263560" y="657224"/>
                      </a:lnTo>
                      <a:lnTo>
                        <a:pt x="252844" y="642936"/>
                      </a:lnTo>
                      <a:lnTo>
                        <a:pt x="226460" y="665260"/>
                      </a:lnTo>
                      <a:lnTo>
                        <a:pt x="214744" y="609600"/>
                      </a:lnTo>
                      <a:lnTo>
                        <a:pt x="224268" y="533400"/>
                      </a:lnTo>
                      <a:lnTo>
                        <a:pt x="143304" y="476248"/>
                      </a:lnTo>
                      <a:lnTo>
                        <a:pt x="119492" y="390524"/>
                      </a:lnTo>
                      <a:lnTo>
                        <a:pt x="86156" y="357184"/>
                      </a:lnTo>
                      <a:lnTo>
                        <a:pt x="76630" y="280984"/>
                      </a:lnTo>
                      <a:lnTo>
                        <a:pt x="0" y="175972"/>
                      </a:lnTo>
                      <a:lnTo>
                        <a:pt x="1274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4D6EA576-5391-4AC3-AF2D-D9A28F300907}"/>
                    </a:ext>
                  </a:extLst>
                </p:cNvPr>
                <p:cNvSpPr/>
                <p:nvPr/>
              </p:nvSpPr>
              <p:spPr>
                <a:xfrm>
                  <a:off x="20157004" y="38661976"/>
                  <a:ext cx="791646" cy="765176"/>
                </a:xfrm>
                <a:custGeom>
                  <a:avLst/>
                  <a:gdLst>
                    <a:gd name="connsiteX0" fmla="*/ 464620 w 791646"/>
                    <a:gd name="connsiteY0" fmla="*/ 0 h 765176"/>
                    <a:gd name="connsiteX1" fmla="*/ 493196 w 791646"/>
                    <a:gd name="connsiteY1" fmla="*/ 0 h 765176"/>
                    <a:gd name="connsiteX2" fmla="*/ 536060 w 791646"/>
                    <a:gd name="connsiteY2" fmla="*/ 76200 h 765176"/>
                    <a:gd name="connsiteX3" fmla="*/ 727916 w 791646"/>
                    <a:gd name="connsiteY3" fmla="*/ 37116 h 765176"/>
                    <a:gd name="connsiteX4" fmla="*/ 728146 w 791646"/>
                    <a:gd name="connsiteY4" fmla="*/ 41272 h 765176"/>
                    <a:gd name="connsiteX5" fmla="*/ 728146 w 791646"/>
                    <a:gd name="connsiteY5" fmla="*/ 193672 h 765176"/>
                    <a:gd name="connsiteX6" fmla="*/ 664646 w 791646"/>
                    <a:gd name="connsiteY6" fmla="*/ 257176 h 765176"/>
                    <a:gd name="connsiteX7" fmla="*/ 556696 w 791646"/>
                    <a:gd name="connsiteY7" fmla="*/ 269872 h 765176"/>
                    <a:gd name="connsiteX8" fmla="*/ 575746 w 791646"/>
                    <a:gd name="connsiteY8" fmla="*/ 409576 h 765176"/>
                    <a:gd name="connsiteX9" fmla="*/ 563046 w 791646"/>
                    <a:gd name="connsiteY9" fmla="*/ 460376 h 765176"/>
                    <a:gd name="connsiteX10" fmla="*/ 721796 w 791646"/>
                    <a:gd name="connsiteY10" fmla="*/ 549272 h 765176"/>
                    <a:gd name="connsiteX11" fmla="*/ 791646 w 791646"/>
                    <a:gd name="connsiteY11" fmla="*/ 650872 h 765176"/>
                    <a:gd name="connsiteX12" fmla="*/ 766246 w 791646"/>
                    <a:gd name="connsiteY12" fmla="*/ 765176 h 765176"/>
                    <a:gd name="connsiteX13" fmla="*/ 620196 w 791646"/>
                    <a:gd name="connsiteY13" fmla="*/ 733424 h 765176"/>
                    <a:gd name="connsiteX14" fmla="*/ 613846 w 791646"/>
                    <a:gd name="connsiteY14" fmla="*/ 688976 h 765176"/>
                    <a:gd name="connsiteX15" fmla="*/ 518596 w 791646"/>
                    <a:gd name="connsiteY15" fmla="*/ 568324 h 765176"/>
                    <a:gd name="connsiteX16" fmla="*/ 455096 w 791646"/>
                    <a:gd name="connsiteY16" fmla="*/ 530224 h 765176"/>
                    <a:gd name="connsiteX17" fmla="*/ 239196 w 791646"/>
                    <a:gd name="connsiteY17" fmla="*/ 549272 h 765176"/>
                    <a:gd name="connsiteX18" fmla="*/ 143946 w 791646"/>
                    <a:gd name="connsiteY18" fmla="*/ 669924 h 765176"/>
                    <a:gd name="connsiteX19" fmla="*/ 74096 w 791646"/>
                    <a:gd name="connsiteY19" fmla="*/ 655472 h 765176"/>
                    <a:gd name="connsiteX20" fmla="*/ 74096 w 791646"/>
                    <a:gd name="connsiteY20" fmla="*/ 609600 h 765176"/>
                    <a:gd name="connsiteX21" fmla="*/ 2660 w 791646"/>
                    <a:gd name="connsiteY21" fmla="*/ 485776 h 765176"/>
                    <a:gd name="connsiteX22" fmla="*/ 2660 w 791646"/>
                    <a:gd name="connsiteY22" fmla="*/ 390524 h 765176"/>
                    <a:gd name="connsiteX23" fmla="*/ 0 w 791646"/>
                    <a:gd name="connsiteY23" fmla="*/ 389460 h 765176"/>
                    <a:gd name="connsiteX24" fmla="*/ 50284 w 791646"/>
                    <a:gd name="connsiteY24" fmla="*/ 366712 h 765176"/>
                    <a:gd name="connsiteX25" fmla="*/ 45520 w 791646"/>
                    <a:gd name="connsiteY25" fmla="*/ 228600 h 765176"/>
                    <a:gd name="connsiteX26" fmla="*/ 88384 w 791646"/>
                    <a:gd name="connsiteY26" fmla="*/ 209548 h 765176"/>
                    <a:gd name="connsiteX27" fmla="*/ 188396 w 791646"/>
                    <a:gd name="connsiteY27" fmla="*/ 252412 h 765176"/>
                    <a:gd name="connsiteX28" fmla="*/ 436046 w 791646"/>
                    <a:gd name="connsiteY28" fmla="*/ 204788 h 765176"/>
                    <a:gd name="connsiteX29" fmla="*/ 459860 w 791646"/>
                    <a:gd name="connsiteY29" fmla="*/ 161924 h 765176"/>
                    <a:gd name="connsiteX30" fmla="*/ 416996 w 791646"/>
                    <a:gd name="connsiteY30" fmla="*/ 109536 h 765176"/>
                    <a:gd name="connsiteX31" fmla="*/ 464620 w 791646"/>
                    <a:gd name="connsiteY31" fmla="*/ 0 h 765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91646" h="765176">
                      <a:moveTo>
                        <a:pt x="464620" y="0"/>
                      </a:moveTo>
                      <a:lnTo>
                        <a:pt x="493196" y="0"/>
                      </a:lnTo>
                      <a:lnTo>
                        <a:pt x="536060" y="76200"/>
                      </a:lnTo>
                      <a:lnTo>
                        <a:pt x="727916" y="37116"/>
                      </a:lnTo>
                      <a:lnTo>
                        <a:pt x="728146" y="41272"/>
                      </a:lnTo>
                      <a:lnTo>
                        <a:pt x="728146" y="193672"/>
                      </a:lnTo>
                      <a:lnTo>
                        <a:pt x="664646" y="257176"/>
                      </a:lnTo>
                      <a:lnTo>
                        <a:pt x="556696" y="269872"/>
                      </a:lnTo>
                      <a:lnTo>
                        <a:pt x="575746" y="409576"/>
                      </a:lnTo>
                      <a:lnTo>
                        <a:pt x="563046" y="460376"/>
                      </a:lnTo>
                      <a:lnTo>
                        <a:pt x="721796" y="549272"/>
                      </a:lnTo>
                      <a:lnTo>
                        <a:pt x="791646" y="650872"/>
                      </a:lnTo>
                      <a:lnTo>
                        <a:pt x="766246" y="765176"/>
                      </a:lnTo>
                      <a:lnTo>
                        <a:pt x="620196" y="733424"/>
                      </a:lnTo>
                      <a:lnTo>
                        <a:pt x="613846" y="688976"/>
                      </a:lnTo>
                      <a:lnTo>
                        <a:pt x="518596" y="568324"/>
                      </a:lnTo>
                      <a:lnTo>
                        <a:pt x="455096" y="530224"/>
                      </a:lnTo>
                      <a:lnTo>
                        <a:pt x="239196" y="549272"/>
                      </a:lnTo>
                      <a:lnTo>
                        <a:pt x="143946" y="669924"/>
                      </a:lnTo>
                      <a:lnTo>
                        <a:pt x="74096" y="655472"/>
                      </a:lnTo>
                      <a:lnTo>
                        <a:pt x="74096" y="609600"/>
                      </a:lnTo>
                      <a:lnTo>
                        <a:pt x="2660" y="485776"/>
                      </a:lnTo>
                      <a:lnTo>
                        <a:pt x="2660" y="390524"/>
                      </a:lnTo>
                      <a:lnTo>
                        <a:pt x="0" y="389460"/>
                      </a:lnTo>
                      <a:lnTo>
                        <a:pt x="50284" y="366712"/>
                      </a:lnTo>
                      <a:lnTo>
                        <a:pt x="45520" y="228600"/>
                      </a:lnTo>
                      <a:lnTo>
                        <a:pt x="88384" y="209548"/>
                      </a:lnTo>
                      <a:lnTo>
                        <a:pt x="188396" y="252412"/>
                      </a:lnTo>
                      <a:lnTo>
                        <a:pt x="436046" y="204788"/>
                      </a:lnTo>
                      <a:lnTo>
                        <a:pt x="459860" y="161924"/>
                      </a:lnTo>
                      <a:lnTo>
                        <a:pt x="416996" y="109536"/>
                      </a:lnTo>
                      <a:lnTo>
                        <a:pt x="4646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610F24D1-326F-42CB-8A4B-840F97F45768}"/>
                    </a:ext>
                  </a:extLst>
                </p:cNvPr>
                <p:cNvSpPr/>
                <p:nvPr/>
              </p:nvSpPr>
              <p:spPr>
                <a:xfrm>
                  <a:off x="20159664" y="38614352"/>
                  <a:ext cx="458920" cy="300036"/>
                </a:xfrm>
                <a:custGeom>
                  <a:avLst/>
                  <a:gdLst>
                    <a:gd name="connsiteX0" fmla="*/ 290512 w 458920"/>
                    <a:gd name="connsiteY0" fmla="*/ 0 h 300036"/>
                    <a:gd name="connsiteX1" fmla="*/ 458920 w 458920"/>
                    <a:gd name="connsiteY1" fmla="*/ 54616 h 300036"/>
                    <a:gd name="connsiteX2" fmla="*/ 414336 w 458920"/>
                    <a:gd name="connsiteY2" fmla="*/ 157160 h 300036"/>
                    <a:gd name="connsiteX3" fmla="*/ 457200 w 458920"/>
                    <a:gd name="connsiteY3" fmla="*/ 209548 h 300036"/>
                    <a:gd name="connsiteX4" fmla="*/ 433386 w 458920"/>
                    <a:gd name="connsiteY4" fmla="*/ 252412 h 300036"/>
                    <a:gd name="connsiteX5" fmla="*/ 185736 w 458920"/>
                    <a:gd name="connsiteY5" fmla="*/ 300036 h 300036"/>
                    <a:gd name="connsiteX6" fmla="*/ 85724 w 458920"/>
                    <a:gd name="connsiteY6" fmla="*/ 257172 h 300036"/>
                    <a:gd name="connsiteX7" fmla="*/ 49592 w 458920"/>
                    <a:gd name="connsiteY7" fmla="*/ 273232 h 300036"/>
                    <a:gd name="connsiteX8" fmla="*/ 0 w 458920"/>
                    <a:gd name="connsiteY8" fmla="*/ 200024 h 300036"/>
                    <a:gd name="connsiteX9" fmla="*/ 52386 w 458920"/>
                    <a:gd name="connsiteY9" fmla="*/ 147636 h 300036"/>
                    <a:gd name="connsiteX10" fmla="*/ 109536 w 458920"/>
                    <a:gd name="connsiteY10" fmla="*/ 185736 h 300036"/>
                    <a:gd name="connsiteX11" fmla="*/ 114300 w 458920"/>
                    <a:gd name="connsiteY11" fmla="*/ 123824 h 300036"/>
                    <a:gd name="connsiteX12" fmla="*/ 138112 w 458920"/>
                    <a:gd name="connsiteY12" fmla="*/ 123824 h 300036"/>
                    <a:gd name="connsiteX13" fmla="*/ 290512 w 458920"/>
                    <a:gd name="connsiteY13" fmla="*/ 0 h 300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8920" h="300036">
                      <a:moveTo>
                        <a:pt x="290512" y="0"/>
                      </a:moveTo>
                      <a:lnTo>
                        <a:pt x="458920" y="54616"/>
                      </a:lnTo>
                      <a:lnTo>
                        <a:pt x="414336" y="157160"/>
                      </a:lnTo>
                      <a:lnTo>
                        <a:pt x="457200" y="209548"/>
                      </a:lnTo>
                      <a:lnTo>
                        <a:pt x="433386" y="252412"/>
                      </a:lnTo>
                      <a:lnTo>
                        <a:pt x="185736" y="300036"/>
                      </a:lnTo>
                      <a:lnTo>
                        <a:pt x="85724" y="257172"/>
                      </a:lnTo>
                      <a:lnTo>
                        <a:pt x="49592" y="273232"/>
                      </a:lnTo>
                      <a:lnTo>
                        <a:pt x="0" y="200024"/>
                      </a:lnTo>
                      <a:lnTo>
                        <a:pt x="52386" y="147636"/>
                      </a:lnTo>
                      <a:lnTo>
                        <a:pt x="109536" y="185736"/>
                      </a:lnTo>
                      <a:lnTo>
                        <a:pt x="114300" y="123824"/>
                      </a:lnTo>
                      <a:lnTo>
                        <a:pt x="138112" y="123824"/>
                      </a:lnTo>
                      <a:lnTo>
                        <a:pt x="2905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2F3024EA-0D5E-41DD-83DB-C8744E9F5D5A}"/>
                    </a:ext>
                  </a:extLst>
                </p:cNvPr>
                <p:cNvSpPr/>
                <p:nvPr/>
              </p:nvSpPr>
              <p:spPr>
                <a:xfrm>
                  <a:off x="19837400" y="38064876"/>
                  <a:ext cx="516694" cy="986560"/>
                </a:xfrm>
                <a:custGeom>
                  <a:avLst/>
                  <a:gdLst>
                    <a:gd name="connsiteX0" fmla="*/ 17958 w 516694"/>
                    <a:gd name="connsiteY0" fmla="*/ 0 h 986560"/>
                    <a:gd name="connsiteX1" fmla="*/ 165100 w 516694"/>
                    <a:gd name="connsiteY1" fmla="*/ 30364 h 986560"/>
                    <a:gd name="connsiteX2" fmla="*/ 203200 w 516694"/>
                    <a:gd name="connsiteY2" fmla="*/ 92276 h 986560"/>
                    <a:gd name="connsiteX3" fmla="*/ 241300 w 516694"/>
                    <a:gd name="connsiteY3" fmla="*/ 106564 h 986560"/>
                    <a:gd name="connsiteX4" fmla="*/ 279400 w 516694"/>
                    <a:gd name="connsiteY4" fmla="*/ 216100 h 986560"/>
                    <a:gd name="connsiteX5" fmla="*/ 407988 w 516694"/>
                    <a:gd name="connsiteY5" fmla="*/ 192288 h 986560"/>
                    <a:gd name="connsiteX6" fmla="*/ 446088 w 516694"/>
                    <a:gd name="connsiteY6" fmla="*/ 268488 h 986560"/>
                    <a:gd name="connsiteX7" fmla="*/ 508000 w 516694"/>
                    <a:gd name="connsiteY7" fmla="*/ 320876 h 986560"/>
                    <a:gd name="connsiteX8" fmla="*/ 479424 w 516694"/>
                    <a:gd name="connsiteY8" fmla="*/ 349448 h 986560"/>
                    <a:gd name="connsiteX9" fmla="*/ 503238 w 516694"/>
                    <a:gd name="connsiteY9" fmla="*/ 439936 h 986560"/>
                    <a:gd name="connsiteX10" fmla="*/ 503238 w 516694"/>
                    <a:gd name="connsiteY10" fmla="*/ 525660 h 986560"/>
                    <a:gd name="connsiteX11" fmla="*/ 516694 w 516694"/>
                    <a:gd name="connsiteY11" fmla="*/ 627540 h 986560"/>
                    <a:gd name="connsiteX12" fmla="*/ 460376 w 516694"/>
                    <a:gd name="connsiteY12" fmla="*/ 673300 h 986560"/>
                    <a:gd name="connsiteX13" fmla="*/ 436564 w 516694"/>
                    <a:gd name="connsiteY13" fmla="*/ 673300 h 986560"/>
                    <a:gd name="connsiteX14" fmla="*/ 431800 w 516694"/>
                    <a:gd name="connsiteY14" fmla="*/ 735212 h 986560"/>
                    <a:gd name="connsiteX15" fmla="*/ 374650 w 516694"/>
                    <a:gd name="connsiteY15" fmla="*/ 697112 h 986560"/>
                    <a:gd name="connsiteX16" fmla="*/ 322264 w 516694"/>
                    <a:gd name="connsiteY16" fmla="*/ 749500 h 986560"/>
                    <a:gd name="connsiteX17" fmla="*/ 371856 w 516694"/>
                    <a:gd name="connsiteY17" fmla="*/ 822708 h 986560"/>
                    <a:gd name="connsiteX18" fmla="*/ 365124 w 516694"/>
                    <a:gd name="connsiteY18" fmla="*/ 825700 h 986560"/>
                    <a:gd name="connsiteX19" fmla="*/ 369888 w 516694"/>
                    <a:gd name="connsiteY19" fmla="*/ 963812 h 986560"/>
                    <a:gd name="connsiteX20" fmla="*/ 319604 w 516694"/>
                    <a:gd name="connsiteY20" fmla="*/ 986560 h 986560"/>
                    <a:gd name="connsiteX21" fmla="*/ 250824 w 516694"/>
                    <a:gd name="connsiteY21" fmla="*/ 959048 h 986560"/>
                    <a:gd name="connsiteX22" fmla="*/ 140008 w 516694"/>
                    <a:gd name="connsiteY22" fmla="*/ 768440 h 986560"/>
                    <a:gd name="connsiteX23" fmla="*/ 152400 w 516694"/>
                    <a:gd name="connsiteY23" fmla="*/ 759024 h 986560"/>
                    <a:gd name="connsiteX24" fmla="*/ 133350 w 516694"/>
                    <a:gd name="connsiteY24" fmla="*/ 644724 h 986560"/>
                    <a:gd name="connsiteX25" fmla="*/ 6350 w 516694"/>
                    <a:gd name="connsiteY25" fmla="*/ 625676 h 986560"/>
                    <a:gd name="connsiteX26" fmla="*/ 0 w 516694"/>
                    <a:gd name="connsiteY26" fmla="*/ 562172 h 986560"/>
                    <a:gd name="connsiteX27" fmla="*/ 76200 w 516694"/>
                    <a:gd name="connsiteY27" fmla="*/ 549476 h 986560"/>
                    <a:gd name="connsiteX28" fmla="*/ 44450 w 516694"/>
                    <a:gd name="connsiteY28" fmla="*/ 206572 h 986560"/>
                    <a:gd name="connsiteX29" fmla="*/ 12700 w 516694"/>
                    <a:gd name="connsiteY29" fmla="*/ 143076 h 986560"/>
                    <a:gd name="connsiteX30" fmla="*/ 38100 w 516694"/>
                    <a:gd name="connsiteY30" fmla="*/ 28772 h 986560"/>
                    <a:gd name="connsiteX31" fmla="*/ 17958 w 516694"/>
                    <a:gd name="connsiteY31" fmla="*/ 0 h 986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16694" h="986560">
                      <a:moveTo>
                        <a:pt x="17958" y="0"/>
                      </a:moveTo>
                      <a:lnTo>
                        <a:pt x="165100" y="30364"/>
                      </a:lnTo>
                      <a:lnTo>
                        <a:pt x="203200" y="92276"/>
                      </a:lnTo>
                      <a:lnTo>
                        <a:pt x="241300" y="106564"/>
                      </a:lnTo>
                      <a:lnTo>
                        <a:pt x="279400" y="216100"/>
                      </a:lnTo>
                      <a:lnTo>
                        <a:pt x="407988" y="192288"/>
                      </a:lnTo>
                      <a:lnTo>
                        <a:pt x="446088" y="268488"/>
                      </a:lnTo>
                      <a:lnTo>
                        <a:pt x="508000" y="320876"/>
                      </a:lnTo>
                      <a:lnTo>
                        <a:pt x="479424" y="349448"/>
                      </a:lnTo>
                      <a:lnTo>
                        <a:pt x="503238" y="439936"/>
                      </a:lnTo>
                      <a:lnTo>
                        <a:pt x="503238" y="525660"/>
                      </a:lnTo>
                      <a:lnTo>
                        <a:pt x="516694" y="627540"/>
                      </a:lnTo>
                      <a:lnTo>
                        <a:pt x="460376" y="673300"/>
                      </a:lnTo>
                      <a:lnTo>
                        <a:pt x="436564" y="673300"/>
                      </a:lnTo>
                      <a:lnTo>
                        <a:pt x="431800" y="735212"/>
                      </a:lnTo>
                      <a:lnTo>
                        <a:pt x="374650" y="697112"/>
                      </a:lnTo>
                      <a:lnTo>
                        <a:pt x="322264" y="749500"/>
                      </a:lnTo>
                      <a:lnTo>
                        <a:pt x="371856" y="822708"/>
                      </a:lnTo>
                      <a:lnTo>
                        <a:pt x="365124" y="825700"/>
                      </a:lnTo>
                      <a:lnTo>
                        <a:pt x="369888" y="963812"/>
                      </a:lnTo>
                      <a:lnTo>
                        <a:pt x="319604" y="986560"/>
                      </a:lnTo>
                      <a:lnTo>
                        <a:pt x="250824" y="959048"/>
                      </a:lnTo>
                      <a:lnTo>
                        <a:pt x="140008" y="768440"/>
                      </a:lnTo>
                      <a:lnTo>
                        <a:pt x="152400" y="759024"/>
                      </a:lnTo>
                      <a:lnTo>
                        <a:pt x="133350" y="644724"/>
                      </a:lnTo>
                      <a:lnTo>
                        <a:pt x="6350" y="625676"/>
                      </a:lnTo>
                      <a:lnTo>
                        <a:pt x="0" y="562172"/>
                      </a:lnTo>
                      <a:lnTo>
                        <a:pt x="76200" y="549476"/>
                      </a:lnTo>
                      <a:lnTo>
                        <a:pt x="44450" y="206572"/>
                      </a:lnTo>
                      <a:lnTo>
                        <a:pt x="12700" y="143076"/>
                      </a:lnTo>
                      <a:lnTo>
                        <a:pt x="38100" y="28772"/>
                      </a:lnTo>
                      <a:lnTo>
                        <a:pt x="1795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2E5F6486-4E11-41B0-9F19-54174FF14921}"/>
                    </a:ext>
                  </a:extLst>
                </p:cNvPr>
                <p:cNvSpPr/>
                <p:nvPr/>
              </p:nvSpPr>
              <p:spPr>
                <a:xfrm>
                  <a:off x="20231834" y="37083988"/>
                  <a:ext cx="1421666" cy="893340"/>
                </a:xfrm>
                <a:custGeom>
                  <a:avLst/>
                  <a:gdLst>
                    <a:gd name="connsiteX0" fmla="*/ 828080 w 1421666"/>
                    <a:gd name="connsiteY0" fmla="*/ 0 h 893340"/>
                    <a:gd name="connsiteX1" fmla="*/ 861278 w 1421666"/>
                    <a:gd name="connsiteY1" fmla="*/ 73036 h 893340"/>
                    <a:gd name="connsiteX2" fmla="*/ 870804 w 1421666"/>
                    <a:gd name="connsiteY2" fmla="*/ 134948 h 893340"/>
                    <a:gd name="connsiteX3" fmla="*/ 918430 w 1421666"/>
                    <a:gd name="connsiteY3" fmla="*/ 187336 h 893340"/>
                    <a:gd name="connsiteX4" fmla="*/ 975578 w 1421666"/>
                    <a:gd name="connsiteY4" fmla="*/ 182576 h 893340"/>
                    <a:gd name="connsiteX5" fmla="*/ 1042254 w 1421666"/>
                    <a:gd name="connsiteY5" fmla="*/ 225436 h 893340"/>
                    <a:gd name="connsiteX6" fmla="*/ 1213704 w 1421666"/>
                    <a:gd name="connsiteY6" fmla="*/ 177812 h 893340"/>
                    <a:gd name="connsiteX7" fmla="*/ 1237516 w 1421666"/>
                    <a:gd name="connsiteY7" fmla="*/ 306400 h 893340"/>
                    <a:gd name="connsiteX8" fmla="*/ 1237516 w 1421666"/>
                    <a:gd name="connsiteY8" fmla="*/ 368312 h 893340"/>
                    <a:gd name="connsiteX9" fmla="*/ 1332766 w 1421666"/>
                    <a:gd name="connsiteY9" fmla="*/ 449276 h 893340"/>
                    <a:gd name="connsiteX10" fmla="*/ 1421666 w 1421666"/>
                    <a:gd name="connsiteY10" fmla="*/ 461288 h 893340"/>
                    <a:gd name="connsiteX11" fmla="*/ 1421666 w 1421666"/>
                    <a:gd name="connsiteY11" fmla="*/ 501660 h 893340"/>
                    <a:gd name="connsiteX12" fmla="*/ 1377216 w 1421666"/>
                    <a:gd name="connsiteY12" fmla="*/ 609612 h 893340"/>
                    <a:gd name="connsiteX13" fmla="*/ 1313716 w 1421666"/>
                    <a:gd name="connsiteY13" fmla="*/ 654060 h 893340"/>
                    <a:gd name="connsiteX14" fmla="*/ 1332766 w 1421666"/>
                    <a:gd name="connsiteY14" fmla="*/ 698512 h 893340"/>
                    <a:gd name="connsiteX15" fmla="*/ 1313716 w 1421666"/>
                    <a:gd name="connsiteY15" fmla="*/ 793764 h 893340"/>
                    <a:gd name="connsiteX16" fmla="*/ 1243866 w 1421666"/>
                    <a:gd name="connsiteY16" fmla="*/ 749312 h 893340"/>
                    <a:gd name="connsiteX17" fmla="*/ 1161316 w 1421666"/>
                    <a:gd name="connsiteY17" fmla="*/ 787412 h 893340"/>
                    <a:gd name="connsiteX18" fmla="*/ 1126458 w 1421666"/>
                    <a:gd name="connsiteY18" fmla="*/ 864596 h 893340"/>
                    <a:gd name="connsiteX19" fmla="*/ 1080354 w 1421666"/>
                    <a:gd name="connsiteY19" fmla="*/ 806460 h 893340"/>
                    <a:gd name="connsiteX20" fmla="*/ 1147030 w 1421666"/>
                    <a:gd name="connsiteY20" fmla="*/ 682636 h 893340"/>
                    <a:gd name="connsiteX21" fmla="*/ 1180366 w 1421666"/>
                    <a:gd name="connsiteY21" fmla="*/ 649300 h 893340"/>
                    <a:gd name="connsiteX22" fmla="*/ 1132742 w 1421666"/>
                    <a:gd name="connsiteY22" fmla="*/ 644536 h 893340"/>
                    <a:gd name="connsiteX23" fmla="*/ 1032730 w 1421666"/>
                    <a:gd name="connsiteY23" fmla="*/ 730260 h 893340"/>
                    <a:gd name="connsiteX24" fmla="*/ 889854 w 1421666"/>
                    <a:gd name="connsiteY24" fmla="*/ 801700 h 893340"/>
                    <a:gd name="connsiteX25" fmla="*/ 846990 w 1421666"/>
                    <a:gd name="connsiteY25" fmla="*/ 892188 h 893340"/>
                    <a:gd name="connsiteX26" fmla="*/ 845626 w 1421666"/>
                    <a:gd name="connsiteY26" fmla="*/ 893340 h 893340"/>
                    <a:gd name="connsiteX27" fmla="*/ 785078 w 1421666"/>
                    <a:gd name="connsiteY27" fmla="*/ 835036 h 893340"/>
                    <a:gd name="connsiteX28" fmla="*/ 608866 w 1421666"/>
                    <a:gd name="connsiteY28" fmla="*/ 758836 h 893340"/>
                    <a:gd name="connsiteX29" fmla="*/ 437416 w 1421666"/>
                    <a:gd name="connsiteY29" fmla="*/ 849324 h 893340"/>
                    <a:gd name="connsiteX30" fmla="*/ 351690 w 1421666"/>
                    <a:gd name="connsiteY30" fmla="*/ 839800 h 893340"/>
                    <a:gd name="connsiteX31" fmla="*/ 270730 w 1421666"/>
                    <a:gd name="connsiteY31" fmla="*/ 730260 h 893340"/>
                    <a:gd name="connsiteX32" fmla="*/ 275490 w 1421666"/>
                    <a:gd name="connsiteY32" fmla="*/ 682636 h 893340"/>
                    <a:gd name="connsiteX33" fmla="*/ 108804 w 1421666"/>
                    <a:gd name="connsiteY33" fmla="*/ 654060 h 893340"/>
                    <a:gd name="connsiteX34" fmla="*/ 80230 w 1421666"/>
                    <a:gd name="connsiteY34" fmla="*/ 554052 h 893340"/>
                    <a:gd name="connsiteX35" fmla="*/ 113566 w 1421666"/>
                    <a:gd name="connsiteY35" fmla="*/ 482612 h 893340"/>
                    <a:gd name="connsiteX36" fmla="*/ 42130 w 1421666"/>
                    <a:gd name="connsiteY36" fmla="*/ 482612 h 893340"/>
                    <a:gd name="connsiteX37" fmla="*/ 0 w 1421666"/>
                    <a:gd name="connsiteY37" fmla="*/ 356220 h 893340"/>
                    <a:gd name="connsiteX38" fmla="*/ 50066 w 1421666"/>
                    <a:gd name="connsiteY38" fmla="*/ 311164 h 893340"/>
                    <a:gd name="connsiteX39" fmla="*/ 164366 w 1421666"/>
                    <a:gd name="connsiteY39" fmla="*/ 279412 h 893340"/>
                    <a:gd name="connsiteX40" fmla="*/ 348516 w 1421666"/>
                    <a:gd name="connsiteY40" fmla="*/ 171460 h 893340"/>
                    <a:gd name="connsiteX41" fmla="*/ 351092 w 1421666"/>
                    <a:gd name="connsiteY41" fmla="*/ 137980 h 893340"/>
                    <a:gd name="connsiteX42" fmla="*/ 523142 w 1421666"/>
                    <a:gd name="connsiteY42" fmla="*/ 206388 h 893340"/>
                    <a:gd name="connsiteX43" fmla="*/ 523142 w 1421666"/>
                    <a:gd name="connsiteY43" fmla="*/ 273060 h 893340"/>
                    <a:gd name="connsiteX44" fmla="*/ 556478 w 1421666"/>
                    <a:gd name="connsiteY44" fmla="*/ 311164 h 893340"/>
                    <a:gd name="connsiteX45" fmla="*/ 666016 w 1421666"/>
                    <a:gd name="connsiteY45" fmla="*/ 201624 h 893340"/>
                    <a:gd name="connsiteX46" fmla="*/ 751742 w 1421666"/>
                    <a:gd name="connsiteY46" fmla="*/ 201624 h 893340"/>
                    <a:gd name="connsiteX47" fmla="*/ 737514 w 1421666"/>
                    <a:gd name="connsiteY47" fmla="*/ 73584 h 893340"/>
                    <a:gd name="connsiteX48" fmla="*/ 828080 w 1421666"/>
                    <a:gd name="connsiteY48" fmla="*/ 0 h 893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421666" h="893340">
                      <a:moveTo>
                        <a:pt x="828080" y="0"/>
                      </a:moveTo>
                      <a:lnTo>
                        <a:pt x="861278" y="73036"/>
                      </a:lnTo>
                      <a:lnTo>
                        <a:pt x="870804" y="134948"/>
                      </a:lnTo>
                      <a:lnTo>
                        <a:pt x="918430" y="187336"/>
                      </a:lnTo>
                      <a:lnTo>
                        <a:pt x="975578" y="182576"/>
                      </a:lnTo>
                      <a:lnTo>
                        <a:pt x="1042254" y="225436"/>
                      </a:lnTo>
                      <a:lnTo>
                        <a:pt x="1213704" y="177812"/>
                      </a:lnTo>
                      <a:lnTo>
                        <a:pt x="1237516" y="306400"/>
                      </a:lnTo>
                      <a:lnTo>
                        <a:pt x="1237516" y="368312"/>
                      </a:lnTo>
                      <a:lnTo>
                        <a:pt x="1332766" y="449276"/>
                      </a:lnTo>
                      <a:lnTo>
                        <a:pt x="1421666" y="461288"/>
                      </a:lnTo>
                      <a:lnTo>
                        <a:pt x="1421666" y="501660"/>
                      </a:lnTo>
                      <a:lnTo>
                        <a:pt x="1377216" y="609612"/>
                      </a:lnTo>
                      <a:lnTo>
                        <a:pt x="1313716" y="654060"/>
                      </a:lnTo>
                      <a:lnTo>
                        <a:pt x="1332766" y="698512"/>
                      </a:lnTo>
                      <a:lnTo>
                        <a:pt x="1313716" y="793764"/>
                      </a:lnTo>
                      <a:lnTo>
                        <a:pt x="1243866" y="749312"/>
                      </a:lnTo>
                      <a:lnTo>
                        <a:pt x="1161316" y="787412"/>
                      </a:lnTo>
                      <a:lnTo>
                        <a:pt x="1126458" y="864596"/>
                      </a:lnTo>
                      <a:lnTo>
                        <a:pt x="1080354" y="806460"/>
                      </a:lnTo>
                      <a:lnTo>
                        <a:pt x="1147030" y="682636"/>
                      </a:lnTo>
                      <a:lnTo>
                        <a:pt x="1180366" y="649300"/>
                      </a:lnTo>
                      <a:lnTo>
                        <a:pt x="1132742" y="644536"/>
                      </a:lnTo>
                      <a:lnTo>
                        <a:pt x="1032730" y="730260"/>
                      </a:lnTo>
                      <a:lnTo>
                        <a:pt x="889854" y="801700"/>
                      </a:lnTo>
                      <a:lnTo>
                        <a:pt x="846990" y="892188"/>
                      </a:lnTo>
                      <a:lnTo>
                        <a:pt x="845626" y="893340"/>
                      </a:lnTo>
                      <a:lnTo>
                        <a:pt x="785078" y="835036"/>
                      </a:lnTo>
                      <a:lnTo>
                        <a:pt x="608866" y="758836"/>
                      </a:lnTo>
                      <a:lnTo>
                        <a:pt x="437416" y="849324"/>
                      </a:lnTo>
                      <a:lnTo>
                        <a:pt x="351690" y="839800"/>
                      </a:lnTo>
                      <a:lnTo>
                        <a:pt x="270730" y="730260"/>
                      </a:lnTo>
                      <a:lnTo>
                        <a:pt x="275490" y="682636"/>
                      </a:lnTo>
                      <a:lnTo>
                        <a:pt x="108804" y="654060"/>
                      </a:lnTo>
                      <a:lnTo>
                        <a:pt x="80230" y="554052"/>
                      </a:lnTo>
                      <a:lnTo>
                        <a:pt x="113566" y="482612"/>
                      </a:lnTo>
                      <a:lnTo>
                        <a:pt x="42130" y="482612"/>
                      </a:lnTo>
                      <a:lnTo>
                        <a:pt x="0" y="356220"/>
                      </a:lnTo>
                      <a:lnTo>
                        <a:pt x="50066" y="311164"/>
                      </a:lnTo>
                      <a:lnTo>
                        <a:pt x="164366" y="279412"/>
                      </a:lnTo>
                      <a:lnTo>
                        <a:pt x="348516" y="171460"/>
                      </a:lnTo>
                      <a:lnTo>
                        <a:pt x="351092" y="137980"/>
                      </a:lnTo>
                      <a:lnTo>
                        <a:pt x="523142" y="206388"/>
                      </a:lnTo>
                      <a:lnTo>
                        <a:pt x="523142" y="273060"/>
                      </a:lnTo>
                      <a:lnTo>
                        <a:pt x="556478" y="311164"/>
                      </a:lnTo>
                      <a:lnTo>
                        <a:pt x="666016" y="201624"/>
                      </a:lnTo>
                      <a:lnTo>
                        <a:pt x="751742" y="201624"/>
                      </a:lnTo>
                      <a:lnTo>
                        <a:pt x="737514" y="73584"/>
                      </a:lnTo>
                      <a:lnTo>
                        <a:pt x="8280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29EC3E08-7792-416E-814A-87BC80AE772B}"/>
                    </a:ext>
                  </a:extLst>
                </p:cNvPr>
                <p:cNvSpPr/>
                <p:nvPr/>
              </p:nvSpPr>
              <p:spPr>
                <a:xfrm>
                  <a:off x="22083712" y="35947352"/>
                  <a:ext cx="685800" cy="805536"/>
                </a:xfrm>
                <a:custGeom>
                  <a:avLst/>
                  <a:gdLst>
                    <a:gd name="connsiteX0" fmla="*/ 347664 w 685800"/>
                    <a:gd name="connsiteY0" fmla="*/ 0 h 805536"/>
                    <a:gd name="connsiteX1" fmla="*/ 419100 w 685800"/>
                    <a:gd name="connsiteY1" fmla="*/ 0 h 805536"/>
                    <a:gd name="connsiteX2" fmla="*/ 428626 w 685800"/>
                    <a:gd name="connsiteY2" fmla="*/ 47624 h 805536"/>
                    <a:gd name="connsiteX3" fmla="*/ 533080 w 685800"/>
                    <a:gd name="connsiteY3" fmla="*/ 44360 h 805536"/>
                    <a:gd name="connsiteX4" fmla="*/ 533400 w 685800"/>
                    <a:gd name="connsiteY4" fmla="*/ 52384 h 805536"/>
                    <a:gd name="connsiteX5" fmla="*/ 576264 w 685800"/>
                    <a:gd name="connsiteY5" fmla="*/ 104772 h 805536"/>
                    <a:gd name="connsiteX6" fmla="*/ 576264 w 685800"/>
                    <a:gd name="connsiteY6" fmla="*/ 147636 h 805536"/>
                    <a:gd name="connsiteX7" fmla="*/ 552452 w 685800"/>
                    <a:gd name="connsiteY7" fmla="*/ 195260 h 805536"/>
                    <a:gd name="connsiteX8" fmla="*/ 600076 w 685800"/>
                    <a:gd name="connsiteY8" fmla="*/ 323848 h 805536"/>
                    <a:gd name="connsiteX9" fmla="*/ 652464 w 685800"/>
                    <a:gd name="connsiteY9" fmla="*/ 314324 h 805536"/>
                    <a:gd name="connsiteX10" fmla="*/ 685800 w 685800"/>
                    <a:gd name="connsiteY10" fmla="*/ 390524 h 805536"/>
                    <a:gd name="connsiteX11" fmla="*/ 647700 w 685800"/>
                    <a:gd name="connsiteY11" fmla="*/ 490536 h 805536"/>
                    <a:gd name="connsiteX12" fmla="*/ 649872 w 685800"/>
                    <a:gd name="connsiteY12" fmla="*/ 581764 h 805536"/>
                    <a:gd name="connsiteX13" fmla="*/ 560388 w 685800"/>
                    <a:gd name="connsiteY13" fmla="*/ 647696 h 805536"/>
                    <a:gd name="connsiteX14" fmla="*/ 263846 w 685800"/>
                    <a:gd name="connsiteY14" fmla="*/ 805536 h 805536"/>
                    <a:gd name="connsiteX15" fmla="*/ 157164 w 685800"/>
                    <a:gd name="connsiteY15" fmla="*/ 600072 h 805536"/>
                    <a:gd name="connsiteX16" fmla="*/ 219076 w 685800"/>
                    <a:gd name="connsiteY16" fmla="*/ 419096 h 805536"/>
                    <a:gd name="connsiteX17" fmla="*/ 190500 w 685800"/>
                    <a:gd name="connsiteY17" fmla="*/ 366712 h 805536"/>
                    <a:gd name="connsiteX18" fmla="*/ 76200 w 685800"/>
                    <a:gd name="connsiteY18" fmla="*/ 371472 h 805536"/>
                    <a:gd name="connsiteX19" fmla="*/ 42864 w 685800"/>
                    <a:gd name="connsiteY19" fmla="*/ 271460 h 805536"/>
                    <a:gd name="connsiteX20" fmla="*/ 61912 w 685800"/>
                    <a:gd name="connsiteY20" fmla="*/ 200024 h 805536"/>
                    <a:gd name="connsiteX21" fmla="*/ 19052 w 685800"/>
                    <a:gd name="connsiteY21" fmla="*/ 176212 h 805536"/>
                    <a:gd name="connsiteX22" fmla="*/ 0 w 685800"/>
                    <a:gd name="connsiteY22" fmla="*/ 123824 h 805536"/>
                    <a:gd name="connsiteX23" fmla="*/ 38100 w 685800"/>
                    <a:gd name="connsiteY23" fmla="*/ 47624 h 805536"/>
                    <a:gd name="connsiteX24" fmla="*/ 160712 w 685800"/>
                    <a:gd name="connsiteY24" fmla="*/ 7704 h 805536"/>
                    <a:gd name="connsiteX25" fmla="*/ 200026 w 685800"/>
                    <a:gd name="connsiteY25" fmla="*/ 66672 h 805536"/>
                    <a:gd name="connsiteX26" fmla="*/ 257176 w 685800"/>
                    <a:gd name="connsiteY26" fmla="*/ 33336 h 805536"/>
                    <a:gd name="connsiteX27" fmla="*/ 319088 w 685800"/>
                    <a:gd name="connsiteY27" fmla="*/ 38096 h 805536"/>
                    <a:gd name="connsiteX28" fmla="*/ 347664 w 685800"/>
                    <a:gd name="connsiteY28" fmla="*/ 0 h 805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85800" h="805536">
                      <a:moveTo>
                        <a:pt x="347664" y="0"/>
                      </a:moveTo>
                      <a:lnTo>
                        <a:pt x="419100" y="0"/>
                      </a:lnTo>
                      <a:lnTo>
                        <a:pt x="428626" y="47624"/>
                      </a:lnTo>
                      <a:lnTo>
                        <a:pt x="533080" y="44360"/>
                      </a:lnTo>
                      <a:lnTo>
                        <a:pt x="533400" y="52384"/>
                      </a:lnTo>
                      <a:lnTo>
                        <a:pt x="576264" y="104772"/>
                      </a:lnTo>
                      <a:lnTo>
                        <a:pt x="576264" y="147636"/>
                      </a:lnTo>
                      <a:lnTo>
                        <a:pt x="552452" y="195260"/>
                      </a:lnTo>
                      <a:lnTo>
                        <a:pt x="600076" y="323848"/>
                      </a:lnTo>
                      <a:lnTo>
                        <a:pt x="652464" y="314324"/>
                      </a:lnTo>
                      <a:lnTo>
                        <a:pt x="685800" y="390524"/>
                      </a:lnTo>
                      <a:lnTo>
                        <a:pt x="647700" y="490536"/>
                      </a:lnTo>
                      <a:lnTo>
                        <a:pt x="649872" y="581764"/>
                      </a:lnTo>
                      <a:lnTo>
                        <a:pt x="560388" y="647696"/>
                      </a:lnTo>
                      <a:lnTo>
                        <a:pt x="263846" y="805536"/>
                      </a:lnTo>
                      <a:lnTo>
                        <a:pt x="157164" y="600072"/>
                      </a:lnTo>
                      <a:lnTo>
                        <a:pt x="219076" y="419096"/>
                      </a:lnTo>
                      <a:lnTo>
                        <a:pt x="190500" y="366712"/>
                      </a:lnTo>
                      <a:lnTo>
                        <a:pt x="76200" y="371472"/>
                      </a:lnTo>
                      <a:lnTo>
                        <a:pt x="42864" y="271460"/>
                      </a:lnTo>
                      <a:lnTo>
                        <a:pt x="61912" y="200024"/>
                      </a:lnTo>
                      <a:lnTo>
                        <a:pt x="19052" y="176212"/>
                      </a:lnTo>
                      <a:lnTo>
                        <a:pt x="0" y="123824"/>
                      </a:lnTo>
                      <a:lnTo>
                        <a:pt x="38100" y="47624"/>
                      </a:lnTo>
                      <a:lnTo>
                        <a:pt x="160712" y="7704"/>
                      </a:lnTo>
                      <a:lnTo>
                        <a:pt x="200026" y="66672"/>
                      </a:lnTo>
                      <a:lnTo>
                        <a:pt x="257176" y="33336"/>
                      </a:lnTo>
                      <a:lnTo>
                        <a:pt x="319088" y="38096"/>
                      </a:lnTo>
                      <a:lnTo>
                        <a:pt x="3476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B3451286-691A-4DD6-A2CC-957539F446EB}"/>
                    </a:ext>
                  </a:extLst>
                </p:cNvPr>
                <p:cNvSpPr/>
                <p:nvPr/>
              </p:nvSpPr>
              <p:spPr>
                <a:xfrm>
                  <a:off x="21399904" y="36756976"/>
                  <a:ext cx="818630" cy="386640"/>
                </a:xfrm>
                <a:custGeom>
                  <a:avLst/>
                  <a:gdLst>
                    <a:gd name="connsiteX0" fmla="*/ 807634 w 818630"/>
                    <a:gd name="connsiteY0" fmla="*/ 0 h 386640"/>
                    <a:gd name="connsiteX1" fmla="*/ 818630 w 818630"/>
                    <a:gd name="connsiteY1" fmla="*/ 54976 h 386640"/>
                    <a:gd name="connsiteX2" fmla="*/ 767946 w 818630"/>
                    <a:gd name="connsiteY2" fmla="*/ 66672 h 386640"/>
                    <a:gd name="connsiteX3" fmla="*/ 571096 w 818630"/>
                    <a:gd name="connsiteY3" fmla="*/ 142872 h 386640"/>
                    <a:gd name="connsiteX4" fmla="*/ 532996 w 818630"/>
                    <a:gd name="connsiteY4" fmla="*/ 187324 h 386640"/>
                    <a:gd name="connsiteX5" fmla="*/ 469496 w 818630"/>
                    <a:gd name="connsiteY5" fmla="*/ 288924 h 386640"/>
                    <a:gd name="connsiteX6" fmla="*/ 425046 w 818630"/>
                    <a:gd name="connsiteY6" fmla="*/ 276224 h 386640"/>
                    <a:gd name="connsiteX7" fmla="*/ 348846 w 818630"/>
                    <a:gd name="connsiteY7" fmla="*/ 250824 h 386640"/>
                    <a:gd name="connsiteX8" fmla="*/ 291696 w 818630"/>
                    <a:gd name="connsiteY8" fmla="*/ 314324 h 386640"/>
                    <a:gd name="connsiteX9" fmla="*/ 272646 w 818630"/>
                    <a:gd name="connsiteY9" fmla="*/ 377824 h 386640"/>
                    <a:gd name="connsiteX10" fmla="*/ 266348 w 818630"/>
                    <a:gd name="connsiteY10" fmla="*/ 386640 h 386640"/>
                    <a:gd name="connsiteX11" fmla="*/ 221846 w 818630"/>
                    <a:gd name="connsiteY11" fmla="*/ 314324 h 386640"/>
                    <a:gd name="connsiteX12" fmla="*/ 155172 w 818630"/>
                    <a:gd name="connsiteY12" fmla="*/ 252412 h 386640"/>
                    <a:gd name="connsiteX13" fmla="*/ 12296 w 818630"/>
                    <a:gd name="connsiteY13" fmla="*/ 271464 h 386640"/>
                    <a:gd name="connsiteX14" fmla="*/ 0 w 818630"/>
                    <a:gd name="connsiteY14" fmla="*/ 215248 h 386640"/>
                    <a:gd name="connsiteX15" fmla="*/ 102784 w 818630"/>
                    <a:gd name="connsiteY15" fmla="*/ 200024 h 386640"/>
                    <a:gd name="connsiteX16" fmla="*/ 150408 w 818630"/>
                    <a:gd name="connsiteY16" fmla="*/ 114300 h 386640"/>
                    <a:gd name="connsiteX17" fmla="*/ 402820 w 818630"/>
                    <a:gd name="connsiteY17" fmla="*/ 9524 h 386640"/>
                    <a:gd name="connsiteX18" fmla="*/ 455208 w 818630"/>
                    <a:gd name="connsiteY18" fmla="*/ 90488 h 386640"/>
                    <a:gd name="connsiteX19" fmla="*/ 569508 w 818630"/>
                    <a:gd name="connsiteY19" fmla="*/ 19048 h 386640"/>
                    <a:gd name="connsiteX20" fmla="*/ 612372 w 818630"/>
                    <a:gd name="connsiteY20" fmla="*/ 42864 h 386640"/>
                    <a:gd name="connsiteX21" fmla="*/ 679046 w 818630"/>
                    <a:gd name="connsiteY21" fmla="*/ 9524 h 386640"/>
                    <a:gd name="connsiteX22" fmla="*/ 807634 w 818630"/>
                    <a:gd name="connsiteY22" fmla="*/ 0 h 38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18630" h="386640">
                      <a:moveTo>
                        <a:pt x="807634" y="0"/>
                      </a:moveTo>
                      <a:lnTo>
                        <a:pt x="818630" y="54976"/>
                      </a:lnTo>
                      <a:lnTo>
                        <a:pt x="767946" y="66672"/>
                      </a:lnTo>
                      <a:lnTo>
                        <a:pt x="571096" y="142872"/>
                      </a:lnTo>
                      <a:lnTo>
                        <a:pt x="532996" y="187324"/>
                      </a:lnTo>
                      <a:lnTo>
                        <a:pt x="469496" y="288924"/>
                      </a:lnTo>
                      <a:lnTo>
                        <a:pt x="425046" y="276224"/>
                      </a:lnTo>
                      <a:lnTo>
                        <a:pt x="348846" y="250824"/>
                      </a:lnTo>
                      <a:lnTo>
                        <a:pt x="291696" y="314324"/>
                      </a:lnTo>
                      <a:lnTo>
                        <a:pt x="272646" y="377824"/>
                      </a:lnTo>
                      <a:lnTo>
                        <a:pt x="266348" y="386640"/>
                      </a:lnTo>
                      <a:lnTo>
                        <a:pt x="221846" y="314324"/>
                      </a:lnTo>
                      <a:lnTo>
                        <a:pt x="155172" y="252412"/>
                      </a:lnTo>
                      <a:lnTo>
                        <a:pt x="12296" y="271464"/>
                      </a:lnTo>
                      <a:lnTo>
                        <a:pt x="0" y="215248"/>
                      </a:lnTo>
                      <a:lnTo>
                        <a:pt x="102784" y="200024"/>
                      </a:lnTo>
                      <a:lnTo>
                        <a:pt x="150408" y="114300"/>
                      </a:lnTo>
                      <a:lnTo>
                        <a:pt x="402820" y="9524"/>
                      </a:lnTo>
                      <a:lnTo>
                        <a:pt x="455208" y="90488"/>
                      </a:lnTo>
                      <a:lnTo>
                        <a:pt x="569508" y="19048"/>
                      </a:lnTo>
                      <a:lnTo>
                        <a:pt x="612372" y="42864"/>
                      </a:lnTo>
                      <a:lnTo>
                        <a:pt x="679046" y="9524"/>
                      </a:lnTo>
                      <a:lnTo>
                        <a:pt x="8076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5B5D12BA-A343-41BE-9303-36C604EDC742}"/>
                    </a:ext>
                  </a:extLst>
                </p:cNvPr>
                <p:cNvSpPr/>
                <p:nvPr/>
              </p:nvSpPr>
              <p:spPr>
                <a:xfrm>
                  <a:off x="20754976" y="36627016"/>
                  <a:ext cx="913256" cy="530556"/>
                </a:xfrm>
                <a:custGeom>
                  <a:avLst/>
                  <a:gdLst>
                    <a:gd name="connsiteX0" fmla="*/ 154724 w 913256"/>
                    <a:gd name="connsiteY0" fmla="*/ 0 h 530556"/>
                    <a:gd name="connsiteX1" fmla="*/ 223836 w 913256"/>
                    <a:gd name="connsiteY1" fmla="*/ 44232 h 530556"/>
                    <a:gd name="connsiteX2" fmla="*/ 309562 w 913256"/>
                    <a:gd name="connsiteY2" fmla="*/ 68048 h 530556"/>
                    <a:gd name="connsiteX3" fmla="*/ 352424 w 913256"/>
                    <a:gd name="connsiteY3" fmla="*/ 129960 h 530556"/>
                    <a:gd name="connsiteX4" fmla="*/ 423862 w 913256"/>
                    <a:gd name="connsiteY4" fmla="*/ 172824 h 530556"/>
                    <a:gd name="connsiteX5" fmla="*/ 601278 w 913256"/>
                    <a:gd name="connsiteY5" fmla="*/ 90936 h 530556"/>
                    <a:gd name="connsiteX6" fmla="*/ 604836 w 913256"/>
                    <a:gd name="connsiteY6" fmla="*/ 91860 h 530556"/>
                    <a:gd name="connsiteX7" fmla="*/ 723900 w 913256"/>
                    <a:gd name="connsiteY7" fmla="*/ 63284 h 530556"/>
                    <a:gd name="connsiteX8" fmla="*/ 862012 w 913256"/>
                    <a:gd name="connsiteY8" fmla="*/ 110908 h 530556"/>
                    <a:gd name="connsiteX9" fmla="*/ 913256 w 913256"/>
                    <a:gd name="connsiteY9" fmla="*/ 195312 h 530556"/>
                    <a:gd name="connsiteX10" fmla="*/ 795336 w 913256"/>
                    <a:gd name="connsiteY10" fmla="*/ 244260 h 530556"/>
                    <a:gd name="connsiteX11" fmla="*/ 747712 w 913256"/>
                    <a:gd name="connsiteY11" fmla="*/ 329984 h 530556"/>
                    <a:gd name="connsiteX12" fmla="*/ 644928 w 913256"/>
                    <a:gd name="connsiteY12" fmla="*/ 345208 h 530556"/>
                    <a:gd name="connsiteX13" fmla="*/ 623888 w 913256"/>
                    <a:gd name="connsiteY13" fmla="*/ 249024 h 530556"/>
                    <a:gd name="connsiteX14" fmla="*/ 561974 w 913256"/>
                    <a:gd name="connsiteY14" fmla="*/ 263308 h 530556"/>
                    <a:gd name="connsiteX15" fmla="*/ 504824 w 913256"/>
                    <a:gd name="connsiteY15" fmla="*/ 244260 h 530556"/>
                    <a:gd name="connsiteX16" fmla="*/ 452436 w 913256"/>
                    <a:gd name="connsiteY16" fmla="*/ 244260 h 530556"/>
                    <a:gd name="connsiteX17" fmla="*/ 457200 w 913256"/>
                    <a:gd name="connsiteY17" fmla="*/ 358560 h 530556"/>
                    <a:gd name="connsiteX18" fmla="*/ 433388 w 913256"/>
                    <a:gd name="connsiteY18" fmla="*/ 420472 h 530556"/>
                    <a:gd name="connsiteX19" fmla="*/ 357188 w 913256"/>
                    <a:gd name="connsiteY19" fmla="*/ 358560 h 530556"/>
                    <a:gd name="connsiteX20" fmla="*/ 290512 w 913256"/>
                    <a:gd name="connsiteY20" fmla="*/ 425232 h 530556"/>
                    <a:gd name="connsiteX21" fmla="*/ 304938 w 913256"/>
                    <a:gd name="connsiteY21" fmla="*/ 456972 h 530556"/>
                    <a:gd name="connsiteX22" fmla="*/ 214372 w 913256"/>
                    <a:gd name="connsiteY22" fmla="*/ 530556 h 530556"/>
                    <a:gd name="connsiteX23" fmla="*/ 214312 w 913256"/>
                    <a:gd name="connsiteY23" fmla="*/ 530008 h 530556"/>
                    <a:gd name="connsiteX24" fmla="*/ 176212 w 913256"/>
                    <a:gd name="connsiteY24" fmla="*/ 530008 h 530556"/>
                    <a:gd name="connsiteX25" fmla="*/ 109536 w 913256"/>
                    <a:gd name="connsiteY25" fmla="*/ 468096 h 530556"/>
                    <a:gd name="connsiteX26" fmla="*/ 109536 w 913256"/>
                    <a:gd name="connsiteY26" fmla="*/ 406184 h 530556"/>
                    <a:gd name="connsiteX27" fmla="*/ 71436 w 913256"/>
                    <a:gd name="connsiteY27" fmla="*/ 372848 h 530556"/>
                    <a:gd name="connsiteX28" fmla="*/ 14288 w 913256"/>
                    <a:gd name="connsiteY28" fmla="*/ 401424 h 530556"/>
                    <a:gd name="connsiteX29" fmla="*/ 0 w 913256"/>
                    <a:gd name="connsiteY29" fmla="*/ 344272 h 530556"/>
                    <a:gd name="connsiteX30" fmla="*/ 0 w 913256"/>
                    <a:gd name="connsiteY30" fmla="*/ 277596 h 530556"/>
                    <a:gd name="connsiteX31" fmla="*/ 95248 w 913256"/>
                    <a:gd name="connsiteY31" fmla="*/ 249024 h 530556"/>
                    <a:gd name="connsiteX32" fmla="*/ 119062 w 913256"/>
                    <a:gd name="connsiteY32" fmla="*/ 129960 h 530556"/>
                    <a:gd name="connsiteX33" fmla="*/ 89776 w 913256"/>
                    <a:gd name="connsiteY33" fmla="*/ 54304 h 530556"/>
                    <a:gd name="connsiteX34" fmla="*/ 117474 w 913256"/>
                    <a:gd name="connsiteY34" fmla="*/ 44232 h 530556"/>
                    <a:gd name="connsiteX35" fmla="*/ 154724 w 913256"/>
                    <a:gd name="connsiteY35" fmla="*/ 0 h 530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13256" h="530556">
                      <a:moveTo>
                        <a:pt x="154724" y="0"/>
                      </a:moveTo>
                      <a:lnTo>
                        <a:pt x="223836" y="44232"/>
                      </a:lnTo>
                      <a:lnTo>
                        <a:pt x="309562" y="68048"/>
                      </a:lnTo>
                      <a:lnTo>
                        <a:pt x="352424" y="129960"/>
                      </a:lnTo>
                      <a:lnTo>
                        <a:pt x="423862" y="172824"/>
                      </a:lnTo>
                      <a:lnTo>
                        <a:pt x="601278" y="90936"/>
                      </a:lnTo>
                      <a:lnTo>
                        <a:pt x="604836" y="91860"/>
                      </a:lnTo>
                      <a:lnTo>
                        <a:pt x="723900" y="63284"/>
                      </a:lnTo>
                      <a:lnTo>
                        <a:pt x="862012" y="110908"/>
                      </a:lnTo>
                      <a:lnTo>
                        <a:pt x="913256" y="195312"/>
                      </a:lnTo>
                      <a:lnTo>
                        <a:pt x="795336" y="244260"/>
                      </a:lnTo>
                      <a:lnTo>
                        <a:pt x="747712" y="329984"/>
                      </a:lnTo>
                      <a:lnTo>
                        <a:pt x="644928" y="345208"/>
                      </a:lnTo>
                      <a:lnTo>
                        <a:pt x="623888" y="249024"/>
                      </a:lnTo>
                      <a:lnTo>
                        <a:pt x="561974" y="263308"/>
                      </a:lnTo>
                      <a:lnTo>
                        <a:pt x="504824" y="244260"/>
                      </a:lnTo>
                      <a:lnTo>
                        <a:pt x="452436" y="244260"/>
                      </a:lnTo>
                      <a:lnTo>
                        <a:pt x="457200" y="358560"/>
                      </a:lnTo>
                      <a:lnTo>
                        <a:pt x="433388" y="420472"/>
                      </a:lnTo>
                      <a:lnTo>
                        <a:pt x="357188" y="358560"/>
                      </a:lnTo>
                      <a:lnTo>
                        <a:pt x="290512" y="425232"/>
                      </a:lnTo>
                      <a:lnTo>
                        <a:pt x="304938" y="456972"/>
                      </a:lnTo>
                      <a:lnTo>
                        <a:pt x="214372" y="530556"/>
                      </a:lnTo>
                      <a:lnTo>
                        <a:pt x="214312" y="530008"/>
                      </a:lnTo>
                      <a:lnTo>
                        <a:pt x="176212" y="530008"/>
                      </a:lnTo>
                      <a:lnTo>
                        <a:pt x="109536" y="468096"/>
                      </a:lnTo>
                      <a:lnTo>
                        <a:pt x="109536" y="406184"/>
                      </a:lnTo>
                      <a:lnTo>
                        <a:pt x="71436" y="372848"/>
                      </a:lnTo>
                      <a:lnTo>
                        <a:pt x="14288" y="401424"/>
                      </a:lnTo>
                      <a:lnTo>
                        <a:pt x="0" y="344272"/>
                      </a:lnTo>
                      <a:lnTo>
                        <a:pt x="0" y="277596"/>
                      </a:lnTo>
                      <a:lnTo>
                        <a:pt x="95248" y="249024"/>
                      </a:lnTo>
                      <a:lnTo>
                        <a:pt x="119062" y="129960"/>
                      </a:lnTo>
                      <a:lnTo>
                        <a:pt x="89776" y="54304"/>
                      </a:lnTo>
                      <a:lnTo>
                        <a:pt x="117474" y="44232"/>
                      </a:lnTo>
                      <a:lnTo>
                        <a:pt x="1547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18B389F1-A1E7-4FAB-983F-EA213462A5C7}"/>
                    </a:ext>
                  </a:extLst>
                </p:cNvPr>
                <p:cNvSpPr/>
                <p:nvPr/>
              </p:nvSpPr>
              <p:spPr>
                <a:xfrm>
                  <a:off x="21336000" y="36175952"/>
                  <a:ext cx="461964" cy="542924"/>
                </a:xfrm>
                <a:custGeom>
                  <a:avLst/>
                  <a:gdLst>
                    <a:gd name="connsiteX0" fmla="*/ 328612 w 461964"/>
                    <a:gd name="connsiteY0" fmla="*/ 0 h 542924"/>
                    <a:gd name="connsiteX1" fmla="*/ 366712 w 461964"/>
                    <a:gd name="connsiteY1" fmla="*/ 28572 h 542924"/>
                    <a:gd name="connsiteX2" fmla="*/ 376238 w 461964"/>
                    <a:gd name="connsiteY2" fmla="*/ 85724 h 542924"/>
                    <a:gd name="connsiteX3" fmla="*/ 461964 w 461964"/>
                    <a:gd name="connsiteY3" fmla="*/ 119060 h 542924"/>
                    <a:gd name="connsiteX4" fmla="*/ 442912 w 461964"/>
                    <a:gd name="connsiteY4" fmla="*/ 209548 h 542924"/>
                    <a:gd name="connsiteX5" fmla="*/ 357188 w 461964"/>
                    <a:gd name="connsiteY5" fmla="*/ 223836 h 542924"/>
                    <a:gd name="connsiteX6" fmla="*/ 300038 w 461964"/>
                    <a:gd name="connsiteY6" fmla="*/ 423860 h 542924"/>
                    <a:gd name="connsiteX7" fmla="*/ 190500 w 461964"/>
                    <a:gd name="connsiteY7" fmla="*/ 381000 h 542924"/>
                    <a:gd name="connsiteX8" fmla="*/ 161924 w 461964"/>
                    <a:gd name="connsiteY8" fmla="*/ 423860 h 542924"/>
                    <a:gd name="connsiteX9" fmla="*/ 149004 w 461964"/>
                    <a:gd name="connsiteY9" fmla="*/ 516460 h 542924"/>
                    <a:gd name="connsiteX10" fmla="*/ 142876 w 461964"/>
                    <a:gd name="connsiteY10" fmla="*/ 514348 h 542924"/>
                    <a:gd name="connsiteX11" fmla="*/ 23812 w 461964"/>
                    <a:gd name="connsiteY11" fmla="*/ 542924 h 542924"/>
                    <a:gd name="connsiteX12" fmla="*/ 20254 w 461964"/>
                    <a:gd name="connsiteY12" fmla="*/ 542000 h 542924"/>
                    <a:gd name="connsiteX13" fmla="*/ 28576 w 461964"/>
                    <a:gd name="connsiteY13" fmla="*/ 538160 h 542924"/>
                    <a:gd name="connsiteX14" fmla="*/ 4764 w 461964"/>
                    <a:gd name="connsiteY14" fmla="*/ 452436 h 542924"/>
                    <a:gd name="connsiteX15" fmla="*/ 0 w 461964"/>
                    <a:gd name="connsiteY15" fmla="*/ 323848 h 542924"/>
                    <a:gd name="connsiteX16" fmla="*/ 95250 w 461964"/>
                    <a:gd name="connsiteY16" fmla="*/ 257172 h 542924"/>
                    <a:gd name="connsiteX17" fmla="*/ 95250 w 461964"/>
                    <a:gd name="connsiteY17" fmla="*/ 166688 h 542924"/>
                    <a:gd name="connsiteX18" fmla="*/ 133350 w 461964"/>
                    <a:gd name="connsiteY18" fmla="*/ 147636 h 542924"/>
                    <a:gd name="connsiteX19" fmla="*/ 190500 w 461964"/>
                    <a:gd name="connsiteY19" fmla="*/ 166688 h 542924"/>
                    <a:gd name="connsiteX20" fmla="*/ 200024 w 461964"/>
                    <a:gd name="connsiteY20" fmla="*/ 42860 h 542924"/>
                    <a:gd name="connsiteX21" fmla="*/ 219076 w 461964"/>
                    <a:gd name="connsiteY21" fmla="*/ 23812 h 542924"/>
                    <a:gd name="connsiteX22" fmla="*/ 220636 w 461964"/>
                    <a:gd name="connsiteY22" fmla="*/ 16796 h 542924"/>
                    <a:gd name="connsiteX23" fmla="*/ 328612 w 461964"/>
                    <a:gd name="connsiteY23" fmla="*/ 0 h 54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61964" h="542924">
                      <a:moveTo>
                        <a:pt x="328612" y="0"/>
                      </a:moveTo>
                      <a:lnTo>
                        <a:pt x="366712" y="28572"/>
                      </a:lnTo>
                      <a:lnTo>
                        <a:pt x="376238" y="85724"/>
                      </a:lnTo>
                      <a:lnTo>
                        <a:pt x="461964" y="119060"/>
                      </a:lnTo>
                      <a:lnTo>
                        <a:pt x="442912" y="209548"/>
                      </a:lnTo>
                      <a:lnTo>
                        <a:pt x="357188" y="223836"/>
                      </a:lnTo>
                      <a:lnTo>
                        <a:pt x="300038" y="423860"/>
                      </a:lnTo>
                      <a:lnTo>
                        <a:pt x="190500" y="381000"/>
                      </a:lnTo>
                      <a:lnTo>
                        <a:pt x="161924" y="423860"/>
                      </a:lnTo>
                      <a:lnTo>
                        <a:pt x="149004" y="516460"/>
                      </a:lnTo>
                      <a:lnTo>
                        <a:pt x="142876" y="514348"/>
                      </a:lnTo>
                      <a:lnTo>
                        <a:pt x="23812" y="542924"/>
                      </a:lnTo>
                      <a:lnTo>
                        <a:pt x="20254" y="542000"/>
                      </a:lnTo>
                      <a:lnTo>
                        <a:pt x="28576" y="538160"/>
                      </a:lnTo>
                      <a:lnTo>
                        <a:pt x="4764" y="452436"/>
                      </a:lnTo>
                      <a:lnTo>
                        <a:pt x="0" y="323848"/>
                      </a:lnTo>
                      <a:lnTo>
                        <a:pt x="95250" y="257172"/>
                      </a:lnTo>
                      <a:lnTo>
                        <a:pt x="95250" y="166688"/>
                      </a:lnTo>
                      <a:lnTo>
                        <a:pt x="133350" y="147636"/>
                      </a:lnTo>
                      <a:lnTo>
                        <a:pt x="190500" y="166688"/>
                      </a:lnTo>
                      <a:lnTo>
                        <a:pt x="200024" y="42860"/>
                      </a:lnTo>
                      <a:lnTo>
                        <a:pt x="219076" y="23812"/>
                      </a:lnTo>
                      <a:lnTo>
                        <a:pt x="220636" y="16796"/>
                      </a:lnTo>
                      <a:lnTo>
                        <a:pt x="3286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090E4327-48E3-4B2D-B196-BB6A9B410464}"/>
                    </a:ext>
                  </a:extLst>
                </p:cNvPr>
                <p:cNvSpPr/>
                <p:nvPr/>
              </p:nvSpPr>
              <p:spPr>
                <a:xfrm>
                  <a:off x="21485004" y="36378896"/>
                  <a:ext cx="422496" cy="443432"/>
                </a:xfrm>
                <a:custGeom>
                  <a:avLst/>
                  <a:gdLst>
                    <a:gd name="connsiteX0" fmla="*/ 295298 w 422496"/>
                    <a:gd name="connsiteY0" fmla="*/ 0 h 443432"/>
                    <a:gd name="connsiteX1" fmla="*/ 360584 w 422496"/>
                    <a:gd name="connsiteY1" fmla="*/ 20892 h 443432"/>
                    <a:gd name="connsiteX2" fmla="*/ 422496 w 422496"/>
                    <a:gd name="connsiteY2" fmla="*/ 201868 h 443432"/>
                    <a:gd name="connsiteX3" fmla="*/ 374872 w 422496"/>
                    <a:gd name="connsiteY3" fmla="*/ 249492 h 443432"/>
                    <a:gd name="connsiteX4" fmla="*/ 341534 w 422496"/>
                    <a:gd name="connsiteY4" fmla="*/ 335216 h 443432"/>
                    <a:gd name="connsiteX5" fmla="*/ 320660 w 422496"/>
                    <a:gd name="connsiteY5" fmla="*/ 392148 h 443432"/>
                    <a:gd name="connsiteX6" fmla="*/ 317720 w 422496"/>
                    <a:gd name="connsiteY6" fmla="*/ 387604 h 443432"/>
                    <a:gd name="connsiteX7" fmla="*/ 183228 w 422496"/>
                    <a:gd name="connsiteY7" fmla="*/ 443432 h 443432"/>
                    <a:gd name="connsiteX8" fmla="*/ 131984 w 422496"/>
                    <a:gd name="connsiteY8" fmla="*/ 359028 h 443432"/>
                    <a:gd name="connsiteX9" fmla="*/ 0 w 422496"/>
                    <a:gd name="connsiteY9" fmla="*/ 313516 h 443432"/>
                    <a:gd name="connsiteX10" fmla="*/ 12920 w 422496"/>
                    <a:gd name="connsiteY10" fmla="*/ 220916 h 443432"/>
                    <a:gd name="connsiteX11" fmla="*/ 41496 w 422496"/>
                    <a:gd name="connsiteY11" fmla="*/ 178056 h 443432"/>
                    <a:gd name="connsiteX12" fmla="*/ 151034 w 422496"/>
                    <a:gd name="connsiteY12" fmla="*/ 220916 h 443432"/>
                    <a:gd name="connsiteX13" fmla="*/ 208184 w 422496"/>
                    <a:gd name="connsiteY13" fmla="*/ 20892 h 443432"/>
                    <a:gd name="connsiteX14" fmla="*/ 293908 w 422496"/>
                    <a:gd name="connsiteY14" fmla="*/ 6604 h 443432"/>
                    <a:gd name="connsiteX15" fmla="*/ 295298 w 422496"/>
                    <a:gd name="connsiteY15" fmla="*/ 0 h 443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2496" h="443432">
                      <a:moveTo>
                        <a:pt x="295298" y="0"/>
                      </a:moveTo>
                      <a:lnTo>
                        <a:pt x="360584" y="20892"/>
                      </a:lnTo>
                      <a:lnTo>
                        <a:pt x="422496" y="201868"/>
                      </a:lnTo>
                      <a:lnTo>
                        <a:pt x="374872" y="249492"/>
                      </a:lnTo>
                      <a:lnTo>
                        <a:pt x="341534" y="335216"/>
                      </a:lnTo>
                      <a:lnTo>
                        <a:pt x="320660" y="392148"/>
                      </a:lnTo>
                      <a:lnTo>
                        <a:pt x="317720" y="387604"/>
                      </a:lnTo>
                      <a:lnTo>
                        <a:pt x="183228" y="443432"/>
                      </a:lnTo>
                      <a:lnTo>
                        <a:pt x="131984" y="359028"/>
                      </a:lnTo>
                      <a:lnTo>
                        <a:pt x="0" y="313516"/>
                      </a:lnTo>
                      <a:lnTo>
                        <a:pt x="12920" y="220916"/>
                      </a:lnTo>
                      <a:lnTo>
                        <a:pt x="41496" y="178056"/>
                      </a:lnTo>
                      <a:lnTo>
                        <a:pt x="151034" y="220916"/>
                      </a:lnTo>
                      <a:lnTo>
                        <a:pt x="208184" y="20892"/>
                      </a:lnTo>
                      <a:lnTo>
                        <a:pt x="293908" y="6604"/>
                      </a:lnTo>
                      <a:lnTo>
                        <a:pt x="29529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C1E9A5D7-917D-426C-A71E-CA3CCCE9F76E}"/>
                    </a:ext>
                  </a:extLst>
                </p:cNvPr>
                <p:cNvSpPr/>
                <p:nvPr/>
              </p:nvSpPr>
              <p:spPr>
                <a:xfrm>
                  <a:off x="21780302" y="36301336"/>
                  <a:ext cx="322462" cy="279428"/>
                </a:xfrm>
                <a:custGeom>
                  <a:avLst/>
                  <a:gdLst>
                    <a:gd name="connsiteX0" fmla="*/ 16330 w 322462"/>
                    <a:gd name="connsiteY0" fmla="*/ 0 h 279428"/>
                    <a:gd name="connsiteX1" fmla="*/ 117674 w 322462"/>
                    <a:gd name="connsiteY1" fmla="*/ 46064 h 279428"/>
                    <a:gd name="connsiteX2" fmla="*/ 193874 w 322462"/>
                    <a:gd name="connsiteY2" fmla="*/ 46064 h 279428"/>
                    <a:gd name="connsiteX3" fmla="*/ 322462 w 322462"/>
                    <a:gd name="connsiteY3" fmla="*/ 98452 h 279428"/>
                    <a:gd name="connsiteX4" fmla="*/ 303410 w 322462"/>
                    <a:gd name="connsiteY4" fmla="*/ 236564 h 279428"/>
                    <a:gd name="connsiteX5" fmla="*/ 131962 w 322462"/>
                    <a:gd name="connsiteY5" fmla="*/ 279428 h 279428"/>
                    <a:gd name="connsiteX6" fmla="*/ 126954 w 322462"/>
                    <a:gd name="connsiteY6" fmla="*/ 278712 h 279428"/>
                    <a:gd name="connsiteX7" fmla="*/ 65286 w 322462"/>
                    <a:gd name="connsiteY7" fmla="*/ 98452 h 279428"/>
                    <a:gd name="connsiteX8" fmla="*/ 0 w 322462"/>
                    <a:gd name="connsiteY8" fmla="*/ 77560 h 279428"/>
                    <a:gd name="connsiteX9" fmla="*/ 16330 w 322462"/>
                    <a:gd name="connsiteY9" fmla="*/ 0 h 279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2462" h="279428">
                      <a:moveTo>
                        <a:pt x="16330" y="0"/>
                      </a:moveTo>
                      <a:lnTo>
                        <a:pt x="117674" y="46064"/>
                      </a:lnTo>
                      <a:lnTo>
                        <a:pt x="193874" y="46064"/>
                      </a:lnTo>
                      <a:lnTo>
                        <a:pt x="322462" y="98452"/>
                      </a:lnTo>
                      <a:lnTo>
                        <a:pt x="303410" y="236564"/>
                      </a:lnTo>
                      <a:lnTo>
                        <a:pt x="131962" y="279428"/>
                      </a:lnTo>
                      <a:lnTo>
                        <a:pt x="126954" y="278712"/>
                      </a:lnTo>
                      <a:lnTo>
                        <a:pt x="65286" y="98452"/>
                      </a:lnTo>
                      <a:lnTo>
                        <a:pt x="0" y="77560"/>
                      </a:lnTo>
                      <a:lnTo>
                        <a:pt x="163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1E0BD144-24D8-4729-ABA1-771446E0A43E}"/>
                    </a:ext>
                  </a:extLst>
                </p:cNvPr>
                <p:cNvSpPr/>
                <p:nvPr/>
              </p:nvSpPr>
              <p:spPr>
                <a:xfrm>
                  <a:off x="21805664" y="36490276"/>
                  <a:ext cx="541894" cy="357188"/>
                </a:xfrm>
                <a:custGeom>
                  <a:avLst/>
                  <a:gdLst>
                    <a:gd name="connsiteX0" fmla="*/ 411400 w 541894"/>
                    <a:gd name="connsiteY0" fmla="*/ 0 h 357188"/>
                    <a:gd name="connsiteX1" fmla="*/ 430448 w 541894"/>
                    <a:gd name="connsiteY1" fmla="*/ 52388 h 357188"/>
                    <a:gd name="connsiteX2" fmla="*/ 435906 w 541894"/>
                    <a:gd name="connsiteY2" fmla="*/ 55116 h 357188"/>
                    <a:gd name="connsiteX3" fmla="*/ 435212 w 541894"/>
                    <a:gd name="connsiteY3" fmla="*/ 57148 h 357188"/>
                    <a:gd name="connsiteX4" fmla="*/ 541894 w 541894"/>
                    <a:gd name="connsiteY4" fmla="*/ 262612 h 357188"/>
                    <a:gd name="connsiteX5" fmla="*/ 444736 w 541894"/>
                    <a:gd name="connsiteY5" fmla="*/ 314324 h 357188"/>
                    <a:gd name="connsiteX6" fmla="*/ 412870 w 541894"/>
                    <a:gd name="connsiteY6" fmla="*/ 321676 h 357188"/>
                    <a:gd name="connsiteX7" fmla="*/ 401874 w 541894"/>
                    <a:gd name="connsiteY7" fmla="*/ 266700 h 357188"/>
                    <a:gd name="connsiteX8" fmla="*/ 273286 w 541894"/>
                    <a:gd name="connsiteY8" fmla="*/ 276224 h 357188"/>
                    <a:gd name="connsiteX9" fmla="*/ 206612 w 541894"/>
                    <a:gd name="connsiteY9" fmla="*/ 309564 h 357188"/>
                    <a:gd name="connsiteX10" fmla="*/ 163748 w 541894"/>
                    <a:gd name="connsiteY10" fmla="*/ 285748 h 357188"/>
                    <a:gd name="connsiteX11" fmla="*/ 49448 w 541894"/>
                    <a:gd name="connsiteY11" fmla="*/ 357188 h 357188"/>
                    <a:gd name="connsiteX12" fmla="*/ 0 w 541894"/>
                    <a:gd name="connsiteY12" fmla="*/ 280768 h 357188"/>
                    <a:gd name="connsiteX13" fmla="*/ 20874 w 541894"/>
                    <a:gd name="connsiteY13" fmla="*/ 223836 h 357188"/>
                    <a:gd name="connsiteX14" fmla="*/ 54212 w 541894"/>
                    <a:gd name="connsiteY14" fmla="*/ 138112 h 357188"/>
                    <a:gd name="connsiteX15" fmla="*/ 101836 w 541894"/>
                    <a:gd name="connsiteY15" fmla="*/ 90488 h 357188"/>
                    <a:gd name="connsiteX16" fmla="*/ 101592 w 541894"/>
                    <a:gd name="connsiteY16" fmla="*/ 89772 h 357188"/>
                    <a:gd name="connsiteX17" fmla="*/ 106600 w 541894"/>
                    <a:gd name="connsiteY17" fmla="*/ 90488 h 357188"/>
                    <a:gd name="connsiteX18" fmla="*/ 278048 w 541894"/>
                    <a:gd name="connsiteY18" fmla="*/ 47624 h 357188"/>
                    <a:gd name="connsiteX19" fmla="*/ 281178 w 541894"/>
                    <a:gd name="connsiteY19" fmla="*/ 24936 h 357188"/>
                    <a:gd name="connsiteX20" fmla="*/ 411400 w 541894"/>
                    <a:gd name="connsiteY20" fmla="*/ 0 h 357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1894" h="357188">
                      <a:moveTo>
                        <a:pt x="411400" y="0"/>
                      </a:moveTo>
                      <a:lnTo>
                        <a:pt x="430448" y="52388"/>
                      </a:lnTo>
                      <a:lnTo>
                        <a:pt x="435906" y="55116"/>
                      </a:lnTo>
                      <a:lnTo>
                        <a:pt x="435212" y="57148"/>
                      </a:lnTo>
                      <a:lnTo>
                        <a:pt x="541894" y="262612"/>
                      </a:lnTo>
                      <a:lnTo>
                        <a:pt x="444736" y="314324"/>
                      </a:lnTo>
                      <a:lnTo>
                        <a:pt x="412870" y="321676"/>
                      </a:lnTo>
                      <a:lnTo>
                        <a:pt x="401874" y="266700"/>
                      </a:lnTo>
                      <a:lnTo>
                        <a:pt x="273286" y="276224"/>
                      </a:lnTo>
                      <a:lnTo>
                        <a:pt x="206612" y="309564"/>
                      </a:lnTo>
                      <a:lnTo>
                        <a:pt x="163748" y="285748"/>
                      </a:lnTo>
                      <a:lnTo>
                        <a:pt x="49448" y="357188"/>
                      </a:lnTo>
                      <a:lnTo>
                        <a:pt x="0" y="280768"/>
                      </a:lnTo>
                      <a:lnTo>
                        <a:pt x="20874" y="223836"/>
                      </a:lnTo>
                      <a:lnTo>
                        <a:pt x="54212" y="138112"/>
                      </a:lnTo>
                      <a:lnTo>
                        <a:pt x="101836" y="90488"/>
                      </a:lnTo>
                      <a:lnTo>
                        <a:pt x="101592" y="89772"/>
                      </a:lnTo>
                      <a:lnTo>
                        <a:pt x="106600" y="90488"/>
                      </a:lnTo>
                      <a:lnTo>
                        <a:pt x="278048" y="47624"/>
                      </a:lnTo>
                      <a:lnTo>
                        <a:pt x="281178" y="24936"/>
                      </a:lnTo>
                      <a:lnTo>
                        <a:pt x="4114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89F7D495-E46B-406E-AAC1-43F038E8D7A9}"/>
                    </a:ext>
                  </a:extLst>
                </p:cNvPr>
                <p:cNvSpPr/>
                <p:nvPr/>
              </p:nvSpPr>
              <p:spPr>
                <a:xfrm>
                  <a:off x="21365250" y="35382200"/>
                  <a:ext cx="937538" cy="1163192"/>
                </a:xfrm>
                <a:custGeom>
                  <a:avLst/>
                  <a:gdLst>
                    <a:gd name="connsiteX0" fmla="*/ 383500 w 937538"/>
                    <a:gd name="connsiteY0" fmla="*/ 0 h 1163192"/>
                    <a:gd name="connsiteX1" fmla="*/ 522486 w 937538"/>
                    <a:gd name="connsiteY1" fmla="*/ 36256 h 1163192"/>
                    <a:gd name="connsiteX2" fmla="*/ 547014 w 937538"/>
                    <a:gd name="connsiteY2" fmla="*/ 107952 h 1163192"/>
                    <a:gd name="connsiteX3" fmla="*/ 604162 w 937538"/>
                    <a:gd name="connsiteY3" fmla="*/ 150812 h 1163192"/>
                    <a:gd name="connsiteX4" fmla="*/ 632738 w 937538"/>
                    <a:gd name="connsiteY4" fmla="*/ 274640 h 1163192"/>
                    <a:gd name="connsiteX5" fmla="*/ 608926 w 937538"/>
                    <a:gd name="connsiteY5" fmla="*/ 322264 h 1163192"/>
                    <a:gd name="connsiteX6" fmla="*/ 708938 w 937538"/>
                    <a:gd name="connsiteY6" fmla="*/ 484188 h 1163192"/>
                    <a:gd name="connsiteX7" fmla="*/ 704174 w 937538"/>
                    <a:gd name="connsiteY7" fmla="*/ 550864 h 1163192"/>
                    <a:gd name="connsiteX8" fmla="*/ 832762 w 937538"/>
                    <a:gd name="connsiteY8" fmla="*/ 503240 h 1163192"/>
                    <a:gd name="connsiteX9" fmla="*/ 879174 w 937538"/>
                    <a:gd name="connsiteY9" fmla="*/ 572856 h 1163192"/>
                    <a:gd name="connsiteX10" fmla="*/ 756562 w 937538"/>
                    <a:gd name="connsiteY10" fmla="*/ 612776 h 1163192"/>
                    <a:gd name="connsiteX11" fmla="*/ 718462 w 937538"/>
                    <a:gd name="connsiteY11" fmla="*/ 688976 h 1163192"/>
                    <a:gd name="connsiteX12" fmla="*/ 737514 w 937538"/>
                    <a:gd name="connsiteY12" fmla="*/ 741364 h 1163192"/>
                    <a:gd name="connsiteX13" fmla="*/ 780374 w 937538"/>
                    <a:gd name="connsiteY13" fmla="*/ 765176 h 1163192"/>
                    <a:gd name="connsiteX14" fmla="*/ 761326 w 937538"/>
                    <a:gd name="connsiteY14" fmla="*/ 836612 h 1163192"/>
                    <a:gd name="connsiteX15" fmla="*/ 794662 w 937538"/>
                    <a:gd name="connsiteY15" fmla="*/ 936624 h 1163192"/>
                    <a:gd name="connsiteX16" fmla="*/ 908962 w 937538"/>
                    <a:gd name="connsiteY16" fmla="*/ 931864 h 1163192"/>
                    <a:gd name="connsiteX17" fmla="*/ 937538 w 937538"/>
                    <a:gd name="connsiteY17" fmla="*/ 984248 h 1163192"/>
                    <a:gd name="connsiteX18" fmla="*/ 876320 w 937538"/>
                    <a:gd name="connsiteY18" fmla="*/ 1163192 h 1163192"/>
                    <a:gd name="connsiteX19" fmla="*/ 870862 w 937538"/>
                    <a:gd name="connsiteY19" fmla="*/ 1160464 h 1163192"/>
                    <a:gd name="connsiteX20" fmla="*/ 851814 w 937538"/>
                    <a:gd name="connsiteY20" fmla="*/ 1108076 h 1163192"/>
                    <a:gd name="connsiteX21" fmla="*/ 721592 w 937538"/>
                    <a:gd name="connsiteY21" fmla="*/ 1133012 h 1163192"/>
                    <a:gd name="connsiteX22" fmla="*/ 737514 w 937538"/>
                    <a:gd name="connsiteY22" fmla="*/ 1017588 h 1163192"/>
                    <a:gd name="connsiteX23" fmla="*/ 608926 w 937538"/>
                    <a:gd name="connsiteY23" fmla="*/ 965200 h 1163192"/>
                    <a:gd name="connsiteX24" fmla="*/ 532726 w 937538"/>
                    <a:gd name="connsiteY24" fmla="*/ 965200 h 1163192"/>
                    <a:gd name="connsiteX25" fmla="*/ 431382 w 937538"/>
                    <a:gd name="connsiteY25" fmla="*/ 919136 h 1163192"/>
                    <a:gd name="connsiteX26" fmla="*/ 432714 w 937538"/>
                    <a:gd name="connsiteY26" fmla="*/ 912812 h 1163192"/>
                    <a:gd name="connsiteX27" fmla="*/ 346988 w 937538"/>
                    <a:gd name="connsiteY27" fmla="*/ 879476 h 1163192"/>
                    <a:gd name="connsiteX28" fmla="*/ 337462 w 937538"/>
                    <a:gd name="connsiteY28" fmla="*/ 822324 h 1163192"/>
                    <a:gd name="connsiteX29" fmla="*/ 299362 w 937538"/>
                    <a:gd name="connsiteY29" fmla="*/ 793752 h 1163192"/>
                    <a:gd name="connsiteX30" fmla="*/ 191386 w 937538"/>
                    <a:gd name="connsiteY30" fmla="*/ 810548 h 1163192"/>
                    <a:gd name="connsiteX31" fmla="*/ 227926 w 937538"/>
                    <a:gd name="connsiteY31" fmla="*/ 646112 h 1163192"/>
                    <a:gd name="connsiteX32" fmla="*/ 199350 w 937538"/>
                    <a:gd name="connsiteY32" fmla="*/ 550864 h 1163192"/>
                    <a:gd name="connsiteX33" fmla="*/ 37426 w 937538"/>
                    <a:gd name="connsiteY33" fmla="*/ 450848 h 1163192"/>
                    <a:gd name="connsiteX34" fmla="*/ 0 w 937538"/>
                    <a:gd name="connsiteY34" fmla="*/ 347928 h 1163192"/>
                    <a:gd name="connsiteX35" fmla="*/ 8850 w 937538"/>
                    <a:gd name="connsiteY35" fmla="*/ 336552 h 1163192"/>
                    <a:gd name="connsiteX36" fmla="*/ 21550 w 937538"/>
                    <a:gd name="connsiteY36" fmla="*/ 285752 h 1163192"/>
                    <a:gd name="connsiteX37" fmla="*/ 123150 w 937538"/>
                    <a:gd name="connsiteY37" fmla="*/ 133352 h 1163192"/>
                    <a:gd name="connsiteX38" fmla="*/ 199350 w 937538"/>
                    <a:gd name="connsiteY38" fmla="*/ 171448 h 1163192"/>
                    <a:gd name="connsiteX39" fmla="*/ 294600 w 937538"/>
                    <a:gd name="connsiteY39" fmla="*/ 133352 h 1163192"/>
                    <a:gd name="connsiteX40" fmla="*/ 383500 w 937538"/>
                    <a:gd name="connsiteY40" fmla="*/ 0 h 1163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37538" h="1163192">
                      <a:moveTo>
                        <a:pt x="383500" y="0"/>
                      </a:moveTo>
                      <a:lnTo>
                        <a:pt x="522486" y="36256"/>
                      </a:lnTo>
                      <a:lnTo>
                        <a:pt x="547014" y="107952"/>
                      </a:lnTo>
                      <a:lnTo>
                        <a:pt x="604162" y="150812"/>
                      </a:lnTo>
                      <a:lnTo>
                        <a:pt x="632738" y="274640"/>
                      </a:lnTo>
                      <a:lnTo>
                        <a:pt x="608926" y="322264"/>
                      </a:lnTo>
                      <a:lnTo>
                        <a:pt x="708938" y="484188"/>
                      </a:lnTo>
                      <a:lnTo>
                        <a:pt x="704174" y="550864"/>
                      </a:lnTo>
                      <a:lnTo>
                        <a:pt x="832762" y="503240"/>
                      </a:lnTo>
                      <a:lnTo>
                        <a:pt x="879174" y="572856"/>
                      </a:lnTo>
                      <a:lnTo>
                        <a:pt x="756562" y="612776"/>
                      </a:lnTo>
                      <a:lnTo>
                        <a:pt x="718462" y="688976"/>
                      </a:lnTo>
                      <a:lnTo>
                        <a:pt x="737514" y="741364"/>
                      </a:lnTo>
                      <a:lnTo>
                        <a:pt x="780374" y="765176"/>
                      </a:lnTo>
                      <a:lnTo>
                        <a:pt x="761326" y="836612"/>
                      </a:lnTo>
                      <a:lnTo>
                        <a:pt x="794662" y="936624"/>
                      </a:lnTo>
                      <a:lnTo>
                        <a:pt x="908962" y="931864"/>
                      </a:lnTo>
                      <a:lnTo>
                        <a:pt x="937538" y="984248"/>
                      </a:lnTo>
                      <a:lnTo>
                        <a:pt x="876320" y="1163192"/>
                      </a:lnTo>
                      <a:lnTo>
                        <a:pt x="870862" y="1160464"/>
                      </a:lnTo>
                      <a:lnTo>
                        <a:pt x="851814" y="1108076"/>
                      </a:lnTo>
                      <a:lnTo>
                        <a:pt x="721592" y="1133012"/>
                      </a:lnTo>
                      <a:lnTo>
                        <a:pt x="737514" y="1017588"/>
                      </a:lnTo>
                      <a:lnTo>
                        <a:pt x="608926" y="965200"/>
                      </a:lnTo>
                      <a:lnTo>
                        <a:pt x="532726" y="965200"/>
                      </a:lnTo>
                      <a:lnTo>
                        <a:pt x="431382" y="919136"/>
                      </a:lnTo>
                      <a:lnTo>
                        <a:pt x="432714" y="912812"/>
                      </a:lnTo>
                      <a:lnTo>
                        <a:pt x="346988" y="879476"/>
                      </a:lnTo>
                      <a:lnTo>
                        <a:pt x="337462" y="822324"/>
                      </a:lnTo>
                      <a:lnTo>
                        <a:pt x="299362" y="793752"/>
                      </a:lnTo>
                      <a:lnTo>
                        <a:pt x="191386" y="810548"/>
                      </a:lnTo>
                      <a:lnTo>
                        <a:pt x="227926" y="646112"/>
                      </a:lnTo>
                      <a:lnTo>
                        <a:pt x="199350" y="550864"/>
                      </a:lnTo>
                      <a:lnTo>
                        <a:pt x="37426" y="450848"/>
                      </a:lnTo>
                      <a:lnTo>
                        <a:pt x="0" y="347928"/>
                      </a:lnTo>
                      <a:lnTo>
                        <a:pt x="8850" y="336552"/>
                      </a:lnTo>
                      <a:lnTo>
                        <a:pt x="21550" y="285752"/>
                      </a:lnTo>
                      <a:lnTo>
                        <a:pt x="123150" y="133352"/>
                      </a:lnTo>
                      <a:lnTo>
                        <a:pt x="199350" y="171448"/>
                      </a:lnTo>
                      <a:lnTo>
                        <a:pt x="294600" y="133352"/>
                      </a:lnTo>
                      <a:lnTo>
                        <a:pt x="3835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4BD4B701-A949-469A-AB5A-0A434609D179}"/>
                    </a:ext>
                  </a:extLst>
                </p:cNvPr>
                <p:cNvSpPr/>
                <p:nvPr/>
              </p:nvSpPr>
              <p:spPr>
                <a:xfrm>
                  <a:off x="19691350" y="37440208"/>
                  <a:ext cx="1386110" cy="1297968"/>
                </a:xfrm>
                <a:custGeom>
                  <a:avLst/>
                  <a:gdLst>
                    <a:gd name="connsiteX0" fmla="*/ 540484 w 1386110"/>
                    <a:gd name="connsiteY0" fmla="*/ 0 h 1297968"/>
                    <a:gd name="connsiteX1" fmla="*/ 582614 w 1386110"/>
                    <a:gd name="connsiteY1" fmla="*/ 126392 h 1297968"/>
                    <a:gd name="connsiteX2" fmla="*/ 654050 w 1386110"/>
                    <a:gd name="connsiteY2" fmla="*/ 126392 h 1297968"/>
                    <a:gd name="connsiteX3" fmla="*/ 620714 w 1386110"/>
                    <a:gd name="connsiteY3" fmla="*/ 197832 h 1297968"/>
                    <a:gd name="connsiteX4" fmla="*/ 649288 w 1386110"/>
                    <a:gd name="connsiteY4" fmla="*/ 297840 h 1297968"/>
                    <a:gd name="connsiteX5" fmla="*/ 815974 w 1386110"/>
                    <a:gd name="connsiteY5" fmla="*/ 326416 h 1297968"/>
                    <a:gd name="connsiteX6" fmla="*/ 811214 w 1386110"/>
                    <a:gd name="connsiteY6" fmla="*/ 374040 h 1297968"/>
                    <a:gd name="connsiteX7" fmla="*/ 892174 w 1386110"/>
                    <a:gd name="connsiteY7" fmla="*/ 483580 h 1297968"/>
                    <a:gd name="connsiteX8" fmla="*/ 977900 w 1386110"/>
                    <a:gd name="connsiteY8" fmla="*/ 493104 h 1297968"/>
                    <a:gd name="connsiteX9" fmla="*/ 1149350 w 1386110"/>
                    <a:gd name="connsiteY9" fmla="*/ 402616 h 1297968"/>
                    <a:gd name="connsiteX10" fmla="*/ 1325562 w 1386110"/>
                    <a:gd name="connsiteY10" fmla="*/ 478816 h 1297968"/>
                    <a:gd name="connsiteX11" fmla="*/ 1386110 w 1386110"/>
                    <a:gd name="connsiteY11" fmla="*/ 537120 h 1297968"/>
                    <a:gd name="connsiteX12" fmla="*/ 1325562 w 1386110"/>
                    <a:gd name="connsiteY12" fmla="*/ 588356 h 1297968"/>
                    <a:gd name="connsiteX13" fmla="*/ 1173162 w 1386110"/>
                    <a:gd name="connsiteY13" fmla="*/ 583592 h 1297968"/>
                    <a:gd name="connsiteX14" fmla="*/ 1087438 w 1386110"/>
                    <a:gd name="connsiteY14" fmla="*/ 740756 h 1297968"/>
                    <a:gd name="connsiteX15" fmla="*/ 1092200 w 1386110"/>
                    <a:gd name="connsiteY15" fmla="*/ 878868 h 1297968"/>
                    <a:gd name="connsiteX16" fmla="*/ 1035050 w 1386110"/>
                    <a:gd name="connsiteY16" fmla="*/ 931256 h 1297968"/>
                    <a:gd name="connsiteX17" fmla="*/ 1092200 w 1386110"/>
                    <a:gd name="connsiteY17" fmla="*/ 1016980 h 1297968"/>
                    <a:gd name="connsiteX18" fmla="*/ 1125538 w 1386110"/>
                    <a:gd name="connsiteY18" fmla="*/ 1050316 h 1297968"/>
                    <a:gd name="connsiteX19" fmla="*/ 1191304 w 1386110"/>
                    <a:gd name="connsiteY19" fmla="*/ 1056164 h 1297968"/>
                    <a:gd name="connsiteX20" fmla="*/ 1187450 w 1386110"/>
                    <a:gd name="connsiteY20" fmla="*/ 1072544 h 1297968"/>
                    <a:gd name="connsiteX21" fmla="*/ 1187450 w 1386110"/>
                    <a:gd name="connsiteY21" fmla="*/ 1148744 h 1297968"/>
                    <a:gd name="connsiteX22" fmla="*/ 1193570 w 1386110"/>
                    <a:gd name="connsiteY22" fmla="*/ 1258884 h 1297968"/>
                    <a:gd name="connsiteX23" fmla="*/ 1001714 w 1386110"/>
                    <a:gd name="connsiteY23" fmla="*/ 1297968 h 1297968"/>
                    <a:gd name="connsiteX24" fmla="*/ 958850 w 1386110"/>
                    <a:gd name="connsiteY24" fmla="*/ 1221768 h 1297968"/>
                    <a:gd name="connsiteX25" fmla="*/ 930274 w 1386110"/>
                    <a:gd name="connsiteY25" fmla="*/ 1221768 h 1297968"/>
                    <a:gd name="connsiteX26" fmla="*/ 927234 w 1386110"/>
                    <a:gd name="connsiteY26" fmla="*/ 1228760 h 1297968"/>
                    <a:gd name="connsiteX27" fmla="*/ 758826 w 1386110"/>
                    <a:gd name="connsiteY27" fmla="*/ 1174144 h 1297968"/>
                    <a:gd name="connsiteX28" fmla="*/ 662744 w 1386110"/>
                    <a:gd name="connsiteY28" fmla="*/ 1252208 h 1297968"/>
                    <a:gd name="connsiteX29" fmla="*/ 649288 w 1386110"/>
                    <a:gd name="connsiteY29" fmla="*/ 1150328 h 1297968"/>
                    <a:gd name="connsiteX30" fmla="*/ 649288 w 1386110"/>
                    <a:gd name="connsiteY30" fmla="*/ 1064604 h 1297968"/>
                    <a:gd name="connsiteX31" fmla="*/ 625474 w 1386110"/>
                    <a:gd name="connsiteY31" fmla="*/ 974116 h 1297968"/>
                    <a:gd name="connsiteX32" fmla="*/ 654050 w 1386110"/>
                    <a:gd name="connsiteY32" fmla="*/ 945544 h 1297968"/>
                    <a:gd name="connsiteX33" fmla="*/ 592138 w 1386110"/>
                    <a:gd name="connsiteY33" fmla="*/ 893156 h 1297968"/>
                    <a:gd name="connsiteX34" fmla="*/ 554038 w 1386110"/>
                    <a:gd name="connsiteY34" fmla="*/ 816956 h 1297968"/>
                    <a:gd name="connsiteX35" fmla="*/ 425450 w 1386110"/>
                    <a:gd name="connsiteY35" fmla="*/ 840768 h 1297968"/>
                    <a:gd name="connsiteX36" fmla="*/ 387350 w 1386110"/>
                    <a:gd name="connsiteY36" fmla="*/ 731232 h 1297968"/>
                    <a:gd name="connsiteX37" fmla="*/ 349250 w 1386110"/>
                    <a:gd name="connsiteY37" fmla="*/ 716944 h 1297968"/>
                    <a:gd name="connsiteX38" fmla="*/ 311150 w 1386110"/>
                    <a:gd name="connsiteY38" fmla="*/ 655032 h 1297968"/>
                    <a:gd name="connsiteX39" fmla="*/ 164008 w 1386110"/>
                    <a:gd name="connsiteY39" fmla="*/ 624668 h 1297968"/>
                    <a:gd name="connsiteX40" fmla="*/ 139700 w 1386110"/>
                    <a:gd name="connsiteY40" fmla="*/ 589944 h 1297968"/>
                    <a:gd name="connsiteX41" fmla="*/ 44450 w 1386110"/>
                    <a:gd name="connsiteY41" fmla="*/ 462944 h 1297968"/>
                    <a:gd name="connsiteX42" fmla="*/ 50800 w 1386110"/>
                    <a:gd name="connsiteY42" fmla="*/ 443892 h 1297968"/>
                    <a:gd name="connsiteX43" fmla="*/ 0 w 1386110"/>
                    <a:gd name="connsiteY43" fmla="*/ 342292 h 1297968"/>
                    <a:gd name="connsiteX44" fmla="*/ 57150 w 1386110"/>
                    <a:gd name="connsiteY44" fmla="*/ 310544 h 1297968"/>
                    <a:gd name="connsiteX45" fmla="*/ 88900 w 1386110"/>
                    <a:gd name="connsiteY45" fmla="*/ 329592 h 1297968"/>
                    <a:gd name="connsiteX46" fmla="*/ 234950 w 1386110"/>
                    <a:gd name="connsiteY46" fmla="*/ 456592 h 1297968"/>
                    <a:gd name="connsiteX47" fmla="*/ 381000 w 1386110"/>
                    <a:gd name="connsiteY47" fmla="*/ 291492 h 1297968"/>
                    <a:gd name="connsiteX48" fmla="*/ 381000 w 1386110"/>
                    <a:gd name="connsiteY48" fmla="*/ 234344 h 1297968"/>
                    <a:gd name="connsiteX49" fmla="*/ 495300 w 1386110"/>
                    <a:gd name="connsiteY49" fmla="*/ 247040 h 1297968"/>
                    <a:gd name="connsiteX50" fmla="*/ 514350 w 1386110"/>
                    <a:gd name="connsiteY50" fmla="*/ 100992 h 1297968"/>
                    <a:gd name="connsiteX51" fmla="*/ 527050 w 1386110"/>
                    <a:gd name="connsiteY51" fmla="*/ 12092 h 1297968"/>
                    <a:gd name="connsiteX52" fmla="*/ 540484 w 1386110"/>
                    <a:gd name="connsiteY52" fmla="*/ 0 h 1297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386110" h="1297968">
                      <a:moveTo>
                        <a:pt x="540484" y="0"/>
                      </a:moveTo>
                      <a:lnTo>
                        <a:pt x="582614" y="126392"/>
                      </a:lnTo>
                      <a:lnTo>
                        <a:pt x="654050" y="126392"/>
                      </a:lnTo>
                      <a:lnTo>
                        <a:pt x="620714" y="197832"/>
                      </a:lnTo>
                      <a:lnTo>
                        <a:pt x="649288" y="297840"/>
                      </a:lnTo>
                      <a:lnTo>
                        <a:pt x="815974" y="326416"/>
                      </a:lnTo>
                      <a:lnTo>
                        <a:pt x="811214" y="374040"/>
                      </a:lnTo>
                      <a:lnTo>
                        <a:pt x="892174" y="483580"/>
                      </a:lnTo>
                      <a:lnTo>
                        <a:pt x="977900" y="493104"/>
                      </a:lnTo>
                      <a:lnTo>
                        <a:pt x="1149350" y="402616"/>
                      </a:lnTo>
                      <a:lnTo>
                        <a:pt x="1325562" y="478816"/>
                      </a:lnTo>
                      <a:lnTo>
                        <a:pt x="1386110" y="537120"/>
                      </a:lnTo>
                      <a:lnTo>
                        <a:pt x="1325562" y="588356"/>
                      </a:lnTo>
                      <a:lnTo>
                        <a:pt x="1173162" y="583592"/>
                      </a:lnTo>
                      <a:lnTo>
                        <a:pt x="1087438" y="740756"/>
                      </a:lnTo>
                      <a:lnTo>
                        <a:pt x="1092200" y="878868"/>
                      </a:lnTo>
                      <a:lnTo>
                        <a:pt x="1035050" y="931256"/>
                      </a:lnTo>
                      <a:lnTo>
                        <a:pt x="1092200" y="1016980"/>
                      </a:lnTo>
                      <a:lnTo>
                        <a:pt x="1125538" y="1050316"/>
                      </a:lnTo>
                      <a:lnTo>
                        <a:pt x="1191304" y="1056164"/>
                      </a:lnTo>
                      <a:lnTo>
                        <a:pt x="1187450" y="1072544"/>
                      </a:lnTo>
                      <a:lnTo>
                        <a:pt x="1187450" y="1148744"/>
                      </a:lnTo>
                      <a:lnTo>
                        <a:pt x="1193570" y="1258884"/>
                      </a:lnTo>
                      <a:lnTo>
                        <a:pt x="1001714" y="1297968"/>
                      </a:lnTo>
                      <a:lnTo>
                        <a:pt x="958850" y="1221768"/>
                      </a:lnTo>
                      <a:lnTo>
                        <a:pt x="930274" y="1221768"/>
                      </a:lnTo>
                      <a:lnTo>
                        <a:pt x="927234" y="1228760"/>
                      </a:lnTo>
                      <a:lnTo>
                        <a:pt x="758826" y="1174144"/>
                      </a:lnTo>
                      <a:lnTo>
                        <a:pt x="662744" y="1252208"/>
                      </a:lnTo>
                      <a:lnTo>
                        <a:pt x="649288" y="1150328"/>
                      </a:lnTo>
                      <a:lnTo>
                        <a:pt x="649288" y="1064604"/>
                      </a:lnTo>
                      <a:lnTo>
                        <a:pt x="625474" y="974116"/>
                      </a:lnTo>
                      <a:lnTo>
                        <a:pt x="654050" y="945544"/>
                      </a:lnTo>
                      <a:lnTo>
                        <a:pt x="592138" y="893156"/>
                      </a:lnTo>
                      <a:lnTo>
                        <a:pt x="554038" y="816956"/>
                      </a:lnTo>
                      <a:lnTo>
                        <a:pt x="425450" y="840768"/>
                      </a:lnTo>
                      <a:lnTo>
                        <a:pt x="387350" y="731232"/>
                      </a:lnTo>
                      <a:lnTo>
                        <a:pt x="349250" y="716944"/>
                      </a:lnTo>
                      <a:lnTo>
                        <a:pt x="311150" y="655032"/>
                      </a:lnTo>
                      <a:lnTo>
                        <a:pt x="164008" y="624668"/>
                      </a:lnTo>
                      <a:lnTo>
                        <a:pt x="139700" y="589944"/>
                      </a:lnTo>
                      <a:lnTo>
                        <a:pt x="44450" y="462944"/>
                      </a:lnTo>
                      <a:lnTo>
                        <a:pt x="50800" y="443892"/>
                      </a:lnTo>
                      <a:lnTo>
                        <a:pt x="0" y="342292"/>
                      </a:lnTo>
                      <a:lnTo>
                        <a:pt x="57150" y="310544"/>
                      </a:lnTo>
                      <a:lnTo>
                        <a:pt x="88900" y="329592"/>
                      </a:lnTo>
                      <a:lnTo>
                        <a:pt x="234950" y="456592"/>
                      </a:lnTo>
                      <a:lnTo>
                        <a:pt x="381000" y="291492"/>
                      </a:lnTo>
                      <a:lnTo>
                        <a:pt x="381000" y="234344"/>
                      </a:lnTo>
                      <a:lnTo>
                        <a:pt x="495300" y="247040"/>
                      </a:lnTo>
                      <a:lnTo>
                        <a:pt x="514350" y="100992"/>
                      </a:lnTo>
                      <a:lnTo>
                        <a:pt x="527050" y="12092"/>
                      </a:lnTo>
                      <a:lnTo>
                        <a:pt x="5404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8A912C75-2515-4BAE-8207-7E915E444225}"/>
                    </a:ext>
                  </a:extLst>
                </p:cNvPr>
                <p:cNvSpPr/>
                <p:nvPr/>
              </p:nvSpPr>
              <p:spPr>
                <a:xfrm>
                  <a:off x="22960722" y="36009264"/>
                  <a:ext cx="670472" cy="505780"/>
                </a:xfrm>
                <a:custGeom>
                  <a:avLst/>
                  <a:gdLst>
                    <a:gd name="connsiteX0" fmla="*/ 561266 w 670472"/>
                    <a:gd name="connsiteY0" fmla="*/ 0 h 505780"/>
                    <a:gd name="connsiteX1" fmla="*/ 670472 w 670472"/>
                    <a:gd name="connsiteY1" fmla="*/ 18992 h 505780"/>
                    <a:gd name="connsiteX2" fmla="*/ 613654 w 670472"/>
                    <a:gd name="connsiteY2" fmla="*/ 71436 h 505780"/>
                    <a:gd name="connsiteX3" fmla="*/ 613654 w 670472"/>
                    <a:gd name="connsiteY3" fmla="*/ 138112 h 505780"/>
                    <a:gd name="connsiteX4" fmla="*/ 570972 w 670472"/>
                    <a:gd name="connsiteY4" fmla="*/ 193596 h 505780"/>
                    <a:gd name="connsiteX5" fmla="*/ 570790 w 670472"/>
                    <a:gd name="connsiteY5" fmla="*/ 190500 h 505780"/>
                    <a:gd name="connsiteX6" fmla="*/ 494590 w 670472"/>
                    <a:gd name="connsiteY6" fmla="*/ 295272 h 505780"/>
                    <a:gd name="connsiteX7" fmla="*/ 423154 w 670472"/>
                    <a:gd name="connsiteY7" fmla="*/ 295272 h 505780"/>
                    <a:gd name="connsiteX8" fmla="*/ 413628 w 670472"/>
                    <a:gd name="connsiteY8" fmla="*/ 347660 h 505780"/>
                    <a:gd name="connsiteX9" fmla="*/ 308854 w 670472"/>
                    <a:gd name="connsiteY9" fmla="*/ 414336 h 505780"/>
                    <a:gd name="connsiteX10" fmla="*/ 282726 w 670472"/>
                    <a:gd name="connsiteY10" fmla="*/ 505780 h 505780"/>
                    <a:gd name="connsiteX11" fmla="*/ 223128 w 670472"/>
                    <a:gd name="connsiteY11" fmla="*/ 490536 h 505780"/>
                    <a:gd name="connsiteX12" fmla="*/ 172328 w 670472"/>
                    <a:gd name="connsiteY12" fmla="*/ 433384 h 505780"/>
                    <a:gd name="connsiteX13" fmla="*/ 10180 w 670472"/>
                    <a:gd name="connsiteY13" fmla="*/ 461344 h 505780"/>
                    <a:gd name="connsiteX14" fmla="*/ 0 w 670472"/>
                    <a:gd name="connsiteY14" fmla="*/ 288308 h 505780"/>
                    <a:gd name="connsiteX15" fmla="*/ 85016 w 670472"/>
                    <a:gd name="connsiteY15" fmla="*/ 200024 h 505780"/>
                    <a:gd name="connsiteX16" fmla="*/ 151690 w 670472"/>
                    <a:gd name="connsiteY16" fmla="*/ 242888 h 505780"/>
                    <a:gd name="connsiteX17" fmla="*/ 280278 w 670472"/>
                    <a:gd name="connsiteY17" fmla="*/ 166688 h 505780"/>
                    <a:gd name="connsiteX18" fmla="*/ 332666 w 670472"/>
                    <a:gd name="connsiteY18" fmla="*/ 214312 h 505780"/>
                    <a:gd name="connsiteX19" fmla="*/ 366002 w 670472"/>
                    <a:gd name="connsiteY19" fmla="*/ 176212 h 505780"/>
                    <a:gd name="connsiteX20" fmla="*/ 485066 w 670472"/>
                    <a:gd name="connsiteY20" fmla="*/ 90488 h 505780"/>
                    <a:gd name="connsiteX21" fmla="*/ 499354 w 670472"/>
                    <a:gd name="connsiteY21" fmla="*/ 52384 h 505780"/>
                    <a:gd name="connsiteX22" fmla="*/ 561266 w 670472"/>
                    <a:gd name="connsiteY22" fmla="*/ 0 h 505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70472" h="505780">
                      <a:moveTo>
                        <a:pt x="561266" y="0"/>
                      </a:moveTo>
                      <a:lnTo>
                        <a:pt x="670472" y="18992"/>
                      </a:lnTo>
                      <a:lnTo>
                        <a:pt x="613654" y="71436"/>
                      </a:lnTo>
                      <a:lnTo>
                        <a:pt x="613654" y="138112"/>
                      </a:lnTo>
                      <a:lnTo>
                        <a:pt x="570972" y="193596"/>
                      </a:lnTo>
                      <a:lnTo>
                        <a:pt x="570790" y="190500"/>
                      </a:lnTo>
                      <a:lnTo>
                        <a:pt x="494590" y="295272"/>
                      </a:lnTo>
                      <a:lnTo>
                        <a:pt x="423154" y="295272"/>
                      </a:lnTo>
                      <a:lnTo>
                        <a:pt x="413628" y="347660"/>
                      </a:lnTo>
                      <a:lnTo>
                        <a:pt x="308854" y="414336"/>
                      </a:lnTo>
                      <a:lnTo>
                        <a:pt x="282726" y="505780"/>
                      </a:lnTo>
                      <a:lnTo>
                        <a:pt x="223128" y="490536"/>
                      </a:lnTo>
                      <a:lnTo>
                        <a:pt x="172328" y="433384"/>
                      </a:lnTo>
                      <a:lnTo>
                        <a:pt x="10180" y="461344"/>
                      </a:lnTo>
                      <a:lnTo>
                        <a:pt x="0" y="288308"/>
                      </a:lnTo>
                      <a:lnTo>
                        <a:pt x="85016" y="200024"/>
                      </a:lnTo>
                      <a:lnTo>
                        <a:pt x="151690" y="242888"/>
                      </a:lnTo>
                      <a:lnTo>
                        <a:pt x="280278" y="166688"/>
                      </a:lnTo>
                      <a:lnTo>
                        <a:pt x="332666" y="214312"/>
                      </a:lnTo>
                      <a:lnTo>
                        <a:pt x="366002" y="176212"/>
                      </a:lnTo>
                      <a:lnTo>
                        <a:pt x="485066" y="90488"/>
                      </a:lnTo>
                      <a:lnTo>
                        <a:pt x="499354" y="52384"/>
                      </a:lnTo>
                      <a:lnTo>
                        <a:pt x="5612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BDC4CDA8-F146-44EC-9364-FD43F67D704F}"/>
                    </a:ext>
                  </a:extLst>
                </p:cNvPr>
                <p:cNvSpPr/>
                <p:nvPr/>
              </p:nvSpPr>
              <p:spPr>
                <a:xfrm>
                  <a:off x="23806356" y="36391940"/>
                  <a:ext cx="353808" cy="463536"/>
                </a:xfrm>
                <a:custGeom>
                  <a:avLst/>
                  <a:gdLst>
                    <a:gd name="connsiteX0" fmla="*/ 201520 w 353808"/>
                    <a:gd name="connsiteY0" fmla="*/ 0 h 463536"/>
                    <a:gd name="connsiteX1" fmla="*/ 215694 w 353808"/>
                    <a:gd name="connsiteY1" fmla="*/ 60236 h 463536"/>
                    <a:gd name="connsiteX2" fmla="*/ 349498 w 353808"/>
                    <a:gd name="connsiteY2" fmla="*/ 81816 h 463536"/>
                    <a:gd name="connsiteX3" fmla="*/ 353808 w 353808"/>
                    <a:gd name="connsiteY3" fmla="*/ 98336 h 463536"/>
                    <a:gd name="connsiteX4" fmla="*/ 244268 w 353808"/>
                    <a:gd name="connsiteY4" fmla="*/ 184060 h 463536"/>
                    <a:gd name="connsiteX5" fmla="*/ 210932 w 353808"/>
                    <a:gd name="connsiteY5" fmla="*/ 322172 h 463536"/>
                    <a:gd name="connsiteX6" fmla="*/ 210010 w 353808"/>
                    <a:gd name="connsiteY6" fmla="*/ 326320 h 463536"/>
                    <a:gd name="connsiteX7" fmla="*/ 125208 w 353808"/>
                    <a:gd name="connsiteY7" fmla="*/ 379324 h 463536"/>
                    <a:gd name="connsiteX8" fmla="*/ 101522 w 353808"/>
                    <a:gd name="connsiteY8" fmla="*/ 463536 h 463536"/>
                    <a:gd name="connsiteX9" fmla="*/ 0 w 353808"/>
                    <a:gd name="connsiteY9" fmla="*/ 404760 h 463536"/>
                    <a:gd name="connsiteX10" fmla="*/ 25194 w 353808"/>
                    <a:gd name="connsiteY10" fmla="*/ 331700 h 463536"/>
                    <a:gd name="connsiteX11" fmla="*/ 68056 w 353808"/>
                    <a:gd name="connsiteY11" fmla="*/ 303124 h 463536"/>
                    <a:gd name="connsiteX12" fmla="*/ 82344 w 353808"/>
                    <a:gd name="connsiteY12" fmla="*/ 165012 h 463536"/>
                    <a:gd name="connsiteX13" fmla="*/ 201520 w 353808"/>
                    <a:gd name="connsiteY13" fmla="*/ 0 h 463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3808" h="463536">
                      <a:moveTo>
                        <a:pt x="201520" y="0"/>
                      </a:moveTo>
                      <a:lnTo>
                        <a:pt x="215694" y="60236"/>
                      </a:lnTo>
                      <a:lnTo>
                        <a:pt x="349498" y="81816"/>
                      </a:lnTo>
                      <a:lnTo>
                        <a:pt x="353808" y="98336"/>
                      </a:lnTo>
                      <a:lnTo>
                        <a:pt x="244268" y="184060"/>
                      </a:lnTo>
                      <a:lnTo>
                        <a:pt x="210932" y="322172"/>
                      </a:lnTo>
                      <a:lnTo>
                        <a:pt x="210010" y="326320"/>
                      </a:lnTo>
                      <a:lnTo>
                        <a:pt x="125208" y="379324"/>
                      </a:lnTo>
                      <a:lnTo>
                        <a:pt x="101522" y="463536"/>
                      </a:lnTo>
                      <a:lnTo>
                        <a:pt x="0" y="404760"/>
                      </a:lnTo>
                      <a:lnTo>
                        <a:pt x="25194" y="331700"/>
                      </a:lnTo>
                      <a:lnTo>
                        <a:pt x="68056" y="303124"/>
                      </a:lnTo>
                      <a:lnTo>
                        <a:pt x="82344" y="165012"/>
                      </a:lnTo>
                      <a:lnTo>
                        <a:pt x="2015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4B3B4224-5686-486C-82FE-9FA577095BA5}"/>
                    </a:ext>
                  </a:extLst>
                </p:cNvPr>
                <p:cNvSpPr/>
                <p:nvPr/>
              </p:nvSpPr>
              <p:spPr>
                <a:xfrm>
                  <a:off x="23990178" y="36785552"/>
                  <a:ext cx="240918" cy="230220"/>
                </a:xfrm>
                <a:custGeom>
                  <a:avLst/>
                  <a:gdLst>
                    <a:gd name="connsiteX0" fmla="*/ 169986 w 240918"/>
                    <a:gd name="connsiteY0" fmla="*/ 0 h 230220"/>
                    <a:gd name="connsiteX1" fmla="*/ 240918 w 240918"/>
                    <a:gd name="connsiteY1" fmla="*/ 4576 h 230220"/>
                    <a:gd name="connsiteX2" fmla="*/ 141410 w 240918"/>
                    <a:gd name="connsiteY2" fmla="*/ 180972 h 230220"/>
                    <a:gd name="connsiteX3" fmla="*/ 38222 w 240918"/>
                    <a:gd name="connsiteY3" fmla="*/ 230220 h 230220"/>
                    <a:gd name="connsiteX4" fmla="*/ 38222 w 240918"/>
                    <a:gd name="connsiteY4" fmla="*/ 139696 h 230220"/>
                    <a:gd name="connsiteX5" fmla="*/ 0 w 240918"/>
                    <a:gd name="connsiteY5" fmla="*/ 117568 h 230220"/>
                    <a:gd name="connsiteX6" fmla="*/ 87408 w 240918"/>
                    <a:gd name="connsiteY6" fmla="*/ 20712 h 230220"/>
                    <a:gd name="connsiteX7" fmla="*/ 98546 w 240918"/>
                    <a:gd name="connsiteY7" fmla="*/ 28572 h 230220"/>
                    <a:gd name="connsiteX8" fmla="*/ 169986 w 240918"/>
                    <a:gd name="connsiteY8" fmla="*/ 0 h 230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0918" h="230220">
                      <a:moveTo>
                        <a:pt x="169986" y="0"/>
                      </a:moveTo>
                      <a:lnTo>
                        <a:pt x="240918" y="4576"/>
                      </a:lnTo>
                      <a:lnTo>
                        <a:pt x="141410" y="180972"/>
                      </a:lnTo>
                      <a:lnTo>
                        <a:pt x="38222" y="230220"/>
                      </a:lnTo>
                      <a:lnTo>
                        <a:pt x="38222" y="139696"/>
                      </a:lnTo>
                      <a:lnTo>
                        <a:pt x="0" y="117568"/>
                      </a:lnTo>
                      <a:lnTo>
                        <a:pt x="87408" y="20712"/>
                      </a:lnTo>
                      <a:lnTo>
                        <a:pt x="98546" y="28572"/>
                      </a:lnTo>
                      <a:lnTo>
                        <a:pt x="16998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B0BBC791-6D6C-495C-B5D6-A5C36E3029BF}"/>
                  </a:ext>
                </a:extLst>
              </p:cNvPr>
              <p:cNvSpPr/>
              <p:nvPr/>
            </p:nvSpPr>
            <p:spPr>
              <a:xfrm>
                <a:off x="19691350" y="35179000"/>
                <a:ext cx="5200650" cy="4248150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正方形/長方形 232">
                <a:extLst>
                  <a:ext uri="{FF2B5EF4-FFF2-40B4-BE49-F238E27FC236}">
                    <a16:creationId xmlns:a16="http://schemas.microsoft.com/office/drawing/2014/main" id="{AD1BDC65-CA3D-4855-9112-433EE1269050}"/>
                  </a:ext>
                </a:extLst>
              </p:cNvPr>
              <p:cNvSpPr/>
              <p:nvPr/>
            </p:nvSpPr>
            <p:spPr>
              <a:xfrm>
                <a:off x="21499114" y="36210182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　知</a:t>
                </a:r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2042F15D-7459-4D19-AB99-48734C72671E}"/>
                </a:ext>
              </a:extLst>
            </p:cNvPr>
            <p:cNvGrpSpPr/>
            <p:nvPr/>
          </p:nvGrpSpPr>
          <p:grpSpPr>
            <a:xfrm>
              <a:off x="22910418" y="33845500"/>
              <a:ext cx="3276982" cy="2552700"/>
              <a:chOff x="22910418" y="33845500"/>
              <a:chExt cx="3276982" cy="2552700"/>
            </a:xfrm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5D97AC2B-73EB-4188-A7DD-926EB16C810C}"/>
                  </a:ext>
                </a:extLst>
              </p:cNvPr>
              <p:cNvGrpSpPr/>
              <p:nvPr/>
            </p:nvGrpSpPr>
            <p:grpSpPr>
              <a:xfrm>
                <a:off x="22910418" y="33845500"/>
                <a:ext cx="3276982" cy="2552700"/>
                <a:chOff x="22910418" y="33845500"/>
                <a:chExt cx="3276982" cy="2552700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06B18F76-A92E-4938-89B4-63294CC9259D}"/>
                    </a:ext>
                  </a:extLst>
                </p:cNvPr>
                <p:cNvSpPr/>
                <p:nvPr/>
              </p:nvSpPr>
              <p:spPr>
                <a:xfrm>
                  <a:off x="23630078" y="34328100"/>
                  <a:ext cx="306246" cy="293264"/>
                </a:xfrm>
                <a:custGeom>
                  <a:avLst/>
                  <a:gdLst>
                    <a:gd name="connsiteX0" fmla="*/ 106222 w 306246"/>
                    <a:gd name="connsiteY0" fmla="*/ 0 h 293264"/>
                    <a:gd name="connsiteX1" fmla="*/ 150672 w 306246"/>
                    <a:gd name="connsiteY1" fmla="*/ 114300 h 293264"/>
                    <a:gd name="connsiteX2" fmla="*/ 239572 w 306246"/>
                    <a:gd name="connsiteY2" fmla="*/ 146052 h 293264"/>
                    <a:gd name="connsiteX3" fmla="*/ 295588 w 306246"/>
                    <a:gd name="connsiteY3" fmla="*/ 146052 h 293264"/>
                    <a:gd name="connsiteX4" fmla="*/ 287198 w 306246"/>
                    <a:gd name="connsiteY4" fmla="*/ 204788 h 293264"/>
                    <a:gd name="connsiteX5" fmla="*/ 306246 w 306246"/>
                    <a:gd name="connsiteY5" fmla="*/ 233364 h 293264"/>
                    <a:gd name="connsiteX6" fmla="*/ 306246 w 306246"/>
                    <a:gd name="connsiteY6" fmla="*/ 291588 h 293264"/>
                    <a:gd name="connsiteX7" fmla="*/ 300016 w 306246"/>
                    <a:gd name="connsiteY7" fmla="*/ 293264 h 293264"/>
                    <a:gd name="connsiteX8" fmla="*/ 280846 w 306246"/>
                    <a:gd name="connsiteY8" fmla="*/ 276224 h 293264"/>
                    <a:gd name="connsiteX9" fmla="*/ 166546 w 306246"/>
                    <a:gd name="connsiteY9" fmla="*/ 279400 h 293264"/>
                    <a:gd name="connsiteX10" fmla="*/ 93522 w 306246"/>
                    <a:gd name="connsiteY10" fmla="*/ 241300 h 293264"/>
                    <a:gd name="connsiteX11" fmla="*/ 68122 w 306246"/>
                    <a:gd name="connsiteY11" fmla="*/ 219076 h 293264"/>
                    <a:gd name="connsiteX12" fmla="*/ 61772 w 306246"/>
                    <a:gd name="connsiteY12" fmla="*/ 184148 h 293264"/>
                    <a:gd name="connsiteX13" fmla="*/ 26846 w 306246"/>
                    <a:gd name="connsiteY13" fmla="*/ 155576 h 293264"/>
                    <a:gd name="connsiteX14" fmla="*/ 0 w 306246"/>
                    <a:gd name="connsiteY14" fmla="*/ 33544 h 293264"/>
                    <a:gd name="connsiteX15" fmla="*/ 106222 w 306246"/>
                    <a:gd name="connsiteY15" fmla="*/ 0 h 29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6246" h="293264">
                      <a:moveTo>
                        <a:pt x="106222" y="0"/>
                      </a:moveTo>
                      <a:lnTo>
                        <a:pt x="150672" y="114300"/>
                      </a:lnTo>
                      <a:lnTo>
                        <a:pt x="239572" y="146052"/>
                      </a:lnTo>
                      <a:lnTo>
                        <a:pt x="295588" y="146052"/>
                      </a:lnTo>
                      <a:lnTo>
                        <a:pt x="287198" y="204788"/>
                      </a:lnTo>
                      <a:lnTo>
                        <a:pt x="306246" y="233364"/>
                      </a:lnTo>
                      <a:lnTo>
                        <a:pt x="306246" y="291588"/>
                      </a:lnTo>
                      <a:lnTo>
                        <a:pt x="300016" y="293264"/>
                      </a:lnTo>
                      <a:lnTo>
                        <a:pt x="280846" y="276224"/>
                      </a:lnTo>
                      <a:lnTo>
                        <a:pt x="166546" y="279400"/>
                      </a:lnTo>
                      <a:lnTo>
                        <a:pt x="93522" y="241300"/>
                      </a:lnTo>
                      <a:lnTo>
                        <a:pt x="68122" y="219076"/>
                      </a:lnTo>
                      <a:lnTo>
                        <a:pt x="61772" y="184148"/>
                      </a:lnTo>
                      <a:lnTo>
                        <a:pt x="26846" y="155576"/>
                      </a:lnTo>
                      <a:lnTo>
                        <a:pt x="0" y="33544"/>
                      </a:lnTo>
                      <a:lnTo>
                        <a:pt x="10622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45BABC6F-3C0D-4DD0-9B53-BC8E9F826146}"/>
                    </a:ext>
                  </a:extLst>
                </p:cNvPr>
                <p:cNvSpPr/>
                <p:nvPr/>
              </p:nvSpPr>
              <p:spPr>
                <a:xfrm>
                  <a:off x="23917276" y="34103204"/>
                  <a:ext cx="790574" cy="1186920"/>
                </a:xfrm>
                <a:custGeom>
                  <a:avLst/>
                  <a:gdLst>
                    <a:gd name="connsiteX0" fmla="*/ 664808 w 790574"/>
                    <a:gd name="connsiteY0" fmla="*/ 0 h 1186920"/>
                    <a:gd name="connsiteX1" fmla="*/ 695324 w 790574"/>
                    <a:gd name="connsiteY1" fmla="*/ 91548 h 1186920"/>
                    <a:gd name="connsiteX2" fmla="*/ 673100 w 790574"/>
                    <a:gd name="connsiteY2" fmla="*/ 196320 h 1186920"/>
                    <a:gd name="connsiteX3" fmla="*/ 571500 w 790574"/>
                    <a:gd name="connsiteY3" fmla="*/ 323320 h 1186920"/>
                    <a:gd name="connsiteX4" fmla="*/ 590548 w 790574"/>
                    <a:gd name="connsiteY4" fmla="*/ 396348 h 1186920"/>
                    <a:gd name="connsiteX5" fmla="*/ 599544 w 790574"/>
                    <a:gd name="connsiteY5" fmla="*/ 396348 h 1186920"/>
                    <a:gd name="connsiteX6" fmla="*/ 593724 w 790574"/>
                    <a:gd name="connsiteY6" fmla="*/ 501120 h 1186920"/>
                    <a:gd name="connsiteX7" fmla="*/ 619124 w 790574"/>
                    <a:gd name="connsiteY7" fmla="*/ 513820 h 1186920"/>
                    <a:gd name="connsiteX8" fmla="*/ 622300 w 790574"/>
                    <a:gd name="connsiteY8" fmla="*/ 558272 h 1186920"/>
                    <a:gd name="connsiteX9" fmla="*/ 581024 w 790574"/>
                    <a:gd name="connsiteY9" fmla="*/ 590020 h 1186920"/>
                    <a:gd name="connsiteX10" fmla="*/ 628648 w 790574"/>
                    <a:gd name="connsiteY10" fmla="*/ 672572 h 1186920"/>
                    <a:gd name="connsiteX11" fmla="*/ 625474 w 790574"/>
                    <a:gd name="connsiteY11" fmla="*/ 726548 h 1186920"/>
                    <a:gd name="connsiteX12" fmla="*/ 762000 w 790574"/>
                    <a:gd name="connsiteY12" fmla="*/ 707496 h 1186920"/>
                    <a:gd name="connsiteX13" fmla="*/ 790574 w 790574"/>
                    <a:gd name="connsiteY13" fmla="*/ 755120 h 1186920"/>
                    <a:gd name="connsiteX14" fmla="*/ 758824 w 790574"/>
                    <a:gd name="connsiteY14" fmla="*/ 805920 h 1186920"/>
                    <a:gd name="connsiteX15" fmla="*/ 698500 w 790574"/>
                    <a:gd name="connsiteY15" fmla="*/ 850372 h 1186920"/>
                    <a:gd name="connsiteX16" fmla="*/ 666748 w 790574"/>
                    <a:gd name="connsiteY16" fmla="*/ 866244 h 1186920"/>
                    <a:gd name="connsiteX17" fmla="*/ 736600 w 790574"/>
                    <a:gd name="connsiteY17" fmla="*/ 980548 h 1186920"/>
                    <a:gd name="connsiteX18" fmla="*/ 733424 w 790574"/>
                    <a:gd name="connsiteY18" fmla="*/ 1069444 h 1186920"/>
                    <a:gd name="connsiteX19" fmla="*/ 622300 w 790574"/>
                    <a:gd name="connsiteY19" fmla="*/ 1069444 h 1186920"/>
                    <a:gd name="connsiteX20" fmla="*/ 520700 w 790574"/>
                    <a:gd name="connsiteY20" fmla="*/ 1142472 h 1186920"/>
                    <a:gd name="connsiteX21" fmla="*/ 460374 w 790574"/>
                    <a:gd name="connsiteY21" fmla="*/ 1129772 h 1186920"/>
                    <a:gd name="connsiteX22" fmla="*/ 365124 w 790574"/>
                    <a:gd name="connsiteY22" fmla="*/ 1186920 h 1186920"/>
                    <a:gd name="connsiteX23" fmla="*/ 308066 w 790574"/>
                    <a:gd name="connsiteY23" fmla="*/ 1181732 h 1186920"/>
                    <a:gd name="connsiteX24" fmla="*/ 288924 w 790574"/>
                    <a:gd name="connsiteY24" fmla="*/ 1129772 h 1186920"/>
                    <a:gd name="connsiteX25" fmla="*/ 234494 w 790574"/>
                    <a:gd name="connsiteY25" fmla="*/ 1123856 h 1186920"/>
                    <a:gd name="connsiteX26" fmla="*/ 390524 w 790574"/>
                    <a:gd name="connsiteY26" fmla="*/ 1053572 h 1186920"/>
                    <a:gd name="connsiteX27" fmla="*/ 377824 w 790574"/>
                    <a:gd name="connsiteY27" fmla="*/ 948796 h 1186920"/>
                    <a:gd name="connsiteX28" fmla="*/ 320674 w 790574"/>
                    <a:gd name="connsiteY28" fmla="*/ 920220 h 1186920"/>
                    <a:gd name="connsiteX29" fmla="*/ 311148 w 790574"/>
                    <a:gd name="connsiteY29" fmla="*/ 856720 h 1186920"/>
                    <a:gd name="connsiteX30" fmla="*/ 352424 w 790574"/>
                    <a:gd name="connsiteY30" fmla="*/ 564620 h 1186920"/>
                    <a:gd name="connsiteX31" fmla="*/ 263524 w 790574"/>
                    <a:gd name="connsiteY31" fmla="*/ 459844 h 1186920"/>
                    <a:gd name="connsiteX32" fmla="*/ 177800 w 790574"/>
                    <a:gd name="connsiteY32" fmla="*/ 501120 h 1186920"/>
                    <a:gd name="connsiteX33" fmla="*/ 76200 w 790574"/>
                    <a:gd name="connsiteY33" fmla="*/ 501120 h 1186920"/>
                    <a:gd name="connsiteX34" fmla="*/ 19048 w 790574"/>
                    <a:gd name="connsiteY34" fmla="*/ 516484 h 1186920"/>
                    <a:gd name="connsiteX35" fmla="*/ 19048 w 790574"/>
                    <a:gd name="connsiteY35" fmla="*/ 458260 h 1186920"/>
                    <a:gd name="connsiteX36" fmla="*/ 0 w 790574"/>
                    <a:gd name="connsiteY36" fmla="*/ 429684 h 1186920"/>
                    <a:gd name="connsiteX37" fmla="*/ 8390 w 790574"/>
                    <a:gd name="connsiteY37" fmla="*/ 370948 h 1186920"/>
                    <a:gd name="connsiteX38" fmla="*/ 41274 w 790574"/>
                    <a:gd name="connsiteY38" fmla="*/ 370948 h 1186920"/>
                    <a:gd name="connsiteX39" fmla="*/ 85724 w 790574"/>
                    <a:gd name="connsiteY39" fmla="*/ 339196 h 1186920"/>
                    <a:gd name="connsiteX40" fmla="*/ 161924 w 790574"/>
                    <a:gd name="connsiteY40" fmla="*/ 224896 h 1186920"/>
                    <a:gd name="connsiteX41" fmla="*/ 257174 w 790574"/>
                    <a:gd name="connsiteY41" fmla="*/ 224896 h 1186920"/>
                    <a:gd name="connsiteX42" fmla="*/ 365124 w 790574"/>
                    <a:gd name="connsiteY42" fmla="*/ 212196 h 1186920"/>
                    <a:gd name="connsiteX43" fmla="*/ 415924 w 790574"/>
                    <a:gd name="connsiteY43" fmla="*/ 193148 h 1186920"/>
                    <a:gd name="connsiteX44" fmla="*/ 447674 w 790574"/>
                    <a:gd name="connsiteY44" fmla="*/ 123296 h 1186920"/>
                    <a:gd name="connsiteX45" fmla="*/ 479424 w 790574"/>
                    <a:gd name="connsiteY45" fmla="*/ 21696 h 1186920"/>
                    <a:gd name="connsiteX46" fmla="*/ 631824 w 790574"/>
                    <a:gd name="connsiteY46" fmla="*/ 8996 h 1186920"/>
                    <a:gd name="connsiteX47" fmla="*/ 664808 w 790574"/>
                    <a:gd name="connsiteY47" fmla="*/ 0 h 1186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790574" h="1186920">
                      <a:moveTo>
                        <a:pt x="664808" y="0"/>
                      </a:moveTo>
                      <a:lnTo>
                        <a:pt x="695324" y="91548"/>
                      </a:lnTo>
                      <a:lnTo>
                        <a:pt x="673100" y="196320"/>
                      </a:lnTo>
                      <a:lnTo>
                        <a:pt x="571500" y="323320"/>
                      </a:lnTo>
                      <a:lnTo>
                        <a:pt x="590548" y="396348"/>
                      </a:lnTo>
                      <a:lnTo>
                        <a:pt x="599544" y="396348"/>
                      </a:lnTo>
                      <a:lnTo>
                        <a:pt x="593724" y="501120"/>
                      </a:lnTo>
                      <a:lnTo>
                        <a:pt x="619124" y="513820"/>
                      </a:lnTo>
                      <a:lnTo>
                        <a:pt x="622300" y="558272"/>
                      </a:lnTo>
                      <a:lnTo>
                        <a:pt x="581024" y="590020"/>
                      </a:lnTo>
                      <a:lnTo>
                        <a:pt x="628648" y="672572"/>
                      </a:lnTo>
                      <a:lnTo>
                        <a:pt x="625474" y="726548"/>
                      </a:lnTo>
                      <a:lnTo>
                        <a:pt x="762000" y="707496"/>
                      </a:lnTo>
                      <a:lnTo>
                        <a:pt x="790574" y="755120"/>
                      </a:lnTo>
                      <a:lnTo>
                        <a:pt x="758824" y="805920"/>
                      </a:lnTo>
                      <a:lnTo>
                        <a:pt x="698500" y="850372"/>
                      </a:lnTo>
                      <a:lnTo>
                        <a:pt x="666748" y="866244"/>
                      </a:lnTo>
                      <a:lnTo>
                        <a:pt x="736600" y="980548"/>
                      </a:lnTo>
                      <a:lnTo>
                        <a:pt x="733424" y="1069444"/>
                      </a:lnTo>
                      <a:lnTo>
                        <a:pt x="622300" y="1069444"/>
                      </a:lnTo>
                      <a:lnTo>
                        <a:pt x="520700" y="1142472"/>
                      </a:lnTo>
                      <a:lnTo>
                        <a:pt x="460374" y="1129772"/>
                      </a:lnTo>
                      <a:lnTo>
                        <a:pt x="365124" y="1186920"/>
                      </a:lnTo>
                      <a:lnTo>
                        <a:pt x="308066" y="1181732"/>
                      </a:lnTo>
                      <a:lnTo>
                        <a:pt x="288924" y="1129772"/>
                      </a:lnTo>
                      <a:lnTo>
                        <a:pt x="234494" y="1123856"/>
                      </a:lnTo>
                      <a:lnTo>
                        <a:pt x="390524" y="1053572"/>
                      </a:lnTo>
                      <a:lnTo>
                        <a:pt x="377824" y="948796"/>
                      </a:lnTo>
                      <a:lnTo>
                        <a:pt x="320674" y="920220"/>
                      </a:lnTo>
                      <a:lnTo>
                        <a:pt x="311148" y="856720"/>
                      </a:lnTo>
                      <a:lnTo>
                        <a:pt x="352424" y="564620"/>
                      </a:lnTo>
                      <a:lnTo>
                        <a:pt x="263524" y="459844"/>
                      </a:lnTo>
                      <a:lnTo>
                        <a:pt x="177800" y="501120"/>
                      </a:lnTo>
                      <a:lnTo>
                        <a:pt x="76200" y="501120"/>
                      </a:lnTo>
                      <a:lnTo>
                        <a:pt x="19048" y="516484"/>
                      </a:lnTo>
                      <a:lnTo>
                        <a:pt x="19048" y="458260"/>
                      </a:lnTo>
                      <a:lnTo>
                        <a:pt x="0" y="429684"/>
                      </a:lnTo>
                      <a:lnTo>
                        <a:pt x="8390" y="370948"/>
                      </a:lnTo>
                      <a:lnTo>
                        <a:pt x="41274" y="370948"/>
                      </a:lnTo>
                      <a:lnTo>
                        <a:pt x="85724" y="339196"/>
                      </a:lnTo>
                      <a:lnTo>
                        <a:pt x="161924" y="224896"/>
                      </a:lnTo>
                      <a:lnTo>
                        <a:pt x="257174" y="224896"/>
                      </a:lnTo>
                      <a:lnTo>
                        <a:pt x="365124" y="212196"/>
                      </a:lnTo>
                      <a:lnTo>
                        <a:pt x="415924" y="193148"/>
                      </a:lnTo>
                      <a:lnTo>
                        <a:pt x="447674" y="123296"/>
                      </a:lnTo>
                      <a:lnTo>
                        <a:pt x="479424" y="21696"/>
                      </a:lnTo>
                      <a:lnTo>
                        <a:pt x="631824" y="8996"/>
                      </a:lnTo>
                      <a:lnTo>
                        <a:pt x="6648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26505D7A-6E9D-4F8B-965F-05989B8F04F5}"/>
                    </a:ext>
                  </a:extLst>
                </p:cNvPr>
                <p:cNvSpPr/>
                <p:nvPr/>
              </p:nvSpPr>
              <p:spPr>
                <a:xfrm>
                  <a:off x="25295350" y="33845500"/>
                  <a:ext cx="568200" cy="444500"/>
                </a:xfrm>
                <a:custGeom>
                  <a:avLst/>
                  <a:gdLst>
                    <a:gd name="connsiteX0" fmla="*/ 447550 w 568200"/>
                    <a:gd name="connsiteY0" fmla="*/ 0 h 444500"/>
                    <a:gd name="connsiteX1" fmla="*/ 460250 w 568200"/>
                    <a:gd name="connsiteY1" fmla="*/ 50800 h 444500"/>
                    <a:gd name="connsiteX2" fmla="*/ 447550 w 568200"/>
                    <a:gd name="connsiteY2" fmla="*/ 120652 h 444500"/>
                    <a:gd name="connsiteX3" fmla="*/ 441200 w 568200"/>
                    <a:gd name="connsiteY3" fmla="*/ 158748 h 444500"/>
                    <a:gd name="connsiteX4" fmla="*/ 472950 w 568200"/>
                    <a:gd name="connsiteY4" fmla="*/ 209548 h 444500"/>
                    <a:gd name="connsiteX5" fmla="*/ 568200 w 568200"/>
                    <a:gd name="connsiteY5" fmla="*/ 241300 h 444500"/>
                    <a:gd name="connsiteX6" fmla="*/ 568200 w 568200"/>
                    <a:gd name="connsiteY6" fmla="*/ 323852 h 444500"/>
                    <a:gd name="connsiteX7" fmla="*/ 530100 w 568200"/>
                    <a:gd name="connsiteY7" fmla="*/ 361948 h 444500"/>
                    <a:gd name="connsiteX8" fmla="*/ 530736 w 568200"/>
                    <a:gd name="connsiteY8" fmla="*/ 365124 h 444500"/>
                    <a:gd name="connsiteX9" fmla="*/ 457074 w 568200"/>
                    <a:gd name="connsiteY9" fmla="*/ 365124 h 444500"/>
                    <a:gd name="connsiteX10" fmla="*/ 387226 w 568200"/>
                    <a:gd name="connsiteY10" fmla="*/ 336548 h 444500"/>
                    <a:gd name="connsiteX11" fmla="*/ 361826 w 568200"/>
                    <a:gd name="connsiteY11" fmla="*/ 390524 h 444500"/>
                    <a:gd name="connsiteX12" fmla="*/ 291974 w 568200"/>
                    <a:gd name="connsiteY12" fmla="*/ 390524 h 444500"/>
                    <a:gd name="connsiteX13" fmla="*/ 253874 w 568200"/>
                    <a:gd name="connsiteY13" fmla="*/ 444500 h 444500"/>
                    <a:gd name="connsiteX14" fmla="*/ 193550 w 568200"/>
                    <a:gd name="connsiteY14" fmla="*/ 387348 h 444500"/>
                    <a:gd name="connsiteX15" fmla="*/ 130050 w 568200"/>
                    <a:gd name="connsiteY15" fmla="*/ 365124 h 444500"/>
                    <a:gd name="connsiteX16" fmla="*/ 98300 w 568200"/>
                    <a:gd name="connsiteY16" fmla="*/ 250824 h 444500"/>
                    <a:gd name="connsiteX17" fmla="*/ 63374 w 568200"/>
                    <a:gd name="connsiteY17" fmla="*/ 244476 h 444500"/>
                    <a:gd name="connsiteX18" fmla="*/ 44326 w 568200"/>
                    <a:gd name="connsiteY18" fmla="*/ 212724 h 444500"/>
                    <a:gd name="connsiteX19" fmla="*/ 6226 w 568200"/>
                    <a:gd name="connsiteY19" fmla="*/ 206376 h 444500"/>
                    <a:gd name="connsiteX20" fmla="*/ 0 w 568200"/>
                    <a:gd name="connsiteY20" fmla="*/ 144120 h 444500"/>
                    <a:gd name="connsiteX21" fmla="*/ 117350 w 568200"/>
                    <a:gd name="connsiteY21" fmla="*/ 120652 h 444500"/>
                    <a:gd name="connsiteX22" fmla="*/ 161800 w 568200"/>
                    <a:gd name="connsiteY22" fmla="*/ 76200 h 444500"/>
                    <a:gd name="connsiteX23" fmla="*/ 250700 w 568200"/>
                    <a:gd name="connsiteY23" fmla="*/ 63500 h 444500"/>
                    <a:gd name="connsiteX24" fmla="*/ 320550 w 568200"/>
                    <a:gd name="connsiteY24" fmla="*/ 63500 h 444500"/>
                    <a:gd name="connsiteX25" fmla="*/ 371350 w 568200"/>
                    <a:gd name="connsiteY25" fmla="*/ 107948 h 444500"/>
                    <a:gd name="connsiteX26" fmla="*/ 396750 w 568200"/>
                    <a:gd name="connsiteY26" fmla="*/ 63500 h 444500"/>
                    <a:gd name="connsiteX27" fmla="*/ 396750 w 568200"/>
                    <a:gd name="connsiteY27" fmla="*/ 12700 h 444500"/>
                    <a:gd name="connsiteX28" fmla="*/ 447550 w 568200"/>
                    <a:gd name="connsiteY28" fmla="*/ 0 h 4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68200" h="444500">
                      <a:moveTo>
                        <a:pt x="447550" y="0"/>
                      </a:moveTo>
                      <a:lnTo>
                        <a:pt x="460250" y="50800"/>
                      </a:lnTo>
                      <a:lnTo>
                        <a:pt x="447550" y="120652"/>
                      </a:lnTo>
                      <a:lnTo>
                        <a:pt x="441200" y="158748"/>
                      </a:lnTo>
                      <a:lnTo>
                        <a:pt x="472950" y="209548"/>
                      </a:lnTo>
                      <a:lnTo>
                        <a:pt x="568200" y="241300"/>
                      </a:lnTo>
                      <a:lnTo>
                        <a:pt x="568200" y="323852"/>
                      </a:lnTo>
                      <a:lnTo>
                        <a:pt x="530100" y="361948"/>
                      </a:lnTo>
                      <a:lnTo>
                        <a:pt x="530736" y="365124"/>
                      </a:lnTo>
                      <a:lnTo>
                        <a:pt x="457074" y="365124"/>
                      </a:lnTo>
                      <a:lnTo>
                        <a:pt x="387226" y="336548"/>
                      </a:lnTo>
                      <a:lnTo>
                        <a:pt x="361826" y="390524"/>
                      </a:lnTo>
                      <a:lnTo>
                        <a:pt x="291974" y="390524"/>
                      </a:lnTo>
                      <a:lnTo>
                        <a:pt x="253874" y="444500"/>
                      </a:lnTo>
                      <a:lnTo>
                        <a:pt x="193550" y="387348"/>
                      </a:lnTo>
                      <a:lnTo>
                        <a:pt x="130050" y="365124"/>
                      </a:lnTo>
                      <a:lnTo>
                        <a:pt x="98300" y="250824"/>
                      </a:lnTo>
                      <a:lnTo>
                        <a:pt x="63374" y="244476"/>
                      </a:lnTo>
                      <a:lnTo>
                        <a:pt x="44326" y="212724"/>
                      </a:lnTo>
                      <a:lnTo>
                        <a:pt x="6226" y="206376"/>
                      </a:lnTo>
                      <a:lnTo>
                        <a:pt x="0" y="144120"/>
                      </a:lnTo>
                      <a:lnTo>
                        <a:pt x="117350" y="120652"/>
                      </a:lnTo>
                      <a:lnTo>
                        <a:pt x="161800" y="76200"/>
                      </a:lnTo>
                      <a:lnTo>
                        <a:pt x="250700" y="63500"/>
                      </a:lnTo>
                      <a:lnTo>
                        <a:pt x="320550" y="63500"/>
                      </a:lnTo>
                      <a:lnTo>
                        <a:pt x="371350" y="107948"/>
                      </a:lnTo>
                      <a:lnTo>
                        <a:pt x="396750" y="63500"/>
                      </a:lnTo>
                      <a:lnTo>
                        <a:pt x="396750" y="12700"/>
                      </a:lnTo>
                      <a:lnTo>
                        <a:pt x="4475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AA5289AE-4152-42C7-884F-6D66E0F53F26}"/>
                    </a:ext>
                  </a:extLst>
                </p:cNvPr>
                <p:cNvSpPr/>
                <p:nvPr/>
              </p:nvSpPr>
              <p:spPr>
                <a:xfrm>
                  <a:off x="25057100" y="34105200"/>
                  <a:ext cx="269876" cy="314976"/>
                </a:xfrm>
                <a:custGeom>
                  <a:avLst/>
                  <a:gdLst>
                    <a:gd name="connsiteX0" fmla="*/ 7638 w 269876"/>
                    <a:gd name="connsiteY0" fmla="*/ 0 h 314976"/>
                    <a:gd name="connsiteX1" fmla="*/ 101600 w 269876"/>
                    <a:gd name="connsiteY1" fmla="*/ 45100 h 314976"/>
                    <a:gd name="connsiteX2" fmla="*/ 143708 w 269876"/>
                    <a:gd name="connsiteY2" fmla="*/ 54456 h 314976"/>
                    <a:gd name="connsiteX3" fmla="*/ 177800 w 269876"/>
                    <a:gd name="connsiteY3" fmla="*/ 130824 h 314976"/>
                    <a:gd name="connsiteX4" fmla="*/ 177800 w 269876"/>
                    <a:gd name="connsiteY4" fmla="*/ 162576 h 314976"/>
                    <a:gd name="connsiteX5" fmla="*/ 206376 w 269876"/>
                    <a:gd name="connsiteY5" fmla="*/ 216552 h 314976"/>
                    <a:gd name="connsiteX6" fmla="*/ 269876 w 269876"/>
                    <a:gd name="connsiteY6" fmla="*/ 222900 h 314976"/>
                    <a:gd name="connsiteX7" fmla="*/ 241300 w 269876"/>
                    <a:gd name="connsiteY7" fmla="*/ 261000 h 314976"/>
                    <a:gd name="connsiteX8" fmla="*/ 180976 w 269876"/>
                    <a:gd name="connsiteY8" fmla="*/ 267352 h 314976"/>
                    <a:gd name="connsiteX9" fmla="*/ 88900 w 269876"/>
                    <a:gd name="connsiteY9" fmla="*/ 314976 h 314976"/>
                    <a:gd name="connsiteX10" fmla="*/ 79376 w 269876"/>
                    <a:gd name="connsiteY10" fmla="*/ 232424 h 314976"/>
                    <a:gd name="connsiteX11" fmla="*/ 44450 w 269876"/>
                    <a:gd name="connsiteY11" fmla="*/ 232424 h 314976"/>
                    <a:gd name="connsiteX12" fmla="*/ 41276 w 269876"/>
                    <a:gd name="connsiteY12" fmla="*/ 159400 h 314976"/>
                    <a:gd name="connsiteX13" fmla="*/ 0 w 269876"/>
                    <a:gd name="connsiteY13" fmla="*/ 64152 h 314976"/>
                    <a:gd name="connsiteX14" fmla="*/ 7638 w 269876"/>
                    <a:gd name="connsiteY14" fmla="*/ 0 h 314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9876" h="314976">
                      <a:moveTo>
                        <a:pt x="7638" y="0"/>
                      </a:moveTo>
                      <a:lnTo>
                        <a:pt x="101600" y="45100"/>
                      </a:lnTo>
                      <a:lnTo>
                        <a:pt x="143708" y="54456"/>
                      </a:lnTo>
                      <a:lnTo>
                        <a:pt x="177800" y="130824"/>
                      </a:lnTo>
                      <a:lnTo>
                        <a:pt x="177800" y="162576"/>
                      </a:lnTo>
                      <a:lnTo>
                        <a:pt x="206376" y="216552"/>
                      </a:lnTo>
                      <a:lnTo>
                        <a:pt x="269876" y="222900"/>
                      </a:lnTo>
                      <a:lnTo>
                        <a:pt x="241300" y="261000"/>
                      </a:lnTo>
                      <a:lnTo>
                        <a:pt x="180976" y="267352"/>
                      </a:lnTo>
                      <a:lnTo>
                        <a:pt x="88900" y="314976"/>
                      </a:lnTo>
                      <a:lnTo>
                        <a:pt x="79376" y="232424"/>
                      </a:lnTo>
                      <a:lnTo>
                        <a:pt x="44450" y="232424"/>
                      </a:lnTo>
                      <a:lnTo>
                        <a:pt x="41276" y="159400"/>
                      </a:lnTo>
                      <a:lnTo>
                        <a:pt x="0" y="64152"/>
                      </a:lnTo>
                      <a:lnTo>
                        <a:pt x="76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78FD8C81-5A6E-4DC1-B56E-73A1FCABC242}"/>
                    </a:ext>
                  </a:extLst>
                </p:cNvPr>
                <p:cNvSpPr/>
                <p:nvPr/>
              </p:nvSpPr>
              <p:spPr>
                <a:xfrm>
                  <a:off x="22910418" y="34474152"/>
                  <a:ext cx="1318006" cy="1028696"/>
                </a:xfrm>
                <a:custGeom>
                  <a:avLst/>
                  <a:gdLst>
                    <a:gd name="connsiteX0" fmla="*/ 324232 w 1318006"/>
                    <a:gd name="connsiteY0" fmla="*/ 0 h 1028696"/>
                    <a:gd name="connsiteX1" fmla="*/ 400432 w 1318006"/>
                    <a:gd name="connsiteY1" fmla="*/ 31748 h 1028696"/>
                    <a:gd name="connsiteX2" fmla="*/ 457582 w 1318006"/>
                    <a:gd name="connsiteY2" fmla="*/ 12696 h 1028696"/>
                    <a:gd name="connsiteX3" fmla="*/ 458582 w 1318006"/>
                    <a:gd name="connsiteY3" fmla="*/ 9196 h 1028696"/>
                    <a:gd name="connsiteX4" fmla="*/ 581406 w 1318006"/>
                    <a:gd name="connsiteY4" fmla="*/ 139696 h 1028696"/>
                    <a:gd name="connsiteX5" fmla="*/ 670306 w 1318006"/>
                    <a:gd name="connsiteY5" fmla="*/ 149224 h 1028696"/>
                    <a:gd name="connsiteX6" fmla="*/ 759206 w 1318006"/>
                    <a:gd name="connsiteY6" fmla="*/ 285748 h 1028696"/>
                    <a:gd name="connsiteX7" fmla="*/ 749682 w 1318006"/>
                    <a:gd name="connsiteY7" fmla="*/ 327024 h 1028696"/>
                    <a:gd name="connsiteX8" fmla="*/ 778258 w 1318006"/>
                    <a:gd name="connsiteY8" fmla="*/ 374648 h 1028696"/>
                    <a:gd name="connsiteX9" fmla="*/ 851282 w 1318006"/>
                    <a:gd name="connsiteY9" fmla="*/ 365124 h 1028696"/>
                    <a:gd name="connsiteX10" fmla="*/ 870332 w 1318006"/>
                    <a:gd name="connsiteY10" fmla="*/ 403224 h 1028696"/>
                    <a:gd name="connsiteX11" fmla="*/ 937006 w 1318006"/>
                    <a:gd name="connsiteY11" fmla="*/ 409572 h 1028696"/>
                    <a:gd name="connsiteX12" fmla="*/ 940182 w 1318006"/>
                    <a:gd name="connsiteY12" fmla="*/ 457200 h 1028696"/>
                    <a:gd name="connsiteX13" fmla="*/ 914782 w 1318006"/>
                    <a:gd name="connsiteY13" fmla="*/ 498472 h 1028696"/>
                    <a:gd name="connsiteX14" fmla="*/ 930658 w 1318006"/>
                    <a:gd name="connsiteY14" fmla="*/ 536572 h 1028696"/>
                    <a:gd name="connsiteX15" fmla="*/ 1029082 w 1318006"/>
                    <a:gd name="connsiteY15" fmla="*/ 577848 h 1028696"/>
                    <a:gd name="connsiteX16" fmla="*/ 1041782 w 1318006"/>
                    <a:gd name="connsiteY16" fmla="*/ 619124 h 1028696"/>
                    <a:gd name="connsiteX17" fmla="*/ 1111632 w 1318006"/>
                    <a:gd name="connsiteY17" fmla="*/ 638172 h 1028696"/>
                    <a:gd name="connsiteX18" fmla="*/ 1146558 w 1318006"/>
                    <a:gd name="connsiteY18" fmla="*/ 654048 h 1028696"/>
                    <a:gd name="connsiteX19" fmla="*/ 1149732 w 1318006"/>
                    <a:gd name="connsiteY19" fmla="*/ 742948 h 1028696"/>
                    <a:gd name="connsiteX20" fmla="*/ 1295782 w 1318006"/>
                    <a:gd name="connsiteY20" fmla="*/ 758824 h 1028696"/>
                    <a:gd name="connsiteX21" fmla="*/ 1318006 w 1318006"/>
                    <a:gd name="connsiteY21" fmla="*/ 819148 h 1028696"/>
                    <a:gd name="connsiteX22" fmla="*/ 1137032 w 1318006"/>
                    <a:gd name="connsiteY22" fmla="*/ 911224 h 1028696"/>
                    <a:gd name="connsiteX23" fmla="*/ 1130682 w 1318006"/>
                    <a:gd name="connsiteY23" fmla="*/ 916708 h 1028696"/>
                    <a:gd name="connsiteX24" fmla="*/ 1130682 w 1318006"/>
                    <a:gd name="connsiteY24" fmla="*/ 914400 h 1028696"/>
                    <a:gd name="connsiteX25" fmla="*/ 1060832 w 1318006"/>
                    <a:gd name="connsiteY25" fmla="*/ 927096 h 1028696"/>
                    <a:gd name="connsiteX26" fmla="*/ 1016382 w 1318006"/>
                    <a:gd name="connsiteY26" fmla="*/ 933448 h 1028696"/>
                    <a:gd name="connsiteX27" fmla="*/ 984632 w 1318006"/>
                    <a:gd name="connsiteY27" fmla="*/ 869948 h 1028696"/>
                    <a:gd name="connsiteX28" fmla="*/ 908432 w 1318006"/>
                    <a:gd name="connsiteY28" fmla="*/ 895348 h 1028696"/>
                    <a:gd name="connsiteX29" fmla="*/ 902082 w 1318006"/>
                    <a:gd name="connsiteY29" fmla="*/ 952496 h 1028696"/>
                    <a:gd name="connsiteX30" fmla="*/ 825882 w 1318006"/>
                    <a:gd name="connsiteY30" fmla="*/ 1028696 h 1028696"/>
                    <a:gd name="connsiteX31" fmla="*/ 654432 w 1318006"/>
                    <a:gd name="connsiteY31" fmla="*/ 996948 h 1028696"/>
                    <a:gd name="connsiteX32" fmla="*/ 521082 w 1318006"/>
                    <a:gd name="connsiteY32" fmla="*/ 869948 h 1028696"/>
                    <a:gd name="connsiteX33" fmla="*/ 444882 w 1318006"/>
                    <a:gd name="connsiteY33" fmla="*/ 882648 h 1028696"/>
                    <a:gd name="connsiteX34" fmla="*/ 387732 w 1318006"/>
                    <a:gd name="connsiteY34" fmla="*/ 876296 h 1028696"/>
                    <a:gd name="connsiteX35" fmla="*/ 305182 w 1318006"/>
                    <a:gd name="connsiteY35" fmla="*/ 876296 h 1028696"/>
                    <a:gd name="connsiteX36" fmla="*/ 190882 w 1318006"/>
                    <a:gd name="connsiteY36" fmla="*/ 838200 h 1028696"/>
                    <a:gd name="connsiteX37" fmla="*/ 89282 w 1318006"/>
                    <a:gd name="connsiteY37" fmla="*/ 825496 h 1028696"/>
                    <a:gd name="connsiteX38" fmla="*/ 38482 w 1318006"/>
                    <a:gd name="connsiteY38" fmla="*/ 768348 h 1028696"/>
                    <a:gd name="connsiteX39" fmla="*/ 0 w 1318006"/>
                    <a:gd name="connsiteY39" fmla="*/ 713376 h 1028696"/>
                    <a:gd name="connsiteX40" fmla="*/ 382 w 1318006"/>
                    <a:gd name="connsiteY40" fmla="*/ 711200 h 1028696"/>
                    <a:gd name="connsiteX41" fmla="*/ 19432 w 1318006"/>
                    <a:gd name="connsiteY41" fmla="*/ 666748 h 1028696"/>
                    <a:gd name="connsiteX42" fmla="*/ 82932 w 1318006"/>
                    <a:gd name="connsiteY42" fmla="*/ 615948 h 1028696"/>
                    <a:gd name="connsiteX43" fmla="*/ 57532 w 1318006"/>
                    <a:gd name="connsiteY43" fmla="*/ 571496 h 1028696"/>
                    <a:gd name="connsiteX44" fmla="*/ 82932 w 1318006"/>
                    <a:gd name="connsiteY44" fmla="*/ 488948 h 1028696"/>
                    <a:gd name="connsiteX45" fmla="*/ 57532 w 1318006"/>
                    <a:gd name="connsiteY45" fmla="*/ 425448 h 1028696"/>
                    <a:gd name="connsiteX46" fmla="*/ 32132 w 1318006"/>
                    <a:gd name="connsiteY46" fmla="*/ 336548 h 1028696"/>
                    <a:gd name="connsiteX47" fmla="*/ 82932 w 1318006"/>
                    <a:gd name="connsiteY47" fmla="*/ 228600 h 1028696"/>
                    <a:gd name="connsiteX48" fmla="*/ 165482 w 1318006"/>
                    <a:gd name="connsiteY48" fmla="*/ 209548 h 1028696"/>
                    <a:gd name="connsiteX49" fmla="*/ 165482 w 1318006"/>
                    <a:gd name="connsiteY49" fmla="*/ 133348 h 1028696"/>
                    <a:gd name="connsiteX50" fmla="*/ 222632 w 1318006"/>
                    <a:gd name="connsiteY50" fmla="*/ 69848 h 1028696"/>
                    <a:gd name="connsiteX51" fmla="*/ 324232 w 1318006"/>
                    <a:gd name="connsiteY51" fmla="*/ 0 h 1028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318006" h="1028696">
                      <a:moveTo>
                        <a:pt x="324232" y="0"/>
                      </a:moveTo>
                      <a:lnTo>
                        <a:pt x="400432" y="31748"/>
                      </a:lnTo>
                      <a:lnTo>
                        <a:pt x="457582" y="12696"/>
                      </a:lnTo>
                      <a:lnTo>
                        <a:pt x="458582" y="9196"/>
                      </a:lnTo>
                      <a:lnTo>
                        <a:pt x="581406" y="139696"/>
                      </a:lnTo>
                      <a:lnTo>
                        <a:pt x="670306" y="149224"/>
                      </a:lnTo>
                      <a:lnTo>
                        <a:pt x="759206" y="285748"/>
                      </a:lnTo>
                      <a:lnTo>
                        <a:pt x="749682" y="327024"/>
                      </a:lnTo>
                      <a:lnTo>
                        <a:pt x="778258" y="374648"/>
                      </a:lnTo>
                      <a:lnTo>
                        <a:pt x="851282" y="365124"/>
                      </a:lnTo>
                      <a:lnTo>
                        <a:pt x="870332" y="403224"/>
                      </a:lnTo>
                      <a:lnTo>
                        <a:pt x="937006" y="409572"/>
                      </a:lnTo>
                      <a:lnTo>
                        <a:pt x="940182" y="457200"/>
                      </a:lnTo>
                      <a:lnTo>
                        <a:pt x="914782" y="498472"/>
                      </a:lnTo>
                      <a:lnTo>
                        <a:pt x="930658" y="536572"/>
                      </a:lnTo>
                      <a:lnTo>
                        <a:pt x="1029082" y="577848"/>
                      </a:lnTo>
                      <a:lnTo>
                        <a:pt x="1041782" y="619124"/>
                      </a:lnTo>
                      <a:lnTo>
                        <a:pt x="1111632" y="638172"/>
                      </a:lnTo>
                      <a:lnTo>
                        <a:pt x="1146558" y="654048"/>
                      </a:lnTo>
                      <a:lnTo>
                        <a:pt x="1149732" y="742948"/>
                      </a:lnTo>
                      <a:lnTo>
                        <a:pt x="1295782" y="758824"/>
                      </a:lnTo>
                      <a:lnTo>
                        <a:pt x="1318006" y="819148"/>
                      </a:lnTo>
                      <a:lnTo>
                        <a:pt x="1137032" y="911224"/>
                      </a:lnTo>
                      <a:lnTo>
                        <a:pt x="1130682" y="916708"/>
                      </a:lnTo>
                      <a:lnTo>
                        <a:pt x="1130682" y="914400"/>
                      </a:lnTo>
                      <a:lnTo>
                        <a:pt x="1060832" y="927096"/>
                      </a:lnTo>
                      <a:lnTo>
                        <a:pt x="1016382" y="933448"/>
                      </a:lnTo>
                      <a:lnTo>
                        <a:pt x="984632" y="869948"/>
                      </a:lnTo>
                      <a:lnTo>
                        <a:pt x="908432" y="895348"/>
                      </a:lnTo>
                      <a:lnTo>
                        <a:pt x="902082" y="952496"/>
                      </a:lnTo>
                      <a:lnTo>
                        <a:pt x="825882" y="1028696"/>
                      </a:lnTo>
                      <a:lnTo>
                        <a:pt x="654432" y="996948"/>
                      </a:lnTo>
                      <a:lnTo>
                        <a:pt x="521082" y="869948"/>
                      </a:lnTo>
                      <a:lnTo>
                        <a:pt x="444882" y="882648"/>
                      </a:lnTo>
                      <a:lnTo>
                        <a:pt x="387732" y="876296"/>
                      </a:lnTo>
                      <a:lnTo>
                        <a:pt x="305182" y="876296"/>
                      </a:lnTo>
                      <a:lnTo>
                        <a:pt x="190882" y="838200"/>
                      </a:lnTo>
                      <a:lnTo>
                        <a:pt x="89282" y="825496"/>
                      </a:lnTo>
                      <a:lnTo>
                        <a:pt x="38482" y="768348"/>
                      </a:lnTo>
                      <a:lnTo>
                        <a:pt x="0" y="713376"/>
                      </a:lnTo>
                      <a:lnTo>
                        <a:pt x="382" y="711200"/>
                      </a:lnTo>
                      <a:lnTo>
                        <a:pt x="19432" y="666748"/>
                      </a:lnTo>
                      <a:lnTo>
                        <a:pt x="82932" y="615948"/>
                      </a:lnTo>
                      <a:lnTo>
                        <a:pt x="57532" y="571496"/>
                      </a:lnTo>
                      <a:lnTo>
                        <a:pt x="82932" y="488948"/>
                      </a:lnTo>
                      <a:lnTo>
                        <a:pt x="57532" y="425448"/>
                      </a:lnTo>
                      <a:lnTo>
                        <a:pt x="32132" y="336548"/>
                      </a:lnTo>
                      <a:lnTo>
                        <a:pt x="82932" y="228600"/>
                      </a:lnTo>
                      <a:lnTo>
                        <a:pt x="165482" y="209548"/>
                      </a:lnTo>
                      <a:lnTo>
                        <a:pt x="165482" y="133348"/>
                      </a:lnTo>
                      <a:lnTo>
                        <a:pt x="222632" y="69848"/>
                      </a:lnTo>
                      <a:lnTo>
                        <a:pt x="3242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D1E3197-35C4-4D09-A189-687C5E7F10C7}"/>
                    </a:ext>
                  </a:extLst>
                </p:cNvPr>
                <p:cNvSpPr/>
                <p:nvPr/>
              </p:nvSpPr>
              <p:spPr>
                <a:xfrm>
                  <a:off x="25593676" y="34672452"/>
                  <a:ext cx="334686" cy="274772"/>
                </a:xfrm>
                <a:custGeom>
                  <a:avLst/>
                  <a:gdLst>
                    <a:gd name="connsiteX0" fmla="*/ 148520 w 334686"/>
                    <a:gd name="connsiteY0" fmla="*/ 0 h 274772"/>
                    <a:gd name="connsiteX1" fmla="*/ 149224 w 334686"/>
                    <a:gd name="connsiteY1" fmla="*/ 11248 h 274772"/>
                    <a:gd name="connsiteX2" fmla="*/ 149224 w 334686"/>
                    <a:gd name="connsiteY2" fmla="*/ 55700 h 274772"/>
                    <a:gd name="connsiteX3" fmla="*/ 200024 w 334686"/>
                    <a:gd name="connsiteY3" fmla="*/ 87448 h 274772"/>
                    <a:gd name="connsiteX4" fmla="*/ 244474 w 334686"/>
                    <a:gd name="connsiteY4" fmla="*/ 87448 h 274772"/>
                    <a:gd name="connsiteX5" fmla="*/ 288924 w 334686"/>
                    <a:gd name="connsiteY5" fmla="*/ 42996 h 274772"/>
                    <a:gd name="connsiteX6" fmla="*/ 334686 w 334686"/>
                    <a:gd name="connsiteY6" fmla="*/ 161980 h 274772"/>
                    <a:gd name="connsiteX7" fmla="*/ 206374 w 334686"/>
                    <a:gd name="connsiteY7" fmla="*/ 233500 h 274772"/>
                    <a:gd name="connsiteX8" fmla="*/ 200024 w 334686"/>
                    <a:gd name="connsiteY8" fmla="*/ 274772 h 274772"/>
                    <a:gd name="connsiteX9" fmla="*/ 79374 w 334686"/>
                    <a:gd name="connsiteY9" fmla="*/ 274772 h 274772"/>
                    <a:gd name="connsiteX10" fmla="*/ 88900 w 334686"/>
                    <a:gd name="connsiteY10" fmla="*/ 122372 h 274772"/>
                    <a:gd name="connsiteX11" fmla="*/ 3174 w 334686"/>
                    <a:gd name="connsiteY11" fmla="*/ 125548 h 274772"/>
                    <a:gd name="connsiteX12" fmla="*/ 0 w 334686"/>
                    <a:gd name="connsiteY12" fmla="*/ 65224 h 274772"/>
                    <a:gd name="connsiteX13" fmla="*/ 76200 w 334686"/>
                    <a:gd name="connsiteY13" fmla="*/ 11248 h 274772"/>
                    <a:gd name="connsiteX14" fmla="*/ 148520 w 334686"/>
                    <a:gd name="connsiteY14" fmla="*/ 0 h 274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34686" h="274772">
                      <a:moveTo>
                        <a:pt x="148520" y="0"/>
                      </a:moveTo>
                      <a:lnTo>
                        <a:pt x="149224" y="11248"/>
                      </a:lnTo>
                      <a:lnTo>
                        <a:pt x="149224" y="55700"/>
                      </a:lnTo>
                      <a:lnTo>
                        <a:pt x="200024" y="87448"/>
                      </a:lnTo>
                      <a:lnTo>
                        <a:pt x="244474" y="87448"/>
                      </a:lnTo>
                      <a:lnTo>
                        <a:pt x="288924" y="42996"/>
                      </a:lnTo>
                      <a:lnTo>
                        <a:pt x="334686" y="161980"/>
                      </a:lnTo>
                      <a:lnTo>
                        <a:pt x="206374" y="233500"/>
                      </a:lnTo>
                      <a:lnTo>
                        <a:pt x="200024" y="274772"/>
                      </a:lnTo>
                      <a:lnTo>
                        <a:pt x="79374" y="274772"/>
                      </a:lnTo>
                      <a:lnTo>
                        <a:pt x="88900" y="122372"/>
                      </a:lnTo>
                      <a:lnTo>
                        <a:pt x="3174" y="125548"/>
                      </a:lnTo>
                      <a:lnTo>
                        <a:pt x="0" y="65224"/>
                      </a:lnTo>
                      <a:lnTo>
                        <a:pt x="76200" y="11248"/>
                      </a:lnTo>
                      <a:lnTo>
                        <a:pt x="1485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8824775D-8144-469C-9D53-55A0B81968E2}"/>
                    </a:ext>
                  </a:extLst>
                </p:cNvPr>
                <p:cNvSpPr/>
                <p:nvPr/>
              </p:nvSpPr>
              <p:spPr>
                <a:xfrm>
                  <a:off x="25130124" y="35455224"/>
                  <a:ext cx="903330" cy="457236"/>
                </a:xfrm>
                <a:custGeom>
                  <a:avLst/>
                  <a:gdLst>
                    <a:gd name="connsiteX0" fmla="*/ 866776 w 903330"/>
                    <a:gd name="connsiteY0" fmla="*/ 0 h 457236"/>
                    <a:gd name="connsiteX1" fmla="*/ 903330 w 903330"/>
                    <a:gd name="connsiteY1" fmla="*/ 32492 h 457236"/>
                    <a:gd name="connsiteX2" fmla="*/ 752476 w 903330"/>
                    <a:gd name="connsiteY2" fmla="*/ 104776 h 457236"/>
                    <a:gd name="connsiteX3" fmla="*/ 676276 w 903330"/>
                    <a:gd name="connsiteY3" fmla="*/ 104776 h 457236"/>
                    <a:gd name="connsiteX4" fmla="*/ 631826 w 903330"/>
                    <a:gd name="connsiteY4" fmla="*/ 174624 h 457236"/>
                    <a:gd name="connsiteX5" fmla="*/ 574676 w 903330"/>
                    <a:gd name="connsiteY5" fmla="*/ 149224 h 457236"/>
                    <a:gd name="connsiteX6" fmla="*/ 568326 w 903330"/>
                    <a:gd name="connsiteY6" fmla="*/ 225424 h 457236"/>
                    <a:gd name="connsiteX7" fmla="*/ 542926 w 903330"/>
                    <a:gd name="connsiteY7" fmla="*/ 257176 h 457236"/>
                    <a:gd name="connsiteX8" fmla="*/ 485776 w 903330"/>
                    <a:gd name="connsiteY8" fmla="*/ 244476 h 457236"/>
                    <a:gd name="connsiteX9" fmla="*/ 479426 w 903330"/>
                    <a:gd name="connsiteY9" fmla="*/ 307976 h 457236"/>
                    <a:gd name="connsiteX10" fmla="*/ 371476 w 903330"/>
                    <a:gd name="connsiteY10" fmla="*/ 409576 h 457236"/>
                    <a:gd name="connsiteX11" fmla="*/ 271390 w 903330"/>
                    <a:gd name="connsiteY11" fmla="*/ 457236 h 457236"/>
                    <a:gd name="connsiteX12" fmla="*/ 200026 w 903330"/>
                    <a:gd name="connsiteY12" fmla="*/ 390528 h 457236"/>
                    <a:gd name="connsiteX13" fmla="*/ 206376 w 903330"/>
                    <a:gd name="connsiteY13" fmla="*/ 346076 h 457236"/>
                    <a:gd name="connsiteX14" fmla="*/ 168276 w 903330"/>
                    <a:gd name="connsiteY14" fmla="*/ 323852 h 457236"/>
                    <a:gd name="connsiteX15" fmla="*/ 12700 w 903330"/>
                    <a:gd name="connsiteY15" fmla="*/ 342900 h 457236"/>
                    <a:gd name="connsiteX16" fmla="*/ 0 w 903330"/>
                    <a:gd name="connsiteY16" fmla="*/ 311152 h 457236"/>
                    <a:gd name="connsiteX17" fmla="*/ 111126 w 903330"/>
                    <a:gd name="connsiteY17" fmla="*/ 187328 h 457236"/>
                    <a:gd name="connsiteX18" fmla="*/ 257176 w 903330"/>
                    <a:gd name="connsiteY18" fmla="*/ 85728 h 457236"/>
                    <a:gd name="connsiteX19" fmla="*/ 454026 w 903330"/>
                    <a:gd name="connsiteY19" fmla="*/ 28576 h 457236"/>
                    <a:gd name="connsiteX20" fmla="*/ 584200 w 903330"/>
                    <a:gd name="connsiteY20" fmla="*/ 101600 h 457236"/>
                    <a:gd name="connsiteX21" fmla="*/ 714376 w 903330"/>
                    <a:gd name="connsiteY21" fmla="*/ 34928 h 457236"/>
                    <a:gd name="connsiteX22" fmla="*/ 749300 w 903330"/>
                    <a:gd name="connsiteY22" fmla="*/ 31752 h 457236"/>
                    <a:gd name="connsiteX23" fmla="*/ 866776 w 903330"/>
                    <a:gd name="connsiteY23" fmla="*/ 0 h 457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03330" h="457236">
                      <a:moveTo>
                        <a:pt x="866776" y="0"/>
                      </a:moveTo>
                      <a:lnTo>
                        <a:pt x="903330" y="32492"/>
                      </a:lnTo>
                      <a:lnTo>
                        <a:pt x="752476" y="104776"/>
                      </a:lnTo>
                      <a:lnTo>
                        <a:pt x="676276" y="104776"/>
                      </a:lnTo>
                      <a:lnTo>
                        <a:pt x="631826" y="174624"/>
                      </a:lnTo>
                      <a:lnTo>
                        <a:pt x="574676" y="149224"/>
                      </a:lnTo>
                      <a:lnTo>
                        <a:pt x="568326" y="225424"/>
                      </a:lnTo>
                      <a:lnTo>
                        <a:pt x="542926" y="257176"/>
                      </a:lnTo>
                      <a:lnTo>
                        <a:pt x="485776" y="244476"/>
                      </a:lnTo>
                      <a:lnTo>
                        <a:pt x="479426" y="307976"/>
                      </a:lnTo>
                      <a:lnTo>
                        <a:pt x="371476" y="409576"/>
                      </a:lnTo>
                      <a:lnTo>
                        <a:pt x="271390" y="457236"/>
                      </a:lnTo>
                      <a:lnTo>
                        <a:pt x="200026" y="390528"/>
                      </a:lnTo>
                      <a:lnTo>
                        <a:pt x="206376" y="346076"/>
                      </a:lnTo>
                      <a:lnTo>
                        <a:pt x="168276" y="323852"/>
                      </a:lnTo>
                      <a:lnTo>
                        <a:pt x="12700" y="342900"/>
                      </a:lnTo>
                      <a:lnTo>
                        <a:pt x="0" y="311152"/>
                      </a:lnTo>
                      <a:lnTo>
                        <a:pt x="111126" y="187328"/>
                      </a:lnTo>
                      <a:lnTo>
                        <a:pt x="257176" y="85728"/>
                      </a:lnTo>
                      <a:lnTo>
                        <a:pt x="454026" y="28576"/>
                      </a:lnTo>
                      <a:lnTo>
                        <a:pt x="584200" y="101600"/>
                      </a:lnTo>
                      <a:lnTo>
                        <a:pt x="714376" y="34928"/>
                      </a:lnTo>
                      <a:lnTo>
                        <a:pt x="749300" y="31752"/>
                      </a:lnTo>
                      <a:lnTo>
                        <a:pt x="8667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4EF29D2C-4322-4938-B1A8-8A65937DB330}"/>
                    </a:ext>
                  </a:extLst>
                </p:cNvPr>
                <p:cNvSpPr/>
                <p:nvPr/>
              </p:nvSpPr>
              <p:spPr>
                <a:xfrm>
                  <a:off x="24488776" y="34074100"/>
                  <a:ext cx="670286" cy="425452"/>
                </a:xfrm>
                <a:custGeom>
                  <a:avLst/>
                  <a:gdLst>
                    <a:gd name="connsiteX0" fmla="*/ 263524 w 670286"/>
                    <a:gd name="connsiteY0" fmla="*/ 0 h 425452"/>
                    <a:gd name="connsiteX1" fmla="*/ 352424 w 670286"/>
                    <a:gd name="connsiteY1" fmla="*/ 25400 h 425452"/>
                    <a:gd name="connsiteX2" fmla="*/ 396874 w 670286"/>
                    <a:gd name="connsiteY2" fmla="*/ 38100 h 425452"/>
                    <a:gd name="connsiteX3" fmla="*/ 447674 w 670286"/>
                    <a:gd name="connsiteY3" fmla="*/ 25400 h 425452"/>
                    <a:gd name="connsiteX4" fmla="*/ 492124 w 670286"/>
                    <a:gd name="connsiteY4" fmla="*/ 44452 h 425452"/>
                    <a:gd name="connsiteX5" fmla="*/ 511174 w 670286"/>
                    <a:gd name="connsiteY5" fmla="*/ 0 h 425452"/>
                    <a:gd name="connsiteX6" fmla="*/ 575962 w 670286"/>
                    <a:gd name="connsiteY6" fmla="*/ 31100 h 425452"/>
                    <a:gd name="connsiteX7" fmla="*/ 568324 w 670286"/>
                    <a:gd name="connsiteY7" fmla="*/ 95252 h 425452"/>
                    <a:gd name="connsiteX8" fmla="*/ 609600 w 670286"/>
                    <a:gd name="connsiteY8" fmla="*/ 190500 h 425452"/>
                    <a:gd name="connsiteX9" fmla="*/ 612774 w 670286"/>
                    <a:gd name="connsiteY9" fmla="*/ 263524 h 425452"/>
                    <a:gd name="connsiteX10" fmla="*/ 647700 w 670286"/>
                    <a:gd name="connsiteY10" fmla="*/ 263524 h 425452"/>
                    <a:gd name="connsiteX11" fmla="*/ 657224 w 670286"/>
                    <a:gd name="connsiteY11" fmla="*/ 346076 h 425452"/>
                    <a:gd name="connsiteX12" fmla="*/ 670286 w 670286"/>
                    <a:gd name="connsiteY12" fmla="*/ 339320 h 425452"/>
                    <a:gd name="connsiteX13" fmla="*/ 669924 w 670286"/>
                    <a:gd name="connsiteY13" fmla="*/ 346076 h 425452"/>
                    <a:gd name="connsiteX14" fmla="*/ 469900 w 670286"/>
                    <a:gd name="connsiteY14" fmla="*/ 381000 h 425452"/>
                    <a:gd name="connsiteX15" fmla="*/ 457200 w 670286"/>
                    <a:gd name="connsiteY15" fmla="*/ 425452 h 425452"/>
                    <a:gd name="connsiteX16" fmla="*/ 19048 w 670286"/>
                    <a:gd name="connsiteY16" fmla="*/ 425452 h 425452"/>
                    <a:gd name="connsiteX17" fmla="*/ 0 w 670286"/>
                    <a:gd name="connsiteY17" fmla="*/ 352424 h 425452"/>
                    <a:gd name="connsiteX18" fmla="*/ 101600 w 670286"/>
                    <a:gd name="connsiteY18" fmla="*/ 225424 h 425452"/>
                    <a:gd name="connsiteX19" fmla="*/ 123824 w 670286"/>
                    <a:gd name="connsiteY19" fmla="*/ 120652 h 425452"/>
                    <a:gd name="connsiteX20" fmla="*/ 93308 w 670286"/>
                    <a:gd name="connsiteY20" fmla="*/ 29104 h 425452"/>
                    <a:gd name="connsiteX21" fmla="*/ 130174 w 670286"/>
                    <a:gd name="connsiteY21" fmla="*/ 19052 h 425452"/>
                    <a:gd name="connsiteX22" fmla="*/ 263524 w 670286"/>
                    <a:gd name="connsiteY22" fmla="*/ 0 h 425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70286" h="425452">
                      <a:moveTo>
                        <a:pt x="263524" y="0"/>
                      </a:moveTo>
                      <a:lnTo>
                        <a:pt x="352424" y="25400"/>
                      </a:lnTo>
                      <a:lnTo>
                        <a:pt x="396874" y="38100"/>
                      </a:lnTo>
                      <a:lnTo>
                        <a:pt x="447674" y="25400"/>
                      </a:lnTo>
                      <a:lnTo>
                        <a:pt x="492124" y="44452"/>
                      </a:lnTo>
                      <a:lnTo>
                        <a:pt x="511174" y="0"/>
                      </a:lnTo>
                      <a:lnTo>
                        <a:pt x="575962" y="31100"/>
                      </a:lnTo>
                      <a:lnTo>
                        <a:pt x="568324" y="95252"/>
                      </a:lnTo>
                      <a:lnTo>
                        <a:pt x="609600" y="190500"/>
                      </a:lnTo>
                      <a:lnTo>
                        <a:pt x="612774" y="263524"/>
                      </a:lnTo>
                      <a:lnTo>
                        <a:pt x="647700" y="263524"/>
                      </a:lnTo>
                      <a:lnTo>
                        <a:pt x="657224" y="346076"/>
                      </a:lnTo>
                      <a:lnTo>
                        <a:pt x="670286" y="339320"/>
                      </a:lnTo>
                      <a:lnTo>
                        <a:pt x="669924" y="346076"/>
                      </a:lnTo>
                      <a:lnTo>
                        <a:pt x="469900" y="381000"/>
                      </a:lnTo>
                      <a:lnTo>
                        <a:pt x="457200" y="425452"/>
                      </a:lnTo>
                      <a:lnTo>
                        <a:pt x="19048" y="425452"/>
                      </a:lnTo>
                      <a:lnTo>
                        <a:pt x="0" y="352424"/>
                      </a:lnTo>
                      <a:lnTo>
                        <a:pt x="101600" y="225424"/>
                      </a:lnTo>
                      <a:lnTo>
                        <a:pt x="123824" y="120652"/>
                      </a:lnTo>
                      <a:lnTo>
                        <a:pt x="93308" y="29104"/>
                      </a:lnTo>
                      <a:lnTo>
                        <a:pt x="130174" y="19052"/>
                      </a:lnTo>
                      <a:lnTo>
                        <a:pt x="2635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C62E0287-B18A-4EF2-9359-92DDD9527A1A}"/>
                    </a:ext>
                  </a:extLst>
                </p:cNvPr>
                <p:cNvSpPr/>
                <p:nvPr/>
              </p:nvSpPr>
              <p:spPr>
                <a:xfrm>
                  <a:off x="25661022" y="34182048"/>
                  <a:ext cx="170778" cy="172324"/>
                </a:xfrm>
                <a:custGeom>
                  <a:avLst/>
                  <a:gdLst>
                    <a:gd name="connsiteX0" fmla="*/ 21554 w 170778"/>
                    <a:gd name="connsiteY0" fmla="*/ 0 h 172324"/>
                    <a:gd name="connsiteX1" fmla="*/ 91402 w 170778"/>
                    <a:gd name="connsiteY1" fmla="*/ 28576 h 172324"/>
                    <a:gd name="connsiteX2" fmla="*/ 165064 w 170778"/>
                    <a:gd name="connsiteY2" fmla="*/ 28576 h 172324"/>
                    <a:gd name="connsiteX3" fmla="*/ 170778 w 170778"/>
                    <a:gd name="connsiteY3" fmla="*/ 57152 h 172324"/>
                    <a:gd name="connsiteX4" fmla="*/ 113628 w 170778"/>
                    <a:gd name="connsiteY4" fmla="*/ 146052 h 172324"/>
                    <a:gd name="connsiteX5" fmla="*/ 109688 w 170778"/>
                    <a:gd name="connsiteY5" fmla="*/ 172324 h 172324"/>
                    <a:gd name="connsiteX6" fmla="*/ 59654 w 170778"/>
                    <a:gd name="connsiteY6" fmla="*/ 104776 h 172324"/>
                    <a:gd name="connsiteX7" fmla="*/ 21554 w 170778"/>
                    <a:gd name="connsiteY7" fmla="*/ 95252 h 172324"/>
                    <a:gd name="connsiteX8" fmla="*/ 0 w 170778"/>
                    <a:gd name="connsiteY8" fmla="*/ 45804 h 172324"/>
                    <a:gd name="connsiteX9" fmla="*/ 21554 w 170778"/>
                    <a:gd name="connsiteY9" fmla="*/ 0 h 172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0778" h="172324">
                      <a:moveTo>
                        <a:pt x="21554" y="0"/>
                      </a:moveTo>
                      <a:lnTo>
                        <a:pt x="91402" y="28576"/>
                      </a:lnTo>
                      <a:lnTo>
                        <a:pt x="165064" y="28576"/>
                      </a:lnTo>
                      <a:lnTo>
                        <a:pt x="170778" y="57152"/>
                      </a:lnTo>
                      <a:lnTo>
                        <a:pt x="113628" y="146052"/>
                      </a:lnTo>
                      <a:lnTo>
                        <a:pt x="109688" y="172324"/>
                      </a:lnTo>
                      <a:lnTo>
                        <a:pt x="59654" y="104776"/>
                      </a:lnTo>
                      <a:lnTo>
                        <a:pt x="21554" y="95252"/>
                      </a:lnTo>
                      <a:lnTo>
                        <a:pt x="0" y="45804"/>
                      </a:lnTo>
                      <a:lnTo>
                        <a:pt x="215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922D37FA-77E7-443B-9D74-723D2D832F68}"/>
                    </a:ext>
                  </a:extLst>
                </p:cNvPr>
                <p:cNvSpPr/>
                <p:nvPr/>
              </p:nvSpPr>
              <p:spPr>
                <a:xfrm>
                  <a:off x="23369000" y="34359848"/>
                  <a:ext cx="570500" cy="533208"/>
                </a:xfrm>
                <a:custGeom>
                  <a:avLst/>
                  <a:gdLst>
                    <a:gd name="connsiteX0" fmla="*/ 202200 w 570500"/>
                    <a:gd name="connsiteY0" fmla="*/ 0 h 533208"/>
                    <a:gd name="connsiteX1" fmla="*/ 246650 w 570500"/>
                    <a:gd name="connsiteY1" fmla="*/ 6352 h 533208"/>
                    <a:gd name="connsiteX2" fmla="*/ 261078 w 570500"/>
                    <a:gd name="connsiteY2" fmla="*/ 1796 h 533208"/>
                    <a:gd name="connsiteX3" fmla="*/ 287924 w 570500"/>
                    <a:gd name="connsiteY3" fmla="*/ 123828 h 533208"/>
                    <a:gd name="connsiteX4" fmla="*/ 322850 w 570500"/>
                    <a:gd name="connsiteY4" fmla="*/ 152400 h 533208"/>
                    <a:gd name="connsiteX5" fmla="*/ 329200 w 570500"/>
                    <a:gd name="connsiteY5" fmla="*/ 187328 h 533208"/>
                    <a:gd name="connsiteX6" fmla="*/ 354600 w 570500"/>
                    <a:gd name="connsiteY6" fmla="*/ 209552 h 533208"/>
                    <a:gd name="connsiteX7" fmla="*/ 427624 w 570500"/>
                    <a:gd name="connsiteY7" fmla="*/ 247652 h 533208"/>
                    <a:gd name="connsiteX8" fmla="*/ 541924 w 570500"/>
                    <a:gd name="connsiteY8" fmla="*/ 244476 h 533208"/>
                    <a:gd name="connsiteX9" fmla="*/ 570500 w 570500"/>
                    <a:gd name="connsiteY9" fmla="*/ 269876 h 533208"/>
                    <a:gd name="connsiteX10" fmla="*/ 535576 w 570500"/>
                    <a:gd name="connsiteY10" fmla="*/ 361952 h 533208"/>
                    <a:gd name="connsiteX11" fmla="*/ 554624 w 570500"/>
                    <a:gd name="connsiteY11" fmla="*/ 460376 h 533208"/>
                    <a:gd name="connsiteX12" fmla="*/ 479046 w 570500"/>
                    <a:gd name="connsiteY12" fmla="*/ 533208 h 533208"/>
                    <a:gd name="connsiteX13" fmla="*/ 478424 w 570500"/>
                    <a:gd name="connsiteY13" fmla="*/ 523876 h 533208"/>
                    <a:gd name="connsiteX14" fmla="*/ 411750 w 570500"/>
                    <a:gd name="connsiteY14" fmla="*/ 517528 h 533208"/>
                    <a:gd name="connsiteX15" fmla="*/ 392700 w 570500"/>
                    <a:gd name="connsiteY15" fmla="*/ 479428 h 533208"/>
                    <a:gd name="connsiteX16" fmla="*/ 319676 w 570500"/>
                    <a:gd name="connsiteY16" fmla="*/ 488952 h 533208"/>
                    <a:gd name="connsiteX17" fmla="*/ 291100 w 570500"/>
                    <a:gd name="connsiteY17" fmla="*/ 441328 h 533208"/>
                    <a:gd name="connsiteX18" fmla="*/ 300624 w 570500"/>
                    <a:gd name="connsiteY18" fmla="*/ 400052 h 533208"/>
                    <a:gd name="connsiteX19" fmla="*/ 211724 w 570500"/>
                    <a:gd name="connsiteY19" fmla="*/ 263528 h 533208"/>
                    <a:gd name="connsiteX20" fmla="*/ 122824 w 570500"/>
                    <a:gd name="connsiteY20" fmla="*/ 254000 h 533208"/>
                    <a:gd name="connsiteX21" fmla="*/ 0 w 570500"/>
                    <a:gd name="connsiteY21" fmla="*/ 123500 h 533208"/>
                    <a:gd name="connsiteX22" fmla="*/ 11700 w 570500"/>
                    <a:gd name="connsiteY22" fmla="*/ 82552 h 533208"/>
                    <a:gd name="connsiteX23" fmla="*/ 37100 w 570500"/>
                    <a:gd name="connsiteY23" fmla="*/ 38104 h 533208"/>
                    <a:gd name="connsiteX24" fmla="*/ 113300 w 570500"/>
                    <a:gd name="connsiteY24" fmla="*/ 19052 h 533208"/>
                    <a:gd name="connsiteX25" fmla="*/ 202200 w 570500"/>
                    <a:gd name="connsiteY25" fmla="*/ 0 h 533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70500" h="533208">
                      <a:moveTo>
                        <a:pt x="202200" y="0"/>
                      </a:moveTo>
                      <a:lnTo>
                        <a:pt x="246650" y="6352"/>
                      </a:lnTo>
                      <a:lnTo>
                        <a:pt x="261078" y="1796"/>
                      </a:lnTo>
                      <a:lnTo>
                        <a:pt x="287924" y="123828"/>
                      </a:lnTo>
                      <a:lnTo>
                        <a:pt x="322850" y="152400"/>
                      </a:lnTo>
                      <a:lnTo>
                        <a:pt x="329200" y="187328"/>
                      </a:lnTo>
                      <a:lnTo>
                        <a:pt x="354600" y="209552"/>
                      </a:lnTo>
                      <a:lnTo>
                        <a:pt x="427624" y="247652"/>
                      </a:lnTo>
                      <a:lnTo>
                        <a:pt x="541924" y="244476"/>
                      </a:lnTo>
                      <a:lnTo>
                        <a:pt x="570500" y="269876"/>
                      </a:lnTo>
                      <a:lnTo>
                        <a:pt x="535576" y="361952"/>
                      </a:lnTo>
                      <a:lnTo>
                        <a:pt x="554624" y="460376"/>
                      </a:lnTo>
                      <a:lnTo>
                        <a:pt x="479046" y="533208"/>
                      </a:lnTo>
                      <a:lnTo>
                        <a:pt x="478424" y="523876"/>
                      </a:lnTo>
                      <a:lnTo>
                        <a:pt x="411750" y="517528"/>
                      </a:lnTo>
                      <a:lnTo>
                        <a:pt x="392700" y="479428"/>
                      </a:lnTo>
                      <a:lnTo>
                        <a:pt x="319676" y="488952"/>
                      </a:lnTo>
                      <a:lnTo>
                        <a:pt x="291100" y="441328"/>
                      </a:lnTo>
                      <a:lnTo>
                        <a:pt x="300624" y="400052"/>
                      </a:lnTo>
                      <a:lnTo>
                        <a:pt x="211724" y="263528"/>
                      </a:lnTo>
                      <a:lnTo>
                        <a:pt x="122824" y="254000"/>
                      </a:lnTo>
                      <a:lnTo>
                        <a:pt x="0" y="123500"/>
                      </a:lnTo>
                      <a:lnTo>
                        <a:pt x="11700" y="82552"/>
                      </a:lnTo>
                      <a:lnTo>
                        <a:pt x="37100" y="38104"/>
                      </a:lnTo>
                      <a:lnTo>
                        <a:pt x="113300" y="19052"/>
                      </a:lnTo>
                      <a:lnTo>
                        <a:pt x="2022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2DBA6FAF-DD64-445F-B5AD-B7614361E33B}"/>
                    </a:ext>
                  </a:extLst>
                </p:cNvPr>
                <p:cNvSpPr/>
                <p:nvPr/>
              </p:nvSpPr>
              <p:spPr>
                <a:xfrm>
                  <a:off x="24395060" y="35753676"/>
                  <a:ext cx="746462" cy="644524"/>
                </a:xfrm>
                <a:custGeom>
                  <a:avLst/>
                  <a:gdLst>
                    <a:gd name="connsiteX0" fmla="*/ 373116 w 746462"/>
                    <a:gd name="connsiteY0" fmla="*/ 0 h 644524"/>
                    <a:gd name="connsiteX1" fmla="*/ 746462 w 746462"/>
                    <a:gd name="connsiteY1" fmla="*/ 0 h 644524"/>
                    <a:gd name="connsiteX2" fmla="*/ 735064 w 746462"/>
                    <a:gd name="connsiteY2" fmla="*/ 12700 h 644524"/>
                    <a:gd name="connsiteX3" fmla="*/ 746428 w 746462"/>
                    <a:gd name="connsiteY3" fmla="*/ 41108 h 644524"/>
                    <a:gd name="connsiteX4" fmla="*/ 655690 w 746462"/>
                    <a:gd name="connsiteY4" fmla="*/ 101600 h 644524"/>
                    <a:gd name="connsiteX5" fmla="*/ 627116 w 746462"/>
                    <a:gd name="connsiteY5" fmla="*/ 142876 h 644524"/>
                    <a:gd name="connsiteX6" fmla="*/ 649340 w 746462"/>
                    <a:gd name="connsiteY6" fmla="*/ 203200 h 644524"/>
                    <a:gd name="connsiteX7" fmla="*/ 707732 w 746462"/>
                    <a:gd name="connsiteY7" fmla="*/ 297836 h 644524"/>
                    <a:gd name="connsiteX8" fmla="*/ 636640 w 746462"/>
                    <a:gd name="connsiteY8" fmla="*/ 358772 h 644524"/>
                    <a:gd name="connsiteX9" fmla="*/ 719190 w 746462"/>
                    <a:gd name="connsiteY9" fmla="*/ 384172 h 644524"/>
                    <a:gd name="connsiteX10" fmla="*/ 655690 w 746462"/>
                    <a:gd name="connsiteY10" fmla="*/ 460372 h 644524"/>
                    <a:gd name="connsiteX11" fmla="*/ 649340 w 746462"/>
                    <a:gd name="connsiteY11" fmla="*/ 542924 h 644524"/>
                    <a:gd name="connsiteX12" fmla="*/ 541390 w 746462"/>
                    <a:gd name="connsiteY12" fmla="*/ 549276 h 644524"/>
                    <a:gd name="connsiteX13" fmla="*/ 496940 w 746462"/>
                    <a:gd name="connsiteY13" fmla="*/ 555624 h 644524"/>
                    <a:gd name="connsiteX14" fmla="*/ 491050 w 746462"/>
                    <a:gd name="connsiteY14" fmla="*/ 632192 h 644524"/>
                    <a:gd name="connsiteX15" fmla="*/ 293740 w 746462"/>
                    <a:gd name="connsiteY15" fmla="*/ 644524 h 644524"/>
                    <a:gd name="connsiteX16" fmla="*/ 223890 w 746462"/>
                    <a:gd name="connsiteY16" fmla="*/ 587372 h 644524"/>
                    <a:gd name="connsiteX17" fmla="*/ 154040 w 746462"/>
                    <a:gd name="connsiteY17" fmla="*/ 587372 h 644524"/>
                    <a:gd name="connsiteX18" fmla="*/ 71490 w 746462"/>
                    <a:gd name="connsiteY18" fmla="*/ 434972 h 644524"/>
                    <a:gd name="connsiteX19" fmla="*/ 27040 w 746462"/>
                    <a:gd name="connsiteY19" fmla="*/ 422276 h 644524"/>
                    <a:gd name="connsiteX20" fmla="*/ 14340 w 746462"/>
                    <a:gd name="connsiteY20" fmla="*/ 371476 h 644524"/>
                    <a:gd name="connsiteX21" fmla="*/ 103240 w 746462"/>
                    <a:gd name="connsiteY21" fmla="*/ 301624 h 644524"/>
                    <a:gd name="connsiteX22" fmla="*/ 58790 w 746462"/>
                    <a:gd name="connsiteY22" fmla="*/ 250824 h 644524"/>
                    <a:gd name="connsiteX23" fmla="*/ 58790 w 746462"/>
                    <a:gd name="connsiteY23" fmla="*/ 180972 h 644524"/>
                    <a:gd name="connsiteX24" fmla="*/ 0 w 746462"/>
                    <a:gd name="connsiteY24" fmla="*/ 158576 h 644524"/>
                    <a:gd name="connsiteX25" fmla="*/ 52440 w 746462"/>
                    <a:gd name="connsiteY25" fmla="*/ 98424 h 644524"/>
                    <a:gd name="connsiteX26" fmla="*/ 188964 w 746462"/>
                    <a:gd name="connsiteY26" fmla="*/ 19048 h 644524"/>
                    <a:gd name="connsiteX27" fmla="*/ 274690 w 746462"/>
                    <a:gd name="connsiteY27" fmla="*/ 15876 h 644524"/>
                    <a:gd name="connsiteX28" fmla="*/ 306440 w 746462"/>
                    <a:gd name="connsiteY28" fmla="*/ 38100 h 644524"/>
                    <a:gd name="connsiteX29" fmla="*/ 373116 w 746462"/>
                    <a:gd name="connsiteY29" fmla="*/ 0 h 64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46462" h="644524">
                      <a:moveTo>
                        <a:pt x="373116" y="0"/>
                      </a:moveTo>
                      <a:lnTo>
                        <a:pt x="746462" y="0"/>
                      </a:lnTo>
                      <a:lnTo>
                        <a:pt x="735064" y="12700"/>
                      </a:lnTo>
                      <a:lnTo>
                        <a:pt x="746428" y="41108"/>
                      </a:lnTo>
                      <a:lnTo>
                        <a:pt x="655690" y="101600"/>
                      </a:lnTo>
                      <a:lnTo>
                        <a:pt x="627116" y="142876"/>
                      </a:lnTo>
                      <a:lnTo>
                        <a:pt x="649340" y="203200"/>
                      </a:lnTo>
                      <a:lnTo>
                        <a:pt x="707732" y="297836"/>
                      </a:lnTo>
                      <a:lnTo>
                        <a:pt x="636640" y="358772"/>
                      </a:lnTo>
                      <a:lnTo>
                        <a:pt x="719190" y="384172"/>
                      </a:lnTo>
                      <a:lnTo>
                        <a:pt x="655690" y="460372"/>
                      </a:lnTo>
                      <a:lnTo>
                        <a:pt x="649340" y="542924"/>
                      </a:lnTo>
                      <a:lnTo>
                        <a:pt x="541390" y="549276"/>
                      </a:lnTo>
                      <a:lnTo>
                        <a:pt x="496940" y="555624"/>
                      </a:lnTo>
                      <a:lnTo>
                        <a:pt x="491050" y="632192"/>
                      </a:lnTo>
                      <a:lnTo>
                        <a:pt x="293740" y="644524"/>
                      </a:lnTo>
                      <a:lnTo>
                        <a:pt x="223890" y="587372"/>
                      </a:lnTo>
                      <a:lnTo>
                        <a:pt x="154040" y="587372"/>
                      </a:lnTo>
                      <a:lnTo>
                        <a:pt x="71490" y="434972"/>
                      </a:lnTo>
                      <a:lnTo>
                        <a:pt x="27040" y="422276"/>
                      </a:lnTo>
                      <a:lnTo>
                        <a:pt x="14340" y="371476"/>
                      </a:lnTo>
                      <a:lnTo>
                        <a:pt x="103240" y="301624"/>
                      </a:lnTo>
                      <a:lnTo>
                        <a:pt x="58790" y="250824"/>
                      </a:lnTo>
                      <a:lnTo>
                        <a:pt x="58790" y="180972"/>
                      </a:lnTo>
                      <a:lnTo>
                        <a:pt x="0" y="158576"/>
                      </a:lnTo>
                      <a:lnTo>
                        <a:pt x="52440" y="98424"/>
                      </a:lnTo>
                      <a:lnTo>
                        <a:pt x="188964" y="19048"/>
                      </a:lnTo>
                      <a:lnTo>
                        <a:pt x="274690" y="15876"/>
                      </a:lnTo>
                      <a:lnTo>
                        <a:pt x="306440" y="38100"/>
                      </a:lnTo>
                      <a:lnTo>
                        <a:pt x="3731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2ECA9442-EC3D-482E-ACE8-0089F1EA1F80}"/>
                    </a:ext>
                  </a:extLst>
                </p:cNvPr>
                <p:cNvSpPr/>
                <p:nvPr/>
              </p:nvSpPr>
              <p:spPr>
                <a:xfrm>
                  <a:off x="25365076" y="34834432"/>
                  <a:ext cx="822324" cy="722392"/>
                </a:xfrm>
                <a:custGeom>
                  <a:avLst/>
                  <a:gdLst>
                    <a:gd name="connsiteX0" fmla="*/ 563286 w 822324"/>
                    <a:gd name="connsiteY0" fmla="*/ 0 h 722392"/>
                    <a:gd name="connsiteX1" fmla="*/ 581024 w 822324"/>
                    <a:gd name="connsiteY1" fmla="*/ 46120 h 722392"/>
                    <a:gd name="connsiteX2" fmla="*/ 708024 w 822324"/>
                    <a:gd name="connsiteY2" fmla="*/ 109616 h 722392"/>
                    <a:gd name="connsiteX3" fmla="*/ 720724 w 822324"/>
                    <a:gd name="connsiteY3" fmla="*/ 211216 h 722392"/>
                    <a:gd name="connsiteX4" fmla="*/ 688974 w 822324"/>
                    <a:gd name="connsiteY4" fmla="*/ 262016 h 722392"/>
                    <a:gd name="connsiteX5" fmla="*/ 606424 w 822324"/>
                    <a:gd name="connsiteY5" fmla="*/ 338216 h 722392"/>
                    <a:gd name="connsiteX6" fmla="*/ 593724 w 822324"/>
                    <a:gd name="connsiteY6" fmla="*/ 357268 h 722392"/>
                    <a:gd name="connsiteX7" fmla="*/ 593724 w 822324"/>
                    <a:gd name="connsiteY7" fmla="*/ 401720 h 722392"/>
                    <a:gd name="connsiteX8" fmla="*/ 612774 w 822324"/>
                    <a:gd name="connsiteY8" fmla="*/ 427120 h 722392"/>
                    <a:gd name="connsiteX9" fmla="*/ 574674 w 822324"/>
                    <a:gd name="connsiteY9" fmla="*/ 496968 h 722392"/>
                    <a:gd name="connsiteX10" fmla="*/ 708024 w 822324"/>
                    <a:gd name="connsiteY10" fmla="*/ 503320 h 722392"/>
                    <a:gd name="connsiteX11" fmla="*/ 701674 w 822324"/>
                    <a:gd name="connsiteY11" fmla="*/ 541416 h 722392"/>
                    <a:gd name="connsiteX12" fmla="*/ 822324 w 822324"/>
                    <a:gd name="connsiteY12" fmla="*/ 528720 h 722392"/>
                    <a:gd name="connsiteX13" fmla="*/ 822324 w 822324"/>
                    <a:gd name="connsiteY13" fmla="*/ 579520 h 722392"/>
                    <a:gd name="connsiteX14" fmla="*/ 668378 w 822324"/>
                    <a:gd name="connsiteY14" fmla="*/ 653284 h 722392"/>
                    <a:gd name="connsiteX15" fmla="*/ 631824 w 822324"/>
                    <a:gd name="connsiteY15" fmla="*/ 620792 h 722392"/>
                    <a:gd name="connsiteX16" fmla="*/ 514348 w 822324"/>
                    <a:gd name="connsiteY16" fmla="*/ 652544 h 722392"/>
                    <a:gd name="connsiteX17" fmla="*/ 479424 w 822324"/>
                    <a:gd name="connsiteY17" fmla="*/ 655720 h 722392"/>
                    <a:gd name="connsiteX18" fmla="*/ 349248 w 822324"/>
                    <a:gd name="connsiteY18" fmla="*/ 722392 h 722392"/>
                    <a:gd name="connsiteX19" fmla="*/ 219074 w 822324"/>
                    <a:gd name="connsiteY19" fmla="*/ 649368 h 722392"/>
                    <a:gd name="connsiteX20" fmla="*/ 129918 w 822324"/>
                    <a:gd name="connsiteY20" fmla="*/ 675252 h 722392"/>
                    <a:gd name="connsiteX21" fmla="*/ 123824 w 822324"/>
                    <a:gd name="connsiteY21" fmla="*/ 585868 h 722392"/>
                    <a:gd name="connsiteX22" fmla="*/ 209548 w 822324"/>
                    <a:gd name="connsiteY22" fmla="*/ 455692 h 722392"/>
                    <a:gd name="connsiteX23" fmla="*/ 263524 w 822324"/>
                    <a:gd name="connsiteY23" fmla="*/ 446168 h 722392"/>
                    <a:gd name="connsiteX24" fmla="*/ 238124 w 822324"/>
                    <a:gd name="connsiteY24" fmla="*/ 401720 h 722392"/>
                    <a:gd name="connsiteX25" fmla="*/ 104774 w 822324"/>
                    <a:gd name="connsiteY25" fmla="*/ 395368 h 722392"/>
                    <a:gd name="connsiteX26" fmla="*/ 12700 w 822324"/>
                    <a:gd name="connsiteY26" fmla="*/ 385844 h 722392"/>
                    <a:gd name="connsiteX27" fmla="*/ 0 w 822324"/>
                    <a:gd name="connsiteY27" fmla="*/ 312816 h 722392"/>
                    <a:gd name="connsiteX28" fmla="*/ 47624 w 822324"/>
                    <a:gd name="connsiteY28" fmla="*/ 262016 h 722392"/>
                    <a:gd name="connsiteX29" fmla="*/ 149224 w 822324"/>
                    <a:gd name="connsiteY29" fmla="*/ 239792 h 722392"/>
                    <a:gd name="connsiteX30" fmla="*/ 231774 w 822324"/>
                    <a:gd name="connsiteY30" fmla="*/ 179468 h 722392"/>
                    <a:gd name="connsiteX31" fmla="*/ 327026 w 822324"/>
                    <a:gd name="connsiteY31" fmla="*/ 112792 h 722392"/>
                    <a:gd name="connsiteX32" fmla="*/ 428624 w 822324"/>
                    <a:gd name="connsiteY32" fmla="*/ 112792 h 722392"/>
                    <a:gd name="connsiteX33" fmla="*/ 434974 w 822324"/>
                    <a:gd name="connsiteY33" fmla="*/ 71520 h 722392"/>
                    <a:gd name="connsiteX34" fmla="*/ 563286 w 822324"/>
                    <a:gd name="connsiteY34" fmla="*/ 0 h 722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22324" h="722392">
                      <a:moveTo>
                        <a:pt x="563286" y="0"/>
                      </a:moveTo>
                      <a:lnTo>
                        <a:pt x="581024" y="46120"/>
                      </a:lnTo>
                      <a:lnTo>
                        <a:pt x="708024" y="109616"/>
                      </a:lnTo>
                      <a:lnTo>
                        <a:pt x="720724" y="211216"/>
                      </a:lnTo>
                      <a:lnTo>
                        <a:pt x="688974" y="262016"/>
                      </a:lnTo>
                      <a:lnTo>
                        <a:pt x="606424" y="338216"/>
                      </a:lnTo>
                      <a:lnTo>
                        <a:pt x="593724" y="357268"/>
                      </a:lnTo>
                      <a:lnTo>
                        <a:pt x="593724" y="401720"/>
                      </a:lnTo>
                      <a:lnTo>
                        <a:pt x="612774" y="427120"/>
                      </a:lnTo>
                      <a:lnTo>
                        <a:pt x="574674" y="496968"/>
                      </a:lnTo>
                      <a:lnTo>
                        <a:pt x="708024" y="503320"/>
                      </a:lnTo>
                      <a:lnTo>
                        <a:pt x="701674" y="541416"/>
                      </a:lnTo>
                      <a:lnTo>
                        <a:pt x="822324" y="528720"/>
                      </a:lnTo>
                      <a:lnTo>
                        <a:pt x="822324" y="579520"/>
                      </a:lnTo>
                      <a:lnTo>
                        <a:pt x="668378" y="653284"/>
                      </a:lnTo>
                      <a:lnTo>
                        <a:pt x="631824" y="620792"/>
                      </a:lnTo>
                      <a:lnTo>
                        <a:pt x="514348" y="652544"/>
                      </a:lnTo>
                      <a:lnTo>
                        <a:pt x="479424" y="655720"/>
                      </a:lnTo>
                      <a:lnTo>
                        <a:pt x="349248" y="722392"/>
                      </a:lnTo>
                      <a:lnTo>
                        <a:pt x="219074" y="649368"/>
                      </a:lnTo>
                      <a:lnTo>
                        <a:pt x="129918" y="675252"/>
                      </a:lnTo>
                      <a:lnTo>
                        <a:pt x="123824" y="585868"/>
                      </a:lnTo>
                      <a:lnTo>
                        <a:pt x="209548" y="455692"/>
                      </a:lnTo>
                      <a:lnTo>
                        <a:pt x="263524" y="446168"/>
                      </a:lnTo>
                      <a:lnTo>
                        <a:pt x="238124" y="401720"/>
                      </a:lnTo>
                      <a:lnTo>
                        <a:pt x="104774" y="395368"/>
                      </a:lnTo>
                      <a:lnTo>
                        <a:pt x="12700" y="385844"/>
                      </a:lnTo>
                      <a:lnTo>
                        <a:pt x="0" y="312816"/>
                      </a:lnTo>
                      <a:lnTo>
                        <a:pt x="47624" y="262016"/>
                      </a:lnTo>
                      <a:lnTo>
                        <a:pt x="149224" y="239792"/>
                      </a:lnTo>
                      <a:lnTo>
                        <a:pt x="231774" y="179468"/>
                      </a:lnTo>
                      <a:lnTo>
                        <a:pt x="327026" y="112792"/>
                      </a:lnTo>
                      <a:lnTo>
                        <a:pt x="428624" y="112792"/>
                      </a:lnTo>
                      <a:lnTo>
                        <a:pt x="434974" y="71520"/>
                      </a:lnTo>
                      <a:lnTo>
                        <a:pt x="56328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ECB853AF-3084-492E-AB9D-79EE853575FF}"/>
                    </a:ext>
                  </a:extLst>
                </p:cNvPr>
                <p:cNvSpPr/>
                <p:nvPr/>
              </p:nvSpPr>
              <p:spPr>
                <a:xfrm>
                  <a:off x="25200808" y="33989620"/>
                  <a:ext cx="222360" cy="348328"/>
                </a:xfrm>
                <a:custGeom>
                  <a:avLst/>
                  <a:gdLst>
                    <a:gd name="connsiteX0" fmla="*/ 94542 w 222360"/>
                    <a:gd name="connsiteY0" fmla="*/ 0 h 348328"/>
                    <a:gd name="connsiteX1" fmla="*/ 100768 w 222360"/>
                    <a:gd name="connsiteY1" fmla="*/ 62256 h 348328"/>
                    <a:gd name="connsiteX2" fmla="*/ 138868 w 222360"/>
                    <a:gd name="connsiteY2" fmla="*/ 68604 h 348328"/>
                    <a:gd name="connsiteX3" fmla="*/ 157916 w 222360"/>
                    <a:gd name="connsiteY3" fmla="*/ 100356 h 348328"/>
                    <a:gd name="connsiteX4" fmla="*/ 192842 w 222360"/>
                    <a:gd name="connsiteY4" fmla="*/ 106704 h 348328"/>
                    <a:gd name="connsiteX5" fmla="*/ 222360 w 222360"/>
                    <a:gd name="connsiteY5" fmla="*/ 212968 h 348328"/>
                    <a:gd name="connsiteX6" fmla="*/ 180142 w 222360"/>
                    <a:gd name="connsiteY6" fmla="*/ 294028 h 348328"/>
                    <a:gd name="connsiteX7" fmla="*/ 173792 w 222360"/>
                    <a:gd name="connsiteY7" fmla="*/ 328956 h 348328"/>
                    <a:gd name="connsiteX8" fmla="*/ 122992 w 222360"/>
                    <a:gd name="connsiteY8" fmla="*/ 348004 h 348328"/>
                    <a:gd name="connsiteX9" fmla="*/ 118782 w 222360"/>
                    <a:gd name="connsiteY9" fmla="*/ 348328 h 348328"/>
                    <a:gd name="connsiteX10" fmla="*/ 126168 w 222360"/>
                    <a:gd name="connsiteY10" fmla="*/ 338480 h 348328"/>
                    <a:gd name="connsiteX11" fmla="*/ 62668 w 222360"/>
                    <a:gd name="connsiteY11" fmla="*/ 332132 h 348328"/>
                    <a:gd name="connsiteX12" fmla="*/ 34092 w 222360"/>
                    <a:gd name="connsiteY12" fmla="*/ 278156 h 348328"/>
                    <a:gd name="connsiteX13" fmla="*/ 34092 w 222360"/>
                    <a:gd name="connsiteY13" fmla="*/ 246404 h 348328"/>
                    <a:gd name="connsiteX14" fmla="*/ 0 w 222360"/>
                    <a:gd name="connsiteY14" fmla="*/ 170036 h 348328"/>
                    <a:gd name="connsiteX15" fmla="*/ 15042 w 222360"/>
                    <a:gd name="connsiteY15" fmla="*/ 173380 h 348328"/>
                    <a:gd name="connsiteX16" fmla="*/ 59492 w 222360"/>
                    <a:gd name="connsiteY16" fmla="*/ 128932 h 348328"/>
                    <a:gd name="connsiteX17" fmla="*/ 53142 w 222360"/>
                    <a:gd name="connsiteY17" fmla="*/ 84480 h 348328"/>
                    <a:gd name="connsiteX18" fmla="*/ 84892 w 222360"/>
                    <a:gd name="connsiteY18" fmla="*/ 1932 h 348328"/>
                    <a:gd name="connsiteX19" fmla="*/ 94542 w 222360"/>
                    <a:gd name="connsiteY19" fmla="*/ 0 h 34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2360" h="348328">
                      <a:moveTo>
                        <a:pt x="94542" y="0"/>
                      </a:moveTo>
                      <a:lnTo>
                        <a:pt x="100768" y="62256"/>
                      </a:lnTo>
                      <a:lnTo>
                        <a:pt x="138868" y="68604"/>
                      </a:lnTo>
                      <a:lnTo>
                        <a:pt x="157916" y="100356"/>
                      </a:lnTo>
                      <a:lnTo>
                        <a:pt x="192842" y="106704"/>
                      </a:lnTo>
                      <a:lnTo>
                        <a:pt x="222360" y="212968"/>
                      </a:lnTo>
                      <a:lnTo>
                        <a:pt x="180142" y="294028"/>
                      </a:lnTo>
                      <a:lnTo>
                        <a:pt x="173792" y="328956"/>
                      </a:lnTo>
                      <a:lnTo>
                        <a:pt x="122992" y="348004"/>
                      </a:lnTo>
                      <a:lnTo>
                        <a:pt x="118782" y="348328"/>
                      </a:lnTo>
                      <a:lnTo>
                        <a:pt x="126168" y="338480"/>
                      </a:lnTo>
                      <a:lnTo>
                        <a:pt x="62668" y="332132"/>
                      </a:lnTo>
                      <a:lnTo>
                        <a:pt x="34092" y="278156"/>
                      </a:lnTo>
                      <a:lnTo>
                        <a:pt x="34092" y="246404"/>
                      </a:lnTo>
                      <a:lnTo>
                        <a:pt x="0" y="170036"/>
                      </a:lnTo>
                      <a:lnTo>
                        <a:pt x="15042" y="173380"/>
                      </a:lnTo>
                      <a:lnTo>
                        <a:pt x="59492" y="128932"/>
                      </a:lnTo>
                      <a:lnTo>
                        <a:pt x="53142" y="84480"/>
                      </a:lnTo>
                      <a:lnTo>
                        <a:pt x="84892" y="1932"/>
                      </a:lnTo>
                      <a:lnTo>
                        <a:pt x="945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E1D53F8F-1CD2-4864-B863-DCBEBB89C1C8}"/>
                    </a:ext>
                  </a:extLst>
                </p:cNvPr>
                <p:cNvSpPr/>
                <p:nvPr/>
              </p:nvSpPr>
              <p:spPr>
                <a:xfrm>
                  <a:off x="23825200" y="34563048"/>
                  <a:ext cx="482600" cy="664012"/>
                </a:xfrm>
                <a:custGeom>
                  <a:avLst/>
                  <a:gdLst>
                    <a:gd name="connsiteX0" fmla="*/ 355600 w 482600"/>
                    <a:gd name="connsiteY0" fmla="*/ 0 h 664012"/>
                    <a:gd name="connsiteX1" fmla="*/ 444500 w 482600"/>
                    <a:gd name="connsiteY1" fmla="*/ 104776 h 664012"/>
                    <a:gd name="connsiteX2" fmla="*/ 403224 w 482600"/>
                    <a:gd name="connsiteY2" fmla="*/ 396876 h 664012"/>
                    <a:gd name="connsiteX3" fmla="*/ 412750 w 482600"/>
                    <a:gd name="connsiteY3" fmla="*/ 460376 h 664012"/>
                    <a:gd name="connsiteX4" fmla="*/ 469900 w 482600"/>
                    <a:gd name="connsiteY4" fmla="*/ 488952 h 664012"/>
                    <a:gd name="connsiteX5" fmla="*/ 482600 w 482600"/>
                    <a:gd name="connsiteY5" fmla="*/ 593728 h 664012"/>
                    <a:gd name="connsiteX6" fmla="*/ 326570 w 482600"/>
                    <a:gd name="connsiteY6" fmla="*/ 664012 h 664012"/>
                    <a:gd name="connsiteX7" fmla="*/ 234950 w 482600"/>
                    <a:gd name="connsiteY7" fmla="*/ 654052 h 664012"/>
                    <a:gd name="connsiteX8" fmla="*/ 231776 w 482600"/>
                    <a:gd name="connsiteY8" fmla="*/ 565152 h 664012"/>
                    <a:gd name="connsiteX9" fmla="*/ 196850 w 482600"/>
                    <a:gd name="connsiteY9" fmla="*/ 549276 h 664012"/>
                    <a:gd name="connsiteX10" fmla="*/ 127000 w 482600"/>
                    <a:gd name="connsiteY10" fmla="*/ 530228 h 664012"/>
                    <a:gd name="connsiteX11" fmla="*/ 114300 w 482600"/>
                    <a:gd name="connsiteY11" fmla="*/ 488952 h 664012"/>
                    <a:gd name="connsiteX12" fmla="*/ 15876 w 482600"/>
                    <a:gd name="connsiteY12" fmla="*/ 447676 h 664012"/>
                    <a:gd name="connsiteX13" fmla="*/ 0 w 482600"/>
                    <a:gd name="connsiteY13" fmla="*/ 409576 h 664012"/>
                    <a:gd name="connsiteX14" fmla="*/ 25400 w 482600"/>
                    <a:gd name="connsiteY14" fmla="*/ 368304 h 664012"/>
                    <a:gd name="connsiteX15" fmla="*/ 22846 w 482600"/>
                    <a:gd name="connsiteY15" fmla="*/ 330008 h 664012"/>
                    <a:gd name="connsiteX16" fmla="*/ 98424 w 482600"/>
                    <a:gd name="connsiteY16" fmla="*/ 257176 h 664012"/>
                    <a:gd name="connsiteX17" fmla="*/ 79376 w 482600"/>
                    <a:gd name="connsiteY17" fmla="*/ 158752 h 664012"/>
                    <a:gd name="connsiteX18" fmla="*/ 114300 w 482600"/>
                    <a:gd name="connsiteY18" fmla="*/ 66676 h 664012"/>
                    <a:gd name="connsiteX19" fmla="*/ 104894 w 482600"/>
                    <a:gd name="connsiteY19" fmla="*/ 58316 h 664012"/>
                    <a:gd name="connsiteX20" fmla="*/ 168276 w 482600"/>
                    <a:gd name="connsiteY20" fmla="*/ 41276 h 664012"/>
                    <a:gd name="connsiteX21" fmla="*/ 269876 w 482600"/>
                    <a:gd name="connsiteY21" fmla="*/ 41276 h 664012"/>
                    <a:gd name="connsiteX22" fmla="*/ 355600 w 482600"/>
                    <a:gd name="connsiteY22" fmla="*/ 0 h 664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82600" h="664012">
                      <a:moveTo>
                        <a:pt x="355600" y="0"/>
                      </a:moveTo>
                      <a:lnTo>
                        <a:pt x="444500" y="104776"/>
                      </a:lnTo>
                      <a:lnTo>
                        <a:pt x="403224" y="396876"/>
                      </a:lnTo>
                      <a:lnTo>
                        <a:pt x="412750" y="460376"/>
                      </a:lnTo>
                      <a:lnTo>
                        <a:pt x="469900" y="488952"/>
                      </a:lnTo>
                      <a:lnTo>
                        <a:pt x="482600" y="593728"/>
                      </a:lnTo>
                      <a:lnTo>
                        <a:pt x="326570" y="664012"/>
                      </a:lnTo>
                      <a:lnTo>
                        <a:pt x="234950" y="654052"/>
                      </a:lnTo>
                      <a:lnTo>
                        <a:pt x="231776" y="565152"/>
                      </a:lnTo>
                      <a:lnTo>
                        <a:pt x="196850" y="549276"/>
                      </a:lnTo>
                      <a:lnTo>
                        <a:pt x="127000" y="530228"/>
                      </a:lnTo>
                      <a:lnTo>
                        <a:pt x="114300" y="488952"/>
                      </a:lnTo>
                      <a:lnTo>
                        <a:pt x="15876" y="447676"/>
                      </a:lnTo>
                      <a:lnTo>
                        <a:pt x="0" y="409576"/>
                      </a:lnTo>
                      <a:lnTo>
                        <a:pt x="25400" y="368304"/>
                      </a:lnTo>
                      <a:lnTo>
                        <a:pt x="22846" y="330008"/>
                      </a:lnTo>
                      <a:lnTo>
                        <a:pt x="98424" y="257176"/>
                      </a:lnTo>
                      <a:lnTo>
                        <a:pt x="79376" y="158752"/>
                      </a:lnTo>
                      <a:lnTo>
                        <a:pt x="114300" y="66676"/>
                      </a:lnTo>
                      <a:lnTo>
                        <a:pt x="104894" y="58316"/>
                      </a:lnTo>
                      <a:lnTo>
                        <a:pt x="168276" y="41276"/>
                      </a:lnTo>
                      <a:lnTo>
                        <a:pt x="269876" y="41276"/>
                      </a:lnTo>
                      <a:lnTo>
                        <a:pt x="3556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7958309A-CB7C-4A91-BF1F-6768F0145842}"/>
                    </a:ext>
                  </a:extLst>
                </p:cNvPr>
                <p:cNvSpPr/>
                <p:nvPr/>
              </p:nvSpPr>
              <p:spPr>
                <a:xfrm>
                  <a:off x="25354702" y="34202588"/>
                  <a:ext cx="184998" cy="179488"/>
                </a:xfrm>
                <a:custGeom>
                  <a:avLst/>
                  <a:gdLst>
                    <a:gd name="connsiteX0" fmla="*/ 68466 w 184998"/>
                    <a:gd name="connsiteY0" fmla="*/ 0 h 179488"/>
                    <a:gd name="connsiteX1" fmla="*/ 70698 w 184998"/>
                    <a:gd name="connsiteY1" fmla="*/ 8036 h 179488"/>
                    <a:gd name="connsiteX2" fmla="*/ 134198 w 184998"/>
                    <a:gd name="connsiteY2" fmla="*/ 30260 h 179488"/>
                    <a:gd name="connsiteX3" fmla="*/ 184840 w 184998"/>
                    <a:gd name="connsiteY3" fmla="*/ 78240 h 179488"/>
                    <a:gd name="connsiteX4" fmla="*/ 184998 w 184998"/>
                    <a:gd name="connsiteY4" fmla="*/ 84236 h 179488"/>
                    <a:gd name="connsiteX5" fmla="*/ 131022 w 184998"/>
                    <a:gd name="connsiteY5" fmla="*/ 119164 h 179488"/>
                    <a:gd name="connsiteX6" fmla="*/ 86574 w 184998"/>
                    <a:gd name="connsiteY6" fmla="*/ 179488 h 179488"/>
                    <a:gd name="connsiteX7" fmla="*/ 26248 w 184998"/>
                    <a:gd name="connsiteY7" fmla="*/ 160436 h 179488"/>
                    <a:gd name="connsiteX8" fmla="*/ 0 w 184998"/>
                    <a:gd name="connsiteY8" fmla="*/ 123448 h 179488"/>
                    <a:gd name="connsiteX9" fmla="*/ 19898 w 184998"/>
                    <a:gd name="connsiteY9" fmla="*/ 115988 h 179488"/>
                    <a:gd name="connsiteX10" fmla="*/ 26248 w 184998"/>
                    <a:gd name="connsiteY10" fmla="*/ 81060 h 179488"/>
                    <a:gd name="connsiteX11" fmla="*/ 68466 w 184998"/>
                    <a:gd name="connsiteY11" fmla="*/ 0 h 179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4998" h="179488">
                      <a:moveTo>
                        <a:pt x="68466" y="0"/>
                      </a:moveTo>
                      <a:lnTo>
                        <a:pt x="70698" y="8036"/>
                      </a:lnTo>
                      <a:lnTo>
                        <a:pt x="134198" y="30260"/>
                      </a:lnTo>
                      <a:lnTo>
                        <a:pt x="184840" y="78240"/>
                      </a:lnTo>
                      <a:lnTo>
                        <a:pt x="184998" y="84236"/>
                      </a:lnTo>
                      <a:lnTo>
                        <a:pt x="131022" y="119164"/>
                      </a:lnTo>
                      <a:lnTo>
                        <a:pt x="86574" y="179488"/>
                      </a:lnTo>
                      <a:lnTo>
                        <a:pt x="26248" y="160436"/>
                      </a:lnTo>
                      <a:lnTo>
                        <a:pt x="0" y="123448"/>
                      </a:lnTo>
                      <a:lnTo>
                        <a:pt x="19898" y="115988"/>
                      </a:lnTo>
                      <a:lnTo>
                        <a:pt x="26248" y="81060"/>
                      </a:lnTo>
                      <a:lnTo>
                        <a:pt x="684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2D60802C-1FE0-4DC5-BE32-188EB4173CE8}"/>
                    </a:ext>
                  </a:extLst>
                </p:cNvPr>
                <p:cNvSpPr/>
                <p:nvPr/>
              </p:nvSpPr>
              <p:spPr>
                <a:xfrm>
                  <a:off x="24498300" y="34422696"/>
                  <a:ext cx="666750" cy="407056"/>
                </a:xfrm>
                <a:custGeom>
                  <a:avLst/>
                  <a:gdLst>
                    <a:gd name="connsiteX0" fmla="*/ 645960 w 666750"/>
                    <a:gd name="connsiteY0" fmla="*/ 0 h 407056"/>
                    <a:gd name="connsiteX1" fmla="*/ 657224 w 666750"/>
                    <a:gd name="connsiteY1" fmla="*/ 48280 h 407056"/>
                    <a:gd name="connsiteX2" fmla="*/ 666750 w 666750"/>
                    <a:gd name="connsiteY2" fmla="*/ 134004 h 407056"/>
                    <a:gd name="connsiteX3" fmla="*/ 609600 w 666750"/>
                    <a:gd name="connsiteY3" fmla="*/ 140352 h 407056"/>
                    <a:gd name="connsiteX4" fmla="*/ 555624 w 666750"/>
                    <a:gd name="connsiteY4" fmla="*/ 216552 h 407056"/>
                    <a:gd name="connsiteX5" fmla="*/ 498476 w 666750"/>
                    <a:gd name="connsiteY5" fmla="*/ 194328 h 407056"/>
                    <a:gd name="connsiteX6" fmla="*/ 463550 w 666750"/>
                    <a:gd name="connsiteY6" fmla="*/ 210204 h 407056"/>
                    <a:gd name="connsiteX7" fmla="*/ 438150 w 666750"/>
                    <a:gd name="connsiteY7" fmla="*/ 318152 h 407056"/>
                    <a:gd name="connsiteX8" fmla="*/ 361950 w 666750"/>
                    <a:gd name="connsiteY8" fmla="*/ 318152 h 407056"/>
                    <a:gd name="connsiteX9" fmla="*/ 190500 w 666750"/>
                    <a:gd name="connsiteY9" fmla="*/ 388004 h 407056"/>
                    <a:gd name="connsiteX10" fmla="*/ 183254 w 666750"/>
                    <a:gd name="connsiteY10" fmla="*/ 391800 h 407056"/>
                    <a:gd name="connsiteX11" fmla="*/ 180976 w 666750"/>
                    <a:gd name="connsiteY11" fmla="*/ 388004 h 407056"/>
                    <a:gd name="connsiteX12" fmla="*/ 44450 w 666750"/>
                    <a:gd name="connsiteY12" fmla="*/ 407056 h 407056"/>
                    <a:gd name="connsiteX13" fmla="*/ 47624 w 666750"/>
                    <a:gd name="connsiteY13" fmla="*/ 353080 h 407056"/>
                    <a:gd name="connsiteX14" fmla="*/ 0 w 666750"/>
                    <a:gd name="connsiteY14" fmla="*/ 270528 h 407056"/>
                    <a:gd name="connsiteX15" fmla="*/ 41276 w 666750"/>
                    <a:gd name="connsiteY15" fmla="*/ 238780 h 407056"/>
                    <a:gd name="connsiteX16" fmla="*/ 38100 w 666750"/>
                    <a:gd name="connsiteY16" fmla="*/ 194328 h 407056"/>
                    <a:gd name="connsiteX17" fmla="*/ 12700 w 666750"/>
                    <a:gd name="connsiteY17" fmla="*/ 181628 h 407056"/>
                    <a:gd name="connsiteX18" fmla="*/ 18520 w 666750"/>
                    <a:gd name="connsiteY18" fmla="*/ 76856 h 407056"/>
                    <a:gd name="connsiteX19" fmla="*/ 447676 w 666750"/>
                    <a:gd name="connsiteY19" fmla="*/ 76856 h 407056"/>
                    <a:gd name="connsiteX20" fmla="*/ 460376 w 666750"/>
                    <a:gd name="connsiteY20" fmla="*/ 32404 h 407056"/>
                    <a:gd name="connsiteX21" fmla="*/ 645960 w 666750"/>
                    <a:gd name="connsiteY21" fmla="*/ 0 h 407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66750" h="407056">
                      <a:moveTo>
                        <a:pt x="645960" y="0"/>
                      </a:moveTo>
                      <a:lnTo>
                        <a:pt x="657224" y="48280"/>
                      </a:lnTo>
                      <a:lnTo>
                        <a:pt x="666750" y="134004"/>
                      </a:lnTo>
                      <a:lnTo>
                        <a:pt x="609600" y="140352"/>
                      </a:lnTo>
                      <a:lnTo>
                        <a:pt x="555624" y="216552"/>
                      </a:lnTo>
                      <a:lnTo>
                        <a:pt x="498476" y="194328"/>
                      </a:lnTo>
                      <a:lnTo>
                        <a:pt x="463550" y="210204"/>
                      </a:lnTo>
                      <a:lnTo>
                        <a:pt x="438150" y="318152"/>
                      </a:lnTo>
                      <a:lnTo>
                        <a:pt x="361950" y="318152"/>
                      </a:lnTo>
                      <a:lnTo>
                        <a:pt x="190500" y="388004"/>
                      </a:lnTo>
                      <a:lnTo>
                        <a:pt x="183254" y="391800"/>
                      </a:lnTo>
                      <a:lnTo>
                        <a:pt x="180976" y="388004"/>
                      </a:lnTo>
                      <a:lnTo>
                        <a:pt x="44450" y="407056"/>
                      </a:lnTo>
                      <a:lnTo>
                        <a:pt x="47624" y="353080"/>
                      </a:lnTo>
                      <a:lnTo>
                        <a:pt x="0" y="270528"/>
                      </a:lnTo>
                      <a:lnTo>
                        <a:pt x="41276" y="238780"/>
                      </a:lnTo>
                      <a:lnTo>
                        <a:pt x="38100" y="194328"/>
                      </a:lnTo>
                      <a:lnTo>
                        <a:pt x="12700" y="181628"/>
                      </a:lnTo>
                      <a:lnTo>
                        <a:pt x="18520" y="76856"/>
                      </a:lnTo>
                      <a:lnTo>
                        <a:pt x="447676" y="76856"/>
                      </a:lnTo>
                      <a:lnTo>
                        <a:pt x="460376" y="32404"/>
                      </a:lnTo>
                      <a:lnTo>
                        <a:pt x="6459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278F9D18-28DA-429D-BB33-D5DEACCB7A65}"/>
                    </a:ext>
                  </a:extLst>
                </p:cNvPr>
                <p:cNvSpPr/>
                <p:nvPr/>
              </p:nvSpPr>
              <p:spPr>
                <a:xfrm>
                  <a:off x="24041100" y="35071048"/>
                  <a:ext cx="1587500" cy="841204"/>
                </a:xfrm>
                <a:custGeom>
                  <a:avLst/>
                  <a:gdLst>
                    <a:gd name="connsiteX0" fmla="*/ 742950 w 1587500"/>
                    <a:gd name="connsiteY0" fmla="*/ 0 h 841204"/>
                    <a:gd name="connsiteX1" fmla="*/ 895350 w 1587500"/>
                    <a:gd name="connsiteY1" fmla="*/ 69852 h 841204"/>
                    <a:gd name="connsiteX2" fmla="*/ 895350 w 1587500"/>
                    <a:gd name="connsiteY2" fmla="*/ 158752 h 841204"/>
                    <a:gd name="connsiteX3" fmla="*/ 990600 w 1587500"/>
                    <a:gd name="connsiteY3" fmla="*/ 238128 h 841204"/>
                    <a:gd name="connsiteX4" fmla="*/ 1076324 w 1587500"/>
                    <a:gd name="connsiteY4" fmla="*/ 206376 h 841204"/>
                    <a:gd name="connsiteX5" fmla="*/ 1257300 w 1587500"/>
                    <a:gd name="connsiteY5" fmla="*/ 203200 h 841204"/>
                    <a:gd name="connsiteX6" fmla="*/ 1335120 w 1587500"/>
                    <a:gd name="connsiteY6" fmla="*/ 140284 h 841204"/>
                    <a:gd name="connsiteX7" fmla="*/ 1336676 w 1587500"/>
                    <a:gd name="connsiteY7" fmla="*/ 149228 h 841204"/>
                    <a:gd name="connsiteX8" fmla="*/ 1428750 w 1587500"/>
                    <a:gd name="connsiteY8" fmla="*/ 158752 h 841204"/>
                    <a:gd name="connsiteX9" fmla="*/ 1562100 w 1587500"/>
                    <a:gd name="connsiteY9" fmla="*/ 165104 h 841204"/>
                    <a:gd name="connsiteX10" fmla="*/ 1587500 w 1587500"/>
                    <a:gd name="connsiteY10" fmla="*/ 209552 h 841204"/>
                    <a:gd name="connsiteX11" fmla="*/ 1533524 w 1587500"/>
                    <a:gd name="connsiteY11" fmla="*/ 219076 h 841204"/>
                    <a:gd name="connsiteX12" fmla="*/ 1447800 w 1587500"/>
                    <a:gd name="connsiteY12" fmla="*/ 349252 h 841204"/>
                    <a:gd name="connsiteX13" fmla="*/ 1453894 w 1587500"/>
                    <a:gd name="connsiteY13" fmla="*/ 438636 h 841204"/>
                    <a:gd name="connsiteX14" fmla="*/ 1346200 w 1587500"/>
                    <a:gd name="connsiteY14" fmla="*/ 469904 h 841204"/>
                    <a:gd name="connsiteX15" fmla="*/ 1200150 w 1587500"/>
                    <a:gd name="connsiteY15" fmla="*/ 571504 h 841204"/>
                    <a:gd name="connsiteX16" fmla="*/ 1100422 w 1587500"/>
                    <a:gd name="connsiteY16" fmla="*/ 682628 h 841204"/>
                    <a:gd name="connsiteX17" fmla="*/ 727076 w 1587500"/>
                    <a:gd name="connsiteY17" fmla="*/ 682628 h 841204"/>
                    <a:gd name="connsiteX18" fmla="*/ 660400 w 1587500"/>
                    <a:gd name="connsiteY18" fmla="*/ 720728 h 841204"/>
                    <a:gd name="connsiteX19" fmla="*/ 628650 w 1587500"/>
                    <a:gd name="connsiteY19" fmla="*/ 698504 h 841204"/>
                    <a:gd name="connsiteX20" fmla="*/ 542924 w 1587500"/>
                    <a:gd name="connsiteY20" fmla="*/ 701676 h 841204"/>
                    <a:gd name="connsiteX21" fmla="*/ 406400 w 1587500"/>
                    <a:gd name="connsiteY21" fmla="*/ 781052 h 841204"/>
                    <a:gd name="connsiteX22" fmla="*/ 353960 w 1587500"/>
                    <a:gd name="connsiteY22" fmla="*/ 841204 h 841204"/>
                    <a:gd name="connsiteX23" fmla="*/ 279400 w 1587500"/>
                    <a:gd name="connsiteY23" fmla="*/ 812800 h 841204"/>
                    <a:gd name="connsiteX24" fmla="*/ 69850 w 1587500"/>
                    <a:gd name="connsiteY24" fmla="*/ 812800 h 841204"/>
                    <a:gd name="connsiteX25" fmla="*/ 95250 w 1587500"/>
                    <a:gd name="connsiteY25" fmla="*/ 723904 h 841204"/>
                    <a:gd name="connsiteX26" fmla="*/ 57150 w 1587500"/>
                    <a:gd name="connsiteY26" fmla="*/ 457200 h 841204"/>
                    <a:gd name="connsiteX27" fmla="*/ 0 w 1587500"/>
                    <a:gd name="connsiteY27" fmla="*/ 412752 h 841204"/>
                    <a:gd name="connsiteX28" fmla="*/ 0 w 1587500"/>
                    <a:gd name="connsiteY28" fmla="*/ 319812 h 841204"/>
                    <a:gd name="connsiteX29" fmla="*/ 6350 w 1587500"/>
                    <a:gd name="connsiteY29" fmla="*/ 314328 h 841204"/>
                    <a:gd name="connsiteX30" fmla="*/ 187324 w 1587500"/>
                    <a:gd name="connsiteY30" fmla="*/ 222252 h 841204"/>
                    <a:gd name="connsiteX31" fmla="*/ 184242 w 1587500"/>
                    <a:gd name="connsiteY31" fmla="*/ 213888 h 841204"/>
                    <a:gd name="connsiteX32" fmla="*/ 241300 w 1587500"/>
                    <a:gd name="connsiteY32" fmla="*/ 219076 h 841204"/>
                    <a:gd name="connsiteX33" fmla="*/ 336550 w 1587500"/>
                    <a:gd name="connsiteY33" fmla="*/ 161928 h 841204"/>
                    <a:gd name="connsiteX34" fmla="*/ 396876 w 1587500"/>
                    <a:gd name="connsiteY34" fmla="*/ 174628 h 841204"/>
                    <a:gd name="connsiteX35" fmla="*/ 498476 w 1587500"/>
                    <a:gd name="connsiteY35" fmla="*/ 101600 h 841204"/>
                    <a:gd name="connsiteX36" fmla="*/ 609600 w 1587500"/>
                    <a:gd name="connsiteY36" fmla="*/ 101600 h 841204"/>
                    <a:gd name="connsiteX37" fmla="*/ 612776 w 1587500"/>
                    <a:gd name="connsiteY37" fmla="*/ 12704 h 841204"/>
                    <a:gd name="connsiteX38" fmla="*/ 610212 w 1587500"/>
                    <a:gd name="connsiteY38" fmla="*/ 8508 h 841204"/>
                    <a:gd name="connsiteX39" fmla="*/ 742950 w 1587500"/>
                    <a:gd name="connsiteY39" fmla="*/ 0 h 84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87500" h="841204">
                      <a:moveTo>
                        <a:pt x="742950" y="0"/>
                      </a:moveTo>
                      <a:lnTo>
                        <a:pt x="895350" y="69852"/>
                      </a:lnTo>
                      <a:lnTo>
                        <a:pt x="895350" y="158752"/>
                      </a:lnTo>
                      <a:lnTo>
                        <a:pt x="990600" y="238128"/>
                      </a:lnTo>
                      <a:lnTo>
                        <a:pt x="1076324" y="206376"/>
                      </a:lnTo>
                      <a:lnTo>
                        <a:pt x="1257300" y="203200"/>
                      </a:lnTo>
                      <a:lnTo>
                        <a:pt x="1335120" y="140284"/>
                      </a:lnTo>
                      <a:lnTo>
                        <a:pt x="1336676" y="149228"/>
                      </a:lnTo>
                      <a:lnTo>
                        <a:pt x="1428750" y="158752"/>
                      </a:lnTo>
                      <a:lnTo>
                        <a:pt x="1562100" y="165104"/>
                      </a:lnTo>
                      <a:lnTo>
                        <a:pt x="1587500" y="209552"/>
                      </a:lnTo>
                      <a:lnTo>
                        <a:pt x="1533524" y="219076"/>
                      </a:lnTo>
                      <a:lnTo>
                        <a:pt x="1447800" y="349252"/>
                      </a:lnTo>
                      <a:lnTo>
                        <a:pt x="1453894" y="438636"/>
                      </a:lnTo>
                      <a:lnTo>
                        <a:pt x="1346200" y="469904"/>
                      </a:lnTo>
                      <a:lnTo>
                        <a:pt x="1200150" y="571504"/>
                      </a:lnTo>
                      <a:lnTo>
                        <a:pt x="1100422" y="682628"/>
                      </a:lnTo>
                      <a:lnTo>
                        <a:pt x="727076" y="682628"/>
                      </a:lnTo>
                      <a:lnTo>
                        <a:pt x="660400" y="720728"/>
                      </a:lnTo>
                      <a:lnTo>
                        <a:pt x="628650" y="698504"/>
                      </a:lnTo>
                      <a:lnTo>
                        <a:pt x="542924" y="701676"/>
                      </a:lnTo>
                      <a:lnTo>
                        <a:pt x="406400" y="781052"/>
                      </a:lnTo>
                      <a:lnTo>
                        <a:pt x="353960" y="841204"/>
                      </a:lnTo>
                      <a:lnTo>
                        <a:pt x="279400" y="812800"/>
                      </a:lnTo>
                      <a:lnTo>
                        <a:pt x="69850" y="812800"/>
                      </a:lnTo>
                      <a:lnTo>
                        <a:pt x="95250" y="723904"/>
                      </a:lnTo>
                      <a:lnTo>
                        <a:pt x="57150" y="457200"/>
                      </a:lnTo>
                      <a:lnTo>
                        <a:pt x="0" y="412752"/>
                      </a:lnTo>
                      <a:lnTo>
                        <a:pt x="0" y="319812"/>
                      </a:lnTo>
                      <a:lnTo>
                        <a:pt x="6350" y="314328"/>
                      </a:lnTo>
                      <a:lnTo>
                        <a:pt x="187324" y="222252"/>
                      </a:lnTo>
                      <a:lnTo>
                        <a:pt x="184242" y="213888"/>
                      </a:lnTo>
                      <a:lnTo>
                        <a:pt x="241300" y="219076"/>
                      </a:lnTo>
                      <a:lnTo>
                        <a:pt x="336550" y="161928"/>
                      </a:lnTo>
                      <a:lnTo>
                        <a:pt x="396876" y="174628"/>
                      </a:lnTo>
                      <a:lnTo>
                        <a:pt x="498476" y="101600"/>
                      </a:lnTo>
                      <a:lnTo>
                        <a:pt x="609600" y="101600"/>
                      </a:lnTo>
                      <a:lnTo>
                        <a:pt x="612776" y="12704"/>
                      </a:lnTo>
                      <a:lnTo>
                        <a:pt x="610212" y="8508"/>
                      </a:lnTo>
                      <a:lnTo>
                        <a:pt x="7429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48763EE7-5763-4457-B39A-74AC669806A7}"/>
                    </a:ext>
                  </a:extLst>
                </p:cNvPr>
                <p:cNvSpPr/>
                <p:nvPr/>
              </p:nvSpPr>
              <p:spPr>
                <a:xfrm>
                  <a:off x="25543970" y="34227852"/>
                  <a:ext cx="134146" cy="122472"/>
                </a:xfrm>
                <a:custGeom>
                  <a:avLst/>
                  <a:gdLst>
                    <a:gd name="connsiteX0" fmla="*/ 117052 w 134146"/>
                    <a:gd name="connsiteY0" fmla="*/ 0 h 122472"/>
                    <a:gd name="connsiteX1" fmla="*/ 134146 w 134146"/>
                    <a:gd name="connsiteY1" fmla="*/ 39216 h 122472"/>
                    <a:gd name="connsiteX2" fmla="*/ 65580 w 134146"/>
                    <a:gd name="connsiteY2" fmla="*/ 122472 h 122472"/>
                    <a:gd name="connsiteX3" fmla="*/ 2080 w 134146"/>
                    <a:gd name="connsiteY3" fmla="*/ 68500 h 122472"/>
                    <a:gd name="connsiteX4" fmla="*/ 0 w 134146"/>
                    <a:gd name="connsiteY4" fmla="*/ 57168 h 122472"/>
                    <a:gd name="connsiteX5" fmla="*/ 5254 w 134146"/>
                    <a:gd name="connsiteY5" fmla="*/ 62148 h 122472"/>
                    <a:gd name="connsiteX6" fmla="*/ 43354 w 134146"/>
                    <a:gd name="connsiteY6" fmla="*/ 8172 h 122472"/>
                    <a:gd name="connsiteX7" fmla="*/ 113206 w 134146"/>
                    <a:gd name="connsiteY7" fmla="*/ 8172 h 122472"/>
                    <a:gd name="connsiteX8" fmla="*/ 117052 w 134146"/>
                    <a:gd name="connsiteY8" fmla="*/ 0 h 122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4146" h="122472">
                      <a:moveTo>
                        <a:pt x="117052" y="0"/>
                      </a:moveTo>
                      <a:lnTo>
                        <a:pt x="134146" y="39216"/>
                      </a:lnTo>
                      <a:lnTo>
                        <a:pt x="65580" y="122472"/>
                      </a:lnTo>
                      <a:lnTo>
                        <a:pt x="2080" y="68500"/>
                      </a:lnTo>
                      <a:lnTo>
                        <a:pt x="0" y="57168"/>
                      </a:lnTo>
                      <a:lnTo>
                        <a:pt x="5254" y="62148"/>
                      </a:lnTo>
                      <a:lnTo>
                        <a:pt x="43354" y="8172"/>
                      </a:lnTo>
                      <a:lnTo>
                        <a:pt x="113206" y="8172"/>
                      </a:lnTo>
                      <a:lnTo>
                        <a:pt x="1170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0A888E23-278C-4A56-958D-292FF0051FAC}"/>
                    </a:ext>
                  </a:extLst>
                </p:cNvPr>
                <p:cNvSpPr/>
                <p:nvPr/>
              </p:nvSpPr>
              <p:spPr>
                <a:xfrm>
                  <a:off x="25144260" y="34352632"/>
                  <a:ext cx="211290" cy="204068"/>
                </a:xfrm>
                <a:custGeom>
                  <a:avLst/>
                  <a:gdLst>
                    <a:gd name="connsiteX0" fmla="*/ 164318 w 211290"/>
                    <a:gd name="connsiteY0" fmla="*/ 0 h 204068"/>
                    <a:gd name="connsiteX1" fmla="*/ 211290 w 211290"/>
                    <a:gd name="connsiteY1" fmla="*/ 80244 h 204068"/>
                    <a:gd name="connsiteX2" fmla="*/ 195416 w 211290"/>
                    <a:gd name="connsiteY2" fmla="*/ 178668 h 204068"/>
                    <a:gd name="connsiteX3" fmla="*/ 90640 w 211290"/>
                    <a:gd name="connsiteY3" fmla="*/ 204068 h 204068"/>
                    <a:gd name="connsiteX4" fmla="*/ 20220 w 211290"/>
                    <a:gd name="connsiteY4" fmla="*/ 198948 h 204068"/>
                    <a:gd name="connsiteX5" fmla="*/ 11264 w 211290"/>
                    <a:gd name="connsiteY5" fmla="*/ 118344 h 204068"/>
                    <a:gd name="connsiteX6" fmla="*/ 0 w 211290"/>
                    <a:gd name="connsiteY6" fmla="*/ 70064 h 204068"/>
                    <a:gd name="connsiteX7" fmla="*/ 14440 w 211290"/>
                    <a:gd name="connsiteY7" fmla="*/ 67544 h 204068"/>
                    <a:gd name="connsiteX8" fmla="*/ 14802 w 211290"/>
                    <a:gd name="connsiteY8" fmla="*/ 60788 h 204068"/>
                    <a:gd name="connsiteX9" fmla="*/ 93816 w 211290"/>
                    <a:gd name="connsiteY9" fmla="*/ 19920 h 204068"/>
                    <a:gd name="connsiteX10" fmla="*/ 154140 w 211290"/>
                    <a:gd name="connsiteY10" fmla="*/ 13568 h 204068"/>
                    <a:gd name="connsiteX11" fmla="*/ 164318 w 211290"/>
                    <a:gd name="connsiteY11" fmla="*/ 0 h 204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1290" h="204068">
                      <a:moveTo>
                        <a:pt x="164318" y="0"/>
                      </a:moveTo>
                      <a:lnTo>
                        <a:pt x="211290" y="80244"/>
                      </a:lnTo>
                      <a:lnTo>
                        <a:pt x="195416" y="178668"/>
                      </a:lnTo>
                      <a:lnTo>
                        <a:pt x="90640" y="204068"/>
                      </a:lnTo>
                      <a:lnTo>
                        <a:pt x="20220" y="198948"/>
                      </a:lnTo>
                      <a:lnTo>
                        <a:pt x="11264" y="118344"/>
                      </a:lnTo>
                      <a:lnTo>
                        <a:pt x="0" y="70064"/>
                      </a:lnTo>
                      <a:lnTo>
                        <a:pt x="14440" y="67544"/>
                      </a:lnTo>
                      <a:lnTo>
                        <a:pt x="14802" y="60788"/>
                      </a:lnTo>
                      <a:lnTo>
                        <a:pt x="93816" y="19920"/>
                      </a:lnTo>
                      <a:lnTo>
                        <a:pt x="154140" y="13568"/>
                      </a:lnTo>
                      <a:lnTo>
                        <a:pt x="1643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ACF189DA-76FE-4F89-BC65-6570F4F75114}"/>
                    </a:ext>
                  </a:extLst>
                </p:cNvPr>
                <p:cNvSpPr/>
                <p:nvPr/>
              </p:nvSpPr>
              <p:spPr>
                <a:xfrm>
                  <a:off x="25253950" y="34861500"/>
                  <a:ext cx="438152" cy="413484"/>
                </a:xfrm>
                <a:custGeom>
                  <a:avLst/>
                  <a:gdLst>
                    <a:gd name="connsiteX0" fmla="*/ 168274 w 438152"/>
                    <a:gd name="connsiteY0" fmla="*/ 0 h 413484"/>
                    <a:gd name="connsiteX1" fmla="*/ 333374 w 438152"/>
                    <a:gd name="connsiteY1" fmla="*/ 57148 h 413484"/>
                    <a:gd name="connsiteX2" fmla="*/ 423848 w 438152"/>
                    <a:gd name="connsiteY2" fmla="*/ 9760 h 413484"/>
                    <a:gd name="connsiteX3" fmla="*/ 419100 w 438152"/>
                    <a:gd name="connsiteY3" fmla="*/ 85724 h 413484"/>
                    <a:gd name="connsiteX4" fmla="*/ 438152 w 438152"/>
                    <a:gd name="connsiteY4" fmla="*/ 85724 h 413484"/>
                    <a:gd name="connsiteX5" fmla="*/ 342900 w 438152"/>
                    <a:gd name="connsiteY5" fmla="*/ 152400 h 413484"/>
                    <a:gd name="connsiteX6" fmla="*/ 260350 w 438152"/>
                    <a:gd name="connsiteY6" fmla="*/ 212724 h 413484"/>
                    <a:gd name="connsiteX7" fmla="*/ 158750 w 438152"/>
                    <a:gd name="connsiteY7" fmla="*/ 234948 h 413484"/>
                    <a:gd name="connsiteX8" fmla="*/ 111126 w 438152"/>
                    <a:gd name="connsiteY8" fmla="*/ 285748 h 413484"/>
                    <a:gd name="connsiteX9" fmla="*/ 122270 w 438152"/>
                    <a:gd name="connsiteY9" fmla="*/ 349832 h 413484"/>
                    <a:gd name="connsiteX10" fmla="*/ 44450 w 438152"/>
                    <a:gd name="connsiteY10" fmla="*/ 412748 h 413484"/>
                    <a:gd name="connsiteX11" fmla="*/ 2418 w 438152"/>
                    <a:gd name="connsiteY11" fmla="*/ 413484 h 413484"/>
                    <a:gd name="connsiteX12" fmla="*/ 0 w 438152"/>
                    <a:gd name="connsiteY12" fmla="*/ 365124 h 413484"/>
                    <a:gd name="connsiteX13" fmla="*/ 47626 w 438152"/>
                    <a:gd name="connsiteY13" fmla="*/ 288924 h 413484"/>
                    <a:gd name="connsiteX14" fmla="*/ 66674 w 438152"/>
                    <a:gd name="connsiteY14" fmla="*/ 171452 h 413484"/>
                    <a:gd name="connsiteX15" fmla="*/ 19050 w 438152"/>
                    <a:gd name="connsiteY15" fmla="*/ 161924 h 413484"/>
                    <a:gd name="connsiteX16" fmla="*/ 15874 w 438152"/>
                    <a:gd name="connsiteY16" fmla="*/ 104776 h 413484"/>
                    <a:gd name="connsiteX17" fmla="*/ 3174 w 438152"/>
                    <a:gd name="connsiteY17" fmla="*/ 60324 h 413484"/>
                    <a:gd name="connsiteX18" fmla="*/ 104774 w 438152"/>
                    <a:gd name="connsiteY18" fmla="*/ 63500 h 413484"/>
                    <a:gd name="connsiteX19" fmla="*/ 168274 w 438152"/>
                    <a:gd name="connsiteY19" fmla="*/ 0 h 41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38152" h="413484">
                      <a:moveTo>
                        <a:pt x="168274" y="0"/>
                      </a:moveTo>
                      <a:lnTo>
                        <a:pt x="333374" y="57148"/>
                      </a:lnTo>
                      <a:lnTo>
                        <a:pt x="423848" y="9760"/>
                      </a:lnTo>
                      <a:lnTo>
                        <a:pt x="419100" y="85724"/>
                      </a:lnTo>
                      <a:lnTo>
                        <a:pt x="438152" y="85724"/>
                      </a:lnTo>
                      <a:lnTo>
                        <a:pt x="342900" y="152400"/>
                      </a:lnTo>
                      <a:lnTo>
                        <a:pt x="260350" y="212724"/>
                      </a:lnTo>
                      <a:lnTo>
                        <a:pt x="158750" y="234948"/>
                      </a:lnTo>
                      <a:lnTo>
                        <a:pt x="111126" y="285748"/>
                      </a:lnTo>
                      <a:lnTo>
                        <a:pt x="122270" y="349832"/>
                      </a:lnTo>
                      <a:lnTo>
                        <a:pt x="44450" y="412748"/>
                      </a:lnTo>
                      <a:lnTo>
                        <a:pt x="2418" y="413484"/>
                      </a:lnTo>
                      <a:lnTo>
                        <a:pt x="0" y="365124"/>
                      </a:lnTo>
                      <a:lnTo>
                        <a:pt x="47626" y="288924"/>
                      </a:lnTo>
                      <a:lnTo>
                        <a:pt x="66674" y="171452"/>
                      </a:lnTo>
                      <a:lnTo>
                        <a:pt x="19050" y="161924"/>
                      </a:lnTo>
                      <a:lnTo>
                        <a:pt x="15874" y="104776"/>
                      </a:lnTo>
                      <a:cubicBezTo>
                        <a:pt x="5902" y="79840"/>
                        <a:pt x="10762" y="94464"/>
                        <a:pt x="3174" y="60324"/>
                      </a:cubicBezTo>
                      <a:lnTo>
                        <a:pt x="104774" y="63500"/>
                      </a:lnTo>
                      <a:lnTo>
                        <a:pt x="1682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54175722-68A5-4BC3-9ACA-8CA41564F124}"/>
                    </a:ext>
                  </a:extLst>
                </p:cNvPr>
                <p:cNvSpPr/>
                <p:nvPr/>
              </p:nvSpPr>
              <p:spPr>
                <a:xfrm>
                  <a:off x="25235520" y="34267068"/>
                  <a:ext cx="535190" cy="651580"/>
                </a:xfrm>
                <a:custGeom>
                  <a:avLst/>
                  <a:gdLst>
                    <a:gd name="connsiteX0" fmla="*/ 442596 w 535190"/>
                    <a:gd name="connsiteY0" fmla="*/ 0 h 651580"/>
                    <a:gd name="connsiteX1" fmla="*/ 447056 w 535190"/>
                    <a:gd name="connsiteY1" fmla="*/ 10232 h 651580"/>
                    <a:gd name="connsiteX2" fmla="*/ 485156 w 535190"/>
                    <a:gd name="connsiteY2" fmla="*/ 19756 h 651580"/>
                    <a:gd name="connsiteX3" fmla="*/ 535190 w 535190"/>
                    <a:gd name="connsiteY3" fmla="*/ 87304 h 651580"/>
                    <a:gd name="connsiteX4" fmla="*/ 501030 w 535190"/>
                    <a:gd name="connsiteY4" fmla="*/ 315032 h 651580"/>
                    <a:gd name="connsiteX5" fmla="*/ 506676 w 535190"/>
                    <a:gd name="connsiteY5" fmla="*/ 405384 h 651580"/>
                    <a:gd name="connsiteX6" fmla="*/ 434356 w 535190"/>
                    <a:gd name="connsiteY6" fmla="*/ 416632 h 651580"/>
                    <a:gd name="connsiteX7" fmla="*/ 358156 w 535190"/>
                    <a:gd name="connsiteY7" fmla="*/ 470608 h 651580"/>
                    <a:gd name="connsiteX8" fmla="*/ 361330 w 535190"/>
                    <a:gd name="connsiteY8" fmla="*/ 530932 h 651580"/>
                    <a:gd name="connsiteX9" fmla="*/ 447056 w 535190"/>
                    <a:gd name="connsiteY9" fmla="*/ 527756 h 651580"/>
                    <a:gd name="connsiteX10" fmla="*/ 442278 w 535190"/>
                    <a:gd name="connsiteY10" fmla="*/ 604192 h 651580"/>
                    <a:gd name="connsiteX11" fmla="*/ 351804 w 535190"/>
                    <a:gd name="connsiteY11" fmla="*/ 651580 h 651580"/>
                    <a:gd name="connsiteX12" fmla="*/ 195870 w 535190"/>
                    <a:gd name="connsiteY12" fmla="*/ 597604 h 651580"/>
                    <a:gd name="connsiteX13" fmla="*/ 186704 w 535190"/>
                    <a:gd name="connsiteY13" fmla="*/ 543632 h 651580"/>
                    <a:gd name="connsiteX14" fmla="*/ 205756 w 535190"/>
                    <a:gd name="connsiteY14" fmla="*/ 511884 h 651580"/>
                    <a:gd name="connsiteX15" fmla="*/ 215280 w 535190"/>
                    <a:gd name="connsiteY15" fmla="*/ 442032 h 651580"/>
                    <a:gd name="connsiteX16" fmla="*/ 135904 w 535190"/>
                    <a:gd name="connsiteY16" fmla="*/ 413456 h 651580"/>
                    <a:gd name="connsiteX17" fmla="*/ 94630 w 535190"/>
                    <a:gd name="connsiteY17" fmla="*/ 461084 h 651580"/>
                    <a:gd name="connsiteX18" fmla="*/ 56530 w 535190"/>
                    <a:gd name="connsiteY18" fmla="*/ 461084 h 651580"/>
                    <a:gd name="connsiteX19" fmla="*/ 50180 w 535190"/>
                    <a:gd name="connsiteY19" fmla="*/ 413456 h 651580"/>
                    <a:gd name="connsiteX20" fmla="*/ 12080 w 535190"/>
                    <a:gd name="connsiteY20" fmla="*/ 410284 h 651580"/>
                    <a:gd name="connsiteX21" fmla="*/ 0 w 535190"/>
                    <a:gd name="connsiteY21" fmla="*/ 289480 h 651580"/>
                    <a:gd name="connsiteX22" fmla="*/ 104156 w 535190"/>
                    <a:gd name="connsiteY22" fmla="*/ 264232 h 651580"/>
                    <a:gd name="connsiteX23" fmla="*/ 120030 w 535190"/>
                    <a:gd name="connsiteY23" fmla="*/ 165808 h 651580"/>
                    <a:gd name="connsiteX24" fmla="*/ 73058 w 535190"/>
                    <a:gd name="connsiteY24" fmla="*/ 85564 h 651580"/>
                    <a:gd name="connsiteX25" fmla="*/ 84070 w 535190"/>
                    <a:gd name="connsiteY25" fmla="*/ 70880 h 651580"/>
                    <a:gd name="connsiteX26" fmla="*/ 88280 w 535190"/>
                    <a:gd name="connsiteY26" fmla="*/ 70556 h 651580"/>
                    <a:gd name="connsiteX27" fmla="*/ 119182 w 535190"/>
                    <a:gd name="connsiteY27" fmla="*/ 58968 h 651580"/>
                    <a:gd name="connsiteX28" fmla="*/ 145430 w 535190"/>
                    <a:gd name="connsiteY28" fmla="*/ 95956 h 651580"/>
                    <a:gd name="connsiteX29" fmla="*/ 205756 w 535190"/>
                    <a:gd name="connsiteY29" fmla="*/ 115008 h 651580"/>
                    <a:gd name="connsiteX30" fmla="*/ 250204 w 535190"/>
                    <a:gd name="connsiteY30" fmla="*/ 54684 h 651580"/>
                    <a:gd name="connsiteX31" fmla="*/ 304180 w 535190"/>
                    <a:gd name="connsiteY31" fmla="*/ 19756 h 651580"/>
                    <a:gd name="connsiteX32" fmla="*/ 304022 w 535190"/>
                    <a:gd name="connsiteY32" fmla="*/ 13760 h 651580"/>
                    <a:gd name="connsiteX33" fmla="*/ 308450 w 535190"/>
                    <a:gd name="connsiteY33" fmla="*/ 17952 h 651580"/>
                    <a:gd name="connsiteX34" fmla="*/ 310530 w 535190"/>
                    <a:gd name="connsiteY34" fmla="*/ 29284 h 651580"/>
                    <a:gd name="connsiteX35" fmla="*/ 374030 w 535190"/>
                    <a:gd name="connsiteY35" fmla="*/ 83256 h 651580"/>
                    <a:gd name="connsiteX36" fmla="*/ 442596 w 535190"/>
                    <a:gd name="connsiteY36" fmla="*/ 0 h 651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35190" h="651580">
                      <a:moveTo>
                        <a:pt x="442596" y="0"/>
                      </a:moveTo>
                      <a:lnTo>
                        <a:pt x="447056" y="10232"/>
                      </a:lnTo>
                      <a:lnTo>
                        <a:pt x="485156" y="19756"/>
                      </a:lnTo>
                      <a:lnTo>
                        <a:pt x="535190" y="87304"/>
                      </a:lnTo>
                      <a:lnTo>
                        <a:pt x="501030" y="315032"/>
                      </a:lnTo>
                      <a:lnTo>
                        <a:pt x="506676" y="405384"/>
                      </a:lnTo>
                      <a:lnTo>
                        <a:pt x="434356" y="416632"/>
                      </a:lnTo>
                      <a:lnTo>
                        <a:pt x="358156" y="470608"/>
                      </a:lnTo>
                      <a:lnTo>
                        <a:pt x="361330" y="530932"/>
                      </a:lnTo>
                      <a:lnTo>
                        <a:pt x="447056" y="527756"/>
                      </a:lnTo>
                      <a:lnTo>
                        <a:pt x="442278" y="604192"/>
                      </a:lnTo>
                      <a:lnTo>
                        <a:pt x="351804" y="651580"/>
                      </a:lnTo>
                      <a:lnTo>
                        <a:pt x="195870" y="597604"/>
                      </a:lnTo>
                      <a:lnTo>
                        <a:pt x="186704" y="543632"/>
                      </a:lnTo>
                      <a:lnTo>
                        <a:pt x="205756" y="511884"/>
                      </a:lnTo>
                      <a:lnTo>
                        <a:pt x="215280" y="442032"/>
                      </a:lnTo>
                      <a:lnTo>
                        <a:pt x="135904" y="413456"/>
                      </a:lnTo>
                      <a:lnTo>
                        <a:pt x="94630" y="461084"/>
                      </a:lnTo>
                      <a:lnTo>
                        <a:pt x="56530" y="461084"/>
                      </a:lnTo>
                      <a:lnTo>
                        <a:pt x="50180" y="413456"/>
                      </a:lnTo>
                      <a:lnTo>
                        <a:pt x="12080" y="410284"/>
                      </a:lnTo>
                      <a:lnTo>
                        <a:pt x="0" y="289480"/>
                      </a:lnTo>
                      <a:lnTo>
                        <a:pt x="104156" y="264232"/>
                      </a:lnTo>
                      <a:lnTo>
                        <a:pt x="120030" y="165808"/>
                      </a:lnTo>
                      <a:lnTo>
                        <a:pt x="73058" y="85564"/>
                      </a:lnTo>
                      <a:lnTo>
                        <a:pt x="84070" y="70880"/>
                      </a:lnTo>
                      <a:lnTo>
                        <a:pt x="88280" y="70556"/>
                      </a:lnTo>
                      <a:lnTo>
                        <a:pt x="119182" y="58968"/>
                      </a:lnTo>
                      <a:lnTo>
                        <a:pt x="145430" y="95956"/>
                      </a:lnTo>
                      <a:lnTo>
                        <a:pt x="205756" y="115008"/>
                      </a:lnTo>
                      <a:lnTo>
                        <a:pt x="250204" y="54684"/>
                      </a:lnTo>
                      <a:lnTo>
                        <a:pt x="304180" y="19756"/>
                      </a:lnTo>
                      <a:lnTo>
                        <a:pt x="304022" y="13760"/>
                      </a:lnTo>
                      <a:lnTo>
                        <a:pt x="308450" y="17952"/>
                      </a:lnTo>
                      <a:lnTo>
                        <a:pt x="310530" y="29284"/>
                      </a:lnTo>
                      <a:lnTo>
                        <a:pt x="374030" y="83256"/>
                      </a:lnTo>
                      <a:lnTo>
                        <a:pt x="4425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342AA275-C278-4104-9660-703BC77786D7}"/>
                    </a:ext>
                  </a:extLst>
                </p:cNvPr>
                <p:cNvSpPr/>
                <p:nvPr/>
              </p:nvSpPr>
              <p:spPr>
                <a:xfrm>
                  <a:off x="24584024" y="34551580"/>
                  <a:ext cx="707244" cy="541044"/>
                </a:xfrm>
                <a:custGeom>
                  <a:avLst/>
                  <a:gdLst>
                    <a:gd name="connsiteX0" fmla="*/ 580456 w 707244"/>
                    <a:gd name="connsiteY0" fmla="*/ 0 h 541044"/>
                    <a:gd name="connsiteX1" fmla="*/ 650876 w 707244"/>
                    <a:gd name="connsiteY1" fmla="*/ 5120 h 541044"/>
                    <a:gd name="connsiteX2" fmla="*/ 651496 w 707244"/>
                    <a:gd name="connsiteY2" fmla="*/ 4968 h 541044"/>
                    <a:gd name="connsiteX3" fmla="*/ 663576 w 707244"/>
                    <a:gd name="connsiteY3" fmla="*/ 125772 h 541044"/>
                    <a:gd name="connsiteX4" fmla="*/ 701676 w 707244"/>
                    <a:gd name="connsiteY4" fmla="*/ 128944 h 541044"/>
                    <a:gd name="connsiteX5" fmla="*/ 707244 w 707244"/>
                    <a:gd name="connsiteY5" fmla="*/ 170708 h 541044"/>
                    <a:gd name="connsiteX6" fmla="*/ 660400 w 707244"/>
                    <a:gd name="connsiteY6" fmla="*/ 221020 h 541044"/>
                    <a:gd name="connsiteX7" fmla="*/ 593726 w 707244"/>
                    <a:gd name="connsiteY7" fmla="*/ 297220 h 541044"/>
                    <a:gd name="connsiteX8" fmla="*/ 584200 w 707244"/>
                    <a:gd name="connsiteY8" fmla="*/ 389296 h 541044"/>
                    <a:gd name="connsiteX9" fmla="*/ 508000 w 707244"/>
                    <a:gd name="connsiteY9" fmla="*/ 440096 h 541044"/>
                    <a:gd name="connsiteX10" fmla="*/ 409576 w 707244"/>
                    <a:gd name="connsiteY10" fmla="*/ 478196 h 541044"/>
                    <a:gd name="connsiteX11" fmla="*/ 282576 w 707244"/>
                    <a:gd name="connsiteY11" fmla="*/ 481372 h 541044"/>
                    <a:gd name="connsiteX12" fmla="*/ 247096 w 707244"/>
                    <a:gd name="connsiteY12" fmla="*/ 541044 h 541044"/>
                    <a:gd name="connsiteX13" fmla="*/ 200026 w 707244"/>
                    <a:gd name="connsiteY13" fmla="*/ 519468 h 541044"/>
                    <a:gd name="connsiteX14" fmla="*/ 67288 w 707244"/>
                    <a:gd name="connsiteY14" fmla="*/ 527976 h 541044"/>
                    <a:gd name="connsiteX15" fmla="*/ 0 w 707244"/>
                    <a:gd name="connsiteY15" fmla="*/ 417868 h 541044"/>
                    <a:gd name="connsiteX16" fmla="*/ 31752 w 707244"/>
                    <a:gd name="connsiteY16" fmla="*/ 401996 h 541044"/>
                    <a:gd name="connsiteX17" fmla="*/ 92076 w 707244"/>
                    <a:gd name="connsiteY17" fmla="*/ 357544 h 541044"/>
                    <a:gd name="connsiteX18" fmla="*/ 123826 w 707244"/>
                    <a:gd name="connsiteY18" fmla="*/ 306744 h 541044"/>
                    <a:gd name="connsiteX19" fmla="*/ 97530 w 707244"/>
                    <a:gd name="connsiteY19" fmla="*/ 262916 h 541044"/>
                    <a:gd name="connsiteX20" fmla="*/ 104776 w 707244"/>
                    <a:gd name="connsiteY20" fmla="*/ 259120 h 541044"/>
                    <a:gd name="connsiteX21" fmla="*/ 276226 w 707244"/>
                    <a:gd name="connsiteY21" fmla="*/ 189268 h 541044"/>
                    <a:gd name="connsiteX22" fmla="*/ 352426 w 707244"/>
                    <a:gd name="connsiteY22" fmla="*/ 189268 h 541044"/>
                    <a:gd name="connsiteX23" fmla="*/ 377826 w 707244"/>
                    <a:gd name="connsiteY23" fmla="*/ 81320 h 541044"/>
                    <a:gd name="connsiteX24" fmla="*/ 412752 w 707244"/>
                    <a:gd name="connsiteY24" fmla="*/ 65444 h 541044"/>
                    <a:gd name="connsiteX25" fmla="*/ 469900 w 707244"/>
                    <a:gd name="connsiteY25" fmla="*/ 87668 h 541044"/>
                    <a:gd name="connsiteX26" fmla="*/ 523876 w 707244"/>
                    <a:gd name="connsiteY26" fmla="*/ 11468 h 541044"/>
                    <a:gd name="connsiteX27" fmla="*/ 581026 w 707244"/>
                    <a:gd name="connsiteY27" fmla="*/ 5120 h 541044"/>
                    <a:gd name="connsiteX28" fmla="*/ 580456 w 707244"/>
                    <a:gd name="connsiteY28" fmla="*/ 0 h 541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07244" h="541044">
                      <a:moveTo>
                        <a:pt x="580456" y="0"/>
                      </a:moveTo>
                      <a:lnTo>
                        <a:pt x="650876" y="5120"/>
                      </a:lnTo>
                      <a:lnTo>
                        <a:pt x="651496" y="4968"/>
                      </a:lnTo>
                      <a:lnTo>
                        <a:pt x="663576" y="125772"/>
                      </a:lnTo>
                      <a:lnTo>
                        <a:pt x="701676" y="128944"/>
                      </a:lnTo>
                      <a:lnTo>
                        <a:pt x="707244" y="170708"/>
                      </a:lnTo>
                      <a:lnTo>
                        <a:pt x="660400" y="221020"/>
                      </a:lnTo>
                      <a:lnTo>
                        <a:pt x="593726" y="297220"/>
                      </a:lnTo>
                      <a:lnTo>
                        <a:pt x="584200" y="389296"/>
                      </a:lnTo>
                      <a:lnTo>
                        <a:pt x="508000" y="440096"/>
                      </a:lnTo>
                      <a:lnTo>
                        <a:pt x="409576" y="478196"/>
                      </a:lnTo>
                      <a:lnTo>
                        <a:pt x="282576" y="481372"/>
                      </a:lnTo>
                      <a:lnTo>
                        <a:pt x="247096" y="541044"/>
                      </a:lnTo>
                      <a:lnTo>
                        <a:pt x="200026" y="519468"/>
                      </a:lnTo>
                      <a:lnTo>
                        <a:pt x="67288" y="527976"/>
                      </a:lnTo>
                      <a:lnTo>
                        <a:pt x="0" y="417868"/>
                      </a:lnTo>
                      <a:lnTo>
                        <a:pt x="31752" y="401996"/>
                      </a:lnTo>
                      <a:lnTo>
                        <a:pt x="92076" y="357544"/>
                      </a:lnTo>
                      <a:lnTo>
                        <a:pt x="123826" y="306744"/>
                      </a:lnTo>
                      <a:lnTo>
                        <a:pt x="97530" y="262916"/>
                      </a:lnTo>
                      <a:lnTo>
                        <a:pt x="104776" y="259120"/>
                      </a:lnTo>
                      <a:lnTo>
                        <a:pt x="276226" y="189268"/>
                      </a:lnTo>
                      <a:lnTo>
                        <a:pt x="352426" y="189268"/>
                      </a:lnTo>
                      <a:lnTo>
                        <a:pt x="377826" y="81320"/>
                      </a:lnTo>
                      <a:lnTo>
                        <a:pt x="412752" y="65444"/>
                      </a:lnTo>
                      <a:lnTo>
                        <a:pt x="469900" y="87668"/>
                      </a:lnTo>
                      <a:lnTo>
                        <a:pt x="523876" y="11468"/>
                      </a:lnTo>
                      <a:lnTo>
                        <a:pt x="581026" y="5120"/>
                      </a:lnTo>
                      <a:lnTo>
                        <a:pt x="5804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EB03C166-D509-4570-8E2B-54EE92A41FD7}"/>
                    </a:ext>
                  </a:extLst>
                </p:cNvPr>
                <p:cNvSpPr/>
                <p:nvPr/>
              </p:nvSpPr>
              <p:spPr>
                <a:xfrm>
                  <a:off x="24831120" y="34921824"/>
                  <a:ext cx="489504" cy="387352"/>
                </a:xfrm>
                <a:custGeom>
                  <a:avLst/>
                  <a:gdLst>
                    <a:gd name="connsiteX0" fmla="*/ 426004 w 489504"/>
                    <a:gd name="connsiteY0" fmla="*/ 0 h 387352"/>
                    <a:gd name="connsiteX1" fmla="*/ 438704 w 489504"/>
                    <a:gd name="connsiteY1" fmla="*/ 44452 h 387352"/>
                    <a:gd name="connsiteX2" fmla="*/ 441880 w 489504"/>
                    <a:gd name="connsiteY2" fmla="*/ 101600 h 387352"/>
                    <a:gd name="connsiteX3" fmla="*/ 489504 w 489504"/>
                    <a:gd name="connsiteY3" fmla="*/ 111128 h 387352"/>
                    <a:gd name="connsiteX4" fmla="*/ 470456 w 489504"/>
                    <a:gd name="connsiteY4" fmla="*/ 228600 h 387352"/>
                    <a:gd name="connsiteX5" fmla="*/ 422830 w 489504"/>
                    <a:gd name="connsiteY5" fmla="*/ 304800 h 387352"/>
                    <a:gd name="connsiteX6" fmla="*/ 425248 w 489504"/>
                    <a:gd name="connsiteY6" fmla="*/ 353160 h 387352"/>
                    <a:gd name="connsiteX7" fmla="*/ 286304 w 489504"/>
                    <a:gd name="connsiteY7" fmla="*/ 355600 h 387352"/>
                    <a:gd name="connsiteX8" fmla="*/ 200580 w 489504"/>
                    <a:gd name="connsiteY8" fmla="*/ 387352 h 387352"/>
                    <a:gd name="connsiteX9" fmla="*/ 105330 w 489504"/>
                    <a:gd name="connsiteY9" fmla="*/ 307976 h 387352"/>
                    <a:gd name="connsiteX10" fmla="*/ 105330 w 489504"/>
                    <a:gd name="connsiteY10" fmla="*/ 219076 h 387352"/>
                    <a:gd name="connsiteX11" fmla="*/ 0 w 489504"/>
                    <a:gd name="connsiteY11" fmla="*/ 170800 h 387352"/>
                    <a:gd name="connsiteX12" fmla="*/ 35480 w 489504"/>
                    <a:gd name="connsiteY12" fmla="*/ 111128 h 387352"/>
                    <a:gd name="connsiteX13" fmla="*/ 162480 w 489504"/>
                    <a:gd name="connsiteY13" fmla="*/ 107952 h 387352"/>
                    <a:gd name="connsiteX14" fmla="*/ 260904 w 489504"/>
                    <a:gd name="connsiteY14" fmla="*/ 69852 h 387352"/>
                    <a:gd name="connsiteX15" fmla="*/ 337104 w 489504"/>
                    <a:gd name="connsiteY15" fmla="*/ 19052 h 387352"/>
                    <a:gd name="connsiteX16" fmla="*/ 337670 w 489504"/>
                    <a:gd name="connsiteY16" fmla="*/ 13592 h 387352"/>
                    <a:gd name="connsiteX17" fmla="*/ 426004 w 489504"/>
                    <a:gd name="connsiteY17" fmla="*/ 0 h 387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9504" h="387352">
                      <a:moveTo>
                        <a:pt x="426004" y="0"/>
                      </a:moveTo>
                      <a:cubicBezTo>
                        <a:pt x="433592" y="34140"/>
                        <a:pt x="428732" y="19516"/>
                        <a:pt x="438704" y="44452"/>
                      </a:cubicBezTo>
                      <a:lnTo>
                        <a:pt x="441880" y="101600"/>
                      </a:lnTo>
                      <a:lnTo>
                        <a:pt x="489504" y="111128"/>
                      </a:lnTo>
                      <a:lnTo>
                        <a:pt x="470456" y="228600"/>
                      </a:lnTo>
                      <a:lnTo>
                        <a:pt x="422830" y="304800"/>
                      </a:lnTo>
                      <a:lnTo>
                        <a:pt x="425248" y="353160"/>
                      </a:lnTo>
                      <a:lnTo>
                        <a:pt x="286304" y="355600"/>
                      </a:lnTo>
                      <a:lnTo>
                        <a:pt x="200580" y="387352"/>
                      </a:lnTo>
                      <a:lnTo>
                        <a:pt x="105330" y="307976"/>
                      </a:lnTo>
                      <a:lnTo>
                        <a:pt x="105330" y="219076"/>
                      </a:lnTo>
                      <a:lnTo>
                        <a:pt x="0" y="170800"/>
                      </a:lnTo>
                      <a:lnTo>
                        <a:pt x="35480" y="111128"/>
                      </a:lnTo>
                      <a:lnTo>
                        <a:pt x="162480" y="107952"/>
                      </a:lnTo>
                      <a:lnTo>
                        <a:pt x="260904" y="69852"/>
                      </a:lnTo>
                      <a:lnTo>
                        <a:pt x="337104" y="19052"/>
                      </a:lnTo>
                      <a:lnTo>
                        <a:pt x="337670" y="13592"/>
                      </a:lnTo>
                      <a:lnTo>
                        <a:pt x="4260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46723099-B00D-4D18-950D-33CB81B73FA0}"/>
                    </a:ext>
                  </a:extLst>
                </p:cNvPr>
                <p:cNvSpPr/>
                <p:nvPr/>
              </p:nvSpPr>
              <p:spPr>
                <a:xfrm>
                  <a:off x="25168790" y="34680524"/>
                  <a:ext cx="282010" cy="254892"/>
                </a:xfrm>
                <a:custGeom>
                  <a:avLst/>
                  <a:gdLst>
                    <a:gd name="connsiteX0" fmla="*/ 202634 w 282010"/>
                    <a:gd name="connsiteY0" fmla="*/ 0 h 254892"/>
                    <a:gd name="connsiteX1" fmla="*/ 282010 w 282010"/>
                    <a:gd name="connsiteY1" fmla="*/ 28576 h 254892"/>
                    <a:gd name="connsiteX2" fmla="*/ 272486 w 282010"/>
                    <a:gd name="connsiteY2" fmla="*/ 98428 h 254892"/>
                    <a:gd name="connsiteX3" fmla="*/ 253434 w 282010"/>
                    <a:gd name="connsiteY3" fmla="*/ 130176 h 254892"/>
                    <a:gd name="connsiteX4" fmla="*/ 262600 w 282010"/>
                    <a:gd name="connsiteY4" fmla="*/ 184148 h 254892"/>
                    <a:gd name="connsiteX5" fmla="*/ 253434 w 282010"/>
                    <a:gd name="connsiteY5" fmla="*/ 180976 h 254892"/>
                    <a:gd name="connsiteX6" fmla="*/ 189934 w 282010"/>
                    <a:gd name="connsiteY6" fmla="*/ 244476 h 254892"/>
                    <a:gd name="connsiteX7" fmla="*/ 88334 w 282010"/>
                    <a:gd name="connsiteY7" fmla="*/ 241300 h 254892"/>
                    <a:gd name="connsiteX8" fmla="*/ 0 w 282010"/>
                    <a:gd name="connsiteY8" fmla="*/ 254892 h 254892"/>
                    <a:gd name="connsiteX9" fmla="*/ 8960 w 282010"/>
                    <a:gd name="connsiteY9" fmla="*/ 168276 h 254892"/>
                    <a:gd name="connsiteX10" fmla="*/ 75634 w 282010"/>
                    <a:gd name="connsiteY10" fmla="*/ 92076 h 254892"/>
                    <a:gd name="connsiteX11" fmla="*/ 122478 w 282010"/>
                    <a:gd name="connsiteY11" fmla="*/ 41764 h 254892"/>
                    <a:gd name="connsiteX12" fmla="*/ 123260 w 282010"/>
                    <a:gd name="connsiteY12" fmla="*/ 47628 h 254892"/>
                    <a:gd name="connsiteX13" fmla="*/ 161360 w 282010"/>
                    <a:gd name="connsiteY13" fmla="*/ 47628 h 254892"/>
                    <a:gd name="connsiteX14" fmla="*/ 202634 w 282010"/>
                    <a:gd name="connsiteY14" fmla="*/ 0 h 254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82010" h="254892">
                      <a:moveTo>
                        <a:pt x="202634" y="0"/>
                      </a:moveTo>
                      <a:lnTo>
                        <a:pt x="282010" y="28576"/>
                      </a:lnTo>
                      <a:lnTo>
                        <a:pt x="272486" y="98428"/>
                      </a:lnTo>
                      <a:lnTo>
                        <a:pt x="253434" y="130176"/>
                      </a:lnTo>
                      <a:lnTo>
                        <a:pt x="262600" y="184148"/>
                      </a:lnTo>
                      <a:lnTo>
                        <a:pt x="253434" y="180976"/>
                      </a:lnTo>
                      <a:lnTo>
                        <a:pt x="189934" y="244476"/>
                      </a:lnTo>
                      <a:lnTo>
                        <a:pt x="88334" y="241300"/>
                      </a:lnTo>
                      <a:lnTo>
                        <a:pt x="0" y="254892"/>
                      </a:lnTo>
                      <a:lnTo>
                        <a:pt x="8960" y="168276"/>
                      </a:lnTo>
                      <a:lnTo>
                        <a:pt x="75634" y="92076"/>
                      </a:lnTo>
                      <a:lnTo>
                        <a:pt x="122478" y="41764"/>
                      </a:lnTo>
                      <a:lnTo>
                        <a:pt x="123260" y="47628"/>
                      </a:lnTo>
                      <a:lnTo>
                        <a:pt x="161360" y="47628"/>
                      </a:lnTo>
                      <a:lnTo>
                        <a:pt x="2026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E49E1215-9D2E-44A6-99D6-F0C866F1E1F7}"/>
                    </a:ext>
                  </a:extLst>
                </p:cNvPr>
                <p:cNvSpPr/>
                <p:nvPr/>
              </p:nvSpPr>
              <p:spPr>
                <a:xfrm>
                  <a:off x="25022176" y="35779076"/>
                  <a:ext cx="379338" cy="272436"/>
                </a:xfrm>
                <a:custGeom>
                  <a:avLst/>
                  <a:gdLst>
                    <a:gd name="connsiteX0" fmla="*/ 276224 w 379338"/>
                    <a:gd name="connsiteY0" fmla="*/ 0 h 272436"/>
                    <a:gd name="connsiteX1" fmla="*/ 314324 w 379338"/>
                    <a:gd name="connsiteY1" fmla="*/ 22224 h 272436"/>
                    <a:gd name="connsiteX2" fmla="*/ 307974 w 379338"/>
                    <a:gd name="connsiteY2" fmla="*/ 66676 h 272436"/>
                    <a:gd name="connsiteX3" fmla="*/ 379338 w 379338"/>
                    <a:gd name="connsiteY3" fmla="*/ 133384 h 272436"/>
                    <a:gd name="connsiteX4" fmla="*/ 346074 w 379338"/>
                    <a:gd name="connsiteY4" fmla="*/ 149224 h 272436"/>
                    <a:gd name="connsiteX5" fmla="*/ 206374 w 379338"/>
                    <a:gd name="connsiteY5" fmla="*/ 238124 h 272436"/>
                    <a:gd name="connsiteX6" fmla="*/ 98424 w 379338"/>
                    <a:gd name="connsiteY6" fmla="*/ 257172 h 272436"/>
                    <a:gd name="connsiteX7" fmla="*/ 80616 w 379338"/>
                    <a:gd name="connsiteY7" fmla="*/ 272436 h 272436"/>
                    <a:gd name="connsiteX8" fmla="*/ 22224 w 379338"/>
                    <a:gd name="connsiteY8" fmla="*/ 177800 h 272436"/>
                    <a:gd name="connsiteX9" fmla="*/ 0 w 379338"/>
                    <a:gd name="connsiteY9" fmla="*/ 117476 h 272436"/>
                    <a:gd name="connsiteX10" fmla="*/ 28574 w 379338"/>
                    <a:gd name="connsiteY10" fmla="*/ 76200 h 272436"/>
                    <a:gd name="connsiteX11" fmla="*/ 119312 w 379338"/>
                    <a:gd name="connsiteY11" fmla="*/ 15708 h 272436"/>
                    <a:gd name="connsiteX12" fmla="*/ 120648 w 379338"/>
                    <a:gd name="connsiteY12" fmla="*/ 19048 h 272436"/>
                    <a:gd name="connsiteX13" fmla="*/ 276224 w 379338"/>
                    <a:gd name="connsiteY13" fmla="*/ 0 h 272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9338" h="272436">
                      <a:moveTo>
                        <a:pt x="276224" y="0"/>
                      </a:moveTo>
                      <a:lnTo>
                        <a:pt x="314324" y="22224"/>
                      </a:lnTo>
                      <a:lnTo>
                        <a:pt x="307974" y="66676"/>
                      </a:lnTo>
                      <a:lnTo>
                        <a:pt x="379338" y="133384"/>
                      </a:lnTo>
                      <a:lnTo>
                        <a:pt x="346074" y="149224"/>
                      </a:lnTo>
                      <a:lnTo>
                        <a:pt x="206374" y="238124"/>
                      </a:lnTo>
                      <a:lnTo>
                        <a:pt x="98424" y="257172"/>
                      </a:lnTo>
                      <a:lnTo>
                        <a:pt x="80616" y="272436"/>
                      </a:lnTo>
                      <a:lnTo>
                        <a:pt x="22224" y="177800"/>
                      </a:lnTo>
                      <a:lnTo>
                        <a:pt x="0" y="117476"/>
                      </a:lnTo>
                      <a:lnTo>
                        <a:pt x="28574" y="76200"/>
                      </a:lnTo>
                      <a:lnTo>
                        <a:pt x="119312" y="15708"/>
                      </a:lnTo>
                      <a:lnTo>
                        <a:pt x="120648" y="19048"/>
                      </a:lnTo>
                      <a:lnTo>
                        <a:pt x="276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DC5C9A4E-8385-4FF4-A283-EF38502643CD}"/>
                    </a:ext>
                  </a:extLst>
                </p:cNvPr>
                <p:cNvSpPr/>
                <p:nvPr/>
              </p:nvSpPr>
              <p:spPr>
                <a:xfrm>
                  <a:off x="22910418" y="33845500"/>
                  <a:ext cx="3276982" cy="2552700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985D91BE-6D93-4E2A-A0F1-F467EA93B2E1}"/>
                  </a:ext>
                </a:extLst>
              </p:cNvPr>
              <p:cNvSpPr/>
              <p:nvPr/>
            </p:nvSpPr>
            <p:spPr>
              <a:xfrm>
                <a:off x="24281616" y="34893056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徳　島</a:t>
                </a:r>
              </a:p>
            </p:txBody>
          </p:sp>
        </p:grpSp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23E0DE5A-B081-45B7-BEBD-C421F05DE69D}"/>
                </a:ext>
              </a:extLst>
            </p:cNvPr>
            <p:cNvSpPr/>
            <p:nvPr/>
          </p:nvSpPr>
          <p:spPr>
            <a:xfrm>
              <a:off x="14314170" y="35624186"/>
              <a:ext cx="371832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岡</a:t>
              </a:r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CD4A1D96-D320-44C3-AB6B-3CD71FA10AF0}"/>
                </a:ext>
              </a:extLst>
            </p:cNvPr>
            <p:cNvSpPr/>
            <p:nvPr/>
          </p:nvSpPr>
          <p:spPr>
            <a:xfrm>
              <a:off x="15468243" y="3750018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　分</a:t>
              </a:r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F4CC5024-E79D-4B84-B054-706C790AF1B7}"/>
                </a:ext>
              </a:extLst>
            </p:cNvPr>
            <p:cNvSpPr/>
            <p:nvPr/>
          </p:nvSpPr>
          <p:spPr>
            <a:xfrm>
              <a:off x="25241250" y="3089085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兵　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322</Words>
  <Application>Microsoft Office PowerPoint</Application>
  <PresentationFormat>ユーザー設定</PresentationFormat>
  <Paragraphs>257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map062_中国、四国地方の市区町村地図</dc:title>
  <dc:subject>map062_中国、四国地方の市区町村地図</dc:subject>
  <dc:creator>でじけろお</dc:creator>
  <cp:revision>1</cp:revision>
  <dcterms:created xsi:type="dcterms:W3CDTF">2018-05-20T00:31:01Z</dcterms:created>
  <dcterms:modified xsi:type="dcterms:W3CDTF">2022-02-14T11:36:39Z</dcterms:modified>
  <cp:version>1</cp:version>
</cp:coreProperties>
</file>